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3"/>
  </p:sldMasterIdLst>
  <p:notesMasterIdLst>
    <p:notesMasterId r:id="rId9"/>
  </p:notesMasterIdLst>
  <p:sldIdLst>
    <p:sldId id="4057" r:id="rId4"/>
    <p:sldId id="4058" r:id="rId5"/>
    <p:sldId id="305" r:id="rId6"/>
    <p:sldId id="4075" r:id="rId7"/>
    <p:sldId id="299" r:id="rId8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3AA700-2825-E38B-D7CC-D8F4020A5B7A}" name="Jolanta Masiulienė | Lithuania Travel" initials="JM" userId="S::jolanta@lithuania.travel::0240e2aa-5346-4390-a018-fe51e093d5ea" providerId="AD"/>
  <p188:author id="{8719EF14-78D9-4788-0364-6C75E50607C1}" name="Olga Gončarova | Lithuania Travel" initials="OG" userId="S::olga@lithuania.travel::a726db1c-2ae7-4674-9f87-4b642adf7836" providerId="AD"/>
  <p188:author id="{E1ACE3EE-C72A-B39F-38A9-2570CB7A4507}" name="Karina Nesteckytė" initials="KN" userId="S::karina.nesteckyte@linqo.eu::f97166b7-0bcb-4d4f-9e14-2301dd615e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80912" autoAdjust="0"/>
  </p:normalViewPr>
  <p:slideViewPr>
    <p:cSldViewPr snapToGrid="0">
      <p:cViewPr varScale="1">
        <p:scale>
          <a:sx n="60" d="100"/>
          <a:sy n="60" d="100"/>
        </p:scale>
        <p:origin x="872" y="4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56556692297543"/>
          <c:y val="2.7690371302706105E-2"/>
          <c:w val="0.62241913236126789"/>
          <c:h val="0.94461925739458774"/>
        </c:manualLayout>
      </c:layout>
      <c:barChart>
        <c:barDir val="bar"/>
        <c:grouping val="cluster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3"/>
        <c:axId val="2024134976"/>
        <c:axId val="2024138816"/>
      </c:barChart>
      <c:catAx>
        <c:axId val="2024134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lt-LT"/>
          </a:p>
        </c:txPr>
        <c:crossAx val="2024138816"/>
        <c:crosses val="autoZero"/>
        <c:auto val="1"/>
        <c:lblAlgn val="ctr"/>
        <c:lblOffset val="100"/>
        <c:noMultiLvlLbl val="0"/>
      </c:catAx>
      <c:valAx>
        <c:axId val="20241388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02413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+mj-lt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83B76-7647-40CD-ACD7-2D5AA89944B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748A0-8EAB-4FDD-8601-54B99C10301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528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Seimas priėmė Ekonomikos ir inovacijų ministerijos (EIMIN) parengtus Turizmo įstatymo pakeitimus, kuriais siekiama skatinti konferencinio turizmo plėtrą Lietuvoje bei užtikrinti aiškesnę ir veiksmingesnę keliautojų teisių apsaugą.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748A0-8EAB-4FDD-8601-54B99C103017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05004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bendra de </a:t>
            </a:r>
            <a:r>
              <a:rPr lang="lt-L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minimis</a:t>
            </a:r>
            <a:r>
              <a:rPr lang="lt-L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pagalbos, suteiktos vienai įmonei, suma neturi viršyti 300 000  (trijų šimtų tūkstančių) eurų per bet kurį 3 metų laikotarpį.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6EE50-492F-44A7-B700-457B7177AD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2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261D9-CFEC-375A-7DC0-9604FAF7F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>
            <a:extLst>
              <a:ext uri="{FF2B5EF4-FFF2-40B4-BE49-F238E27FC236}">
                <a16:creationId xmlns:a16="http://schemas.microsoft.com/office/drawing/2014/main" id="{E1BAC0F7-F924-B669-B6FE-1492066DB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>
            <a:extLst>
              <a:ext uri="{FF2B5EF4-FFF2-40B4-BE49-F238E27FC236}">
                <a16:creationId xmlns:a16="http://schemas.microsoft.com/office/drawing/2014/main" id="{46E6BEDF-B068-59D4-4AE4-F49C6F525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Siekiant padidinti konferencinio turizmo sektoriui priklausančių labai mažų, mažų ir vidutinių įmonių (toliau – MVĮ) konkurencingumą, plėtrą ir tarptautiškumą Vidurio ir Vakarų Lietuvos regione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planuojame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t-LT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įgyvendinti tokias veiklas.</a:t>
            </a:r>
            <a:endParaRPr lang="en-US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A2E982F9-FAB3-F11E-BD8E-318739A74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748A0-8EAB-4FDD-8601-54B99C103017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9318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eliaukLT/" TargetMode="External"/><Relationship Id="rId3" Type="http://schemas.openxmlformats.org/officeDocument/2006/relationships/hyperlink" Target="mailto:info@lithuania.travel" TargetMode="External"/><Relationship Id="rId7" Type="http://schemas.openxmlformats.org/officeDocument/2006/relationships/hyperlink" Target="https://www.instagram.com/keliauk.lietuvoje/?utm_source=ig_web_button_share_sheet&amp;igshid=YzAwZjE1ZTI0Zg==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hyperlink" Target="https://lithuania.travel/lt/" TargetMode="External"/><Relationship Id="rId4" Type="http://schemas.openxmlformats.org/officeDocument/2006/relationships/hyperlink" Target="https://www.linkedin.com/company/lithuania-travel/?originalSubdomain=lt" TargetMode="External"/><Relationship Id="rId9" Type="http://schemas.openxmlformats.org/officeDocument/2006/relationships/image" Target="../media/image8.sv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eliaukLT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instagram.com/keliauk.lietuvoje/?utm_source=ig_web_button_share_sheet&amp;igshid=YzAwZjE1ZTI0Zg==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lithuania.travel/lt/" TargetMode="External"/><Relationship Id="rId5" Type="http://schemas.openxmlformats.org/officeDocument/2006/relationships/hyperlink" Target="https://www.linkedin.com/company/lithuania-travel/?originalSubdomain=lt" TargetMode="External"/><Relationship Id="rId4" Type="http://schemas.openxmlformats.org/officeDocument/2006/relationships/hyperlink" Target="mailto:info@lithuania.travel" TargetMode="External"/><Relationship Id="rId9" Type="http://schemas.openxmlformats.org/officeDocument/2006/relationships/image" Target="../media/image8.sv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eliaukLT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instagram.com/keliauk.lietuvoje/?utm_source=ig_web_button_share_sheet&amp;igshid=YzAwZjE1ZTI0Zg==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lithuania.travel/lt/" TargetMode="External"/><Relationship Id="rId5" Type="http://schemas.openxmlformats.org/officeDocument/2006/relationships/hyperlink" Target="https://www.linkedin.com/company/lithuania-travel/?originalSubdomain=lt" TargetMode="External"/><Relationship Id="rId4" Type="http://schemas.openxmlformats.org/officeDocument/2006/relationships/hyperlink" Target="mailto:info@lithuania.travel" TargetMode="External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inė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id="{2C55B132-3DE8-2D47-AAEF-F466C4DA3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B1D2C03-A271-C4C1-9137-19B19A0D2FB2}"/>
              </a:ext>
            </a:extLst>
          </p:cNvPr>
          <p:cNvSpPr/>
          <p:nvPr userDrawn="1"/>
        </p:nvSpPr>
        <p:spPr>
          <a:xfrm>
            <a:off x="0" y="2605153"/>
            <a:ext cx="8697951" cy="4253565"/>
          </a:xfrm>
          <a:prstGeom prst="round1Rect">
            <a:avLst>
              <a:gd name="adj" fmla="val 120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944D9-8ED0-03DE-06D0-F845A717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9100" y="2985028"/>
            <a:ext cx="8016688" cy="1899206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Didelė</a:t>
            </a:r>
            <a:r>
              <a:rPr lang="en-GB" dirty="0"/>
              <a:t> </a:t>
            </a:r>
            <a:r>
              <a:rPr lang="en-GB" dirty="0" err="1"/>
              <a:t>antraštė</a:t>
            </a:r>
            <a:endParaRPr lang="en-L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F64CB-E330-AFB4-C2BB-D786507767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4528" y="6265337"/>
            <a:ext cx="4061260" cy="215153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6" name="Picture 5" descr="A close up of a name&#10;&#10;Description automatically generated">
            <a:extLst>
              <a:ext uri="{FF2B5EF4-FFF2-40B4-BE49-F238E27FC236}">
                <a16:creationId xmlns:a16="http://schemas.microsoft.com/office/drawing/2014/main" id="{C08E767D-434A-8C31-2487-93B6FD6460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5924863"/>
            <a:ext cx="1862611" cy="56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9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in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55B132-3DE8-2D47-AAEF-F466C4DA3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B1D2C03-A271-C4C1-9137-19B19A0D2FB2}"/>
              </a:ext>
            </a:extLst>
          </p:cNvPr>
          <p:cNvSpPr/>
          <p:nvPr userDrawn="1"/>
        </p:nvSpPr>
        <p:spPr>
          <a:xfrm>
            <a:off x="0" y="2605153"/>
            <a:ext cx="8697951" cy="4253565"/>
          </a:xfrm>
          <a:prstGeom prst="round1Rect">
            <a:avLst>
              <a:gd name="adj" fmla="val 120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944D9-8ED0-03DE-06D0-F845A717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9100" y="2985028"/>
            <a:ext cx="8016688" cy="1899206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Didelė</a:t>
            </a:r>
            <a:r>
              <a:rPr lang="en-GB" dirty="0"/>
              <a:t> </a:t>
            </a:r>
            <a:r>
              <a:rPr lang="en-GB" dirty="0" err="1"/>
              <a:t>antraštė</a:t>
            </a:r>
            <a:endParaRPr lang="en-L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F64CB-E330-AFB4-C2BB-D786507767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4528" y="6265337"/>
            <a:ext cx="4061260" cy="215153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4" name="Picture 3" descr="A close up of a name&#10;&#10;Description automatically generated">
            <a:extLst>
              <a:ext uri="{FF2B5EF4-FFF2-40B4-BE49-F238E27FC236}">
                <a16:creationId xmlns:a16="http://schemas.microsoft.com/office/drawing/2014/main" id="{1B0AD139-5044-D9B9-A913-FB4239415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5924863"/>
            <a:ext cx="1862611" cy="56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7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in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55B132-3DE8-2D47-AAEF-F466C4DA3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B1D2C03-A271-C4C1-9137-19B19A0D2FB2}"/>
              </a:ext>
            </a:extLst>
          </p:cNvPr>
          <p:cNvSpPr/>
          <p:nvPr userDrawn="1"/>
        </p:nvSpPr>
        <p:spPr>
          <a:xfrm>
            <a:off x="0" y="2605153"/>
            <a:ext cx="8697951" cy="4253565"/>
          </a:xfrm>
          <a:prstGeom prst="round1Rect">
            <a:avLst>
              <a:gd name="adj" fmla="val 120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944D9-8ED0-03DE-06D0-F845A7176D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9100" y="2985028"/>
            <a:ext cx="8016688" cy="1899206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Didelė</a:t>
            </a:r>
            <a:r>
              <a:rPr lang="en-GB" dirty="0"/>
              <a:t> </a:t>
            </a:r>
            <a:r>
              <a:rPr lang="en-GB" dirty="0" err="1"/>
              <a:t>antraštė</a:t>
            </a:r>
            <a:endParaRPr lang="en-L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F64CB-E330-AFB4-C2BB-D786507767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4528" y="6265337"/>
            <a:ext cx="4061260" cy="215153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4" name="Picture 3" descr="A close up of a name&#10;&#10;Description automatically generated">
            <a:extLst>
              <a:ext uri="{FF2B5EF4-FFF2-40B4-BE49-F238E27FC236}">
                <a16:creationId xmlns:a16="http://schemas.microsoft.com/office/drawing/2014/main" id="{1B4B98A3-A4B0-5F53-0B7C-507CE06084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5924863"/>
            <a:ext cx="1862611" cy="56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8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8A5B4817-C6F0-542F-4259-4A44FEC4F914}"/>
              </a:ext>
            </a:extLst>
          </p:cNvPr>
          <p:cNvSpPr/>
          <p:nvPr userDrawn="1"/>
        </p:nvSpPr>
        <p:spPr>
          <a:xfrm rot="5400000">
            <a:off x="2638503" y="-14245"/>
            <a:ext cx="3420943" cy="8697952"/>
          </a:xfrm>
          <a:prstGeom prst="round2SameRect">
            <a:avLst>
              <a:gd name="adj1" fmla="val 1467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B566E-6726-ABC2-890E-07A7D7176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2985028"/>
            <a:ext cx="6884794" cy="1843452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Didelis</a:t>
            </a:r>
            <a:r>
              <a:rPr lang="en-GB" dirty="0"/>
              <a:t> </a:t>
            </a:r>
            <a:r>
              <a:rPr lang="en-GB" dirty="0" err="1"/>
              <a:t>temos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8C0A8-586E-D26B-8DC4-DCDF3930AA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9100" y="5436973"/>
            <a:ext cx="6884794" cy="282473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6CF85F9-392C-9E5B-5D5C-7A558E8E0C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09" y="376778"/>
            <a:ext cx="1089661" cy="3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5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8A5B4817-C6F0-542F-4259-4A44FEC4F914}"/>
              </a:ext>
            </a:extLst>
          </p:cNvPr>
          <p:cNvSpPr/>
          <p:nvPr userDrawn="1"/>
        </p:nvSpPr>
        <p:spPr>
          <a:xfrm rot="5400000">
            <a:off x="2638503" y="-14245"/>
            <a:ext cx="3420943" cy="8697952"/>
          </a:xfrm>
          <a:prstGeom prst="round2SameRect">
            <a:avLst>
              <a:gd name="adj1" fmla="val 1467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B566E-6726-ABC2-890E-07A7D7176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2985028"/>
            <a:ext cx="6884794" cy="1843452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Didelis</a:t>
            </a:r>
            <a:r>
              <a:rPr lang="en-GB" dirty="0"/>
              <a:t> </a:t>
            </a:r>
            <a:r>
              <a:rPr lang="en-GB" dirty="0" err="1"/>
              <a:t>temos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DD750EB-7205-D59D-E7E0-780D165EF8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9100" y="5436973"/>
            <a:ext cx="6884794" cy="282473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7" name="Picture 6" descr="A close up of a name&#10;&#10;Description automatically generated">
            <a:extLst>
              <a:ext uri="{FF2B5EF4-FFF2-40B4-BE49-F238E27FC236}">
                <a16:creationId xmlns:a16="http://schemas.microsoft.com/office/drawing/2014/main" id="{7D630645-0D2F-6DAA-87D2-C870048EA7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49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8A5B4817-C6F0-542F-4259-4A44FEC4F914}"/>
              </a:ext>
            </a:extLst>
          </p:cNvPr>
          <p:cNvSpPr/>
          <p:nvPr userDrawn="1"/>
        </p:nvSpPr>
        <p:spPr>
          <a:xfrm rot="5400000">
            <a:off x="2638503" y="-14245"/>
            <a:ext cx="3420943" cy="8697952"/>
          </a:xfrm>
          <a:prstGeom prst="round2SameRect">
            <a:avLst>
              <a:gd name="adj1" fmla="val 1467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B566E-6726-ABC2-890E-07A7D7176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2985028"/>
            <a:ext cx="6884794" cy="1843452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Didelis</a:t>
            </a:r>
            <a:r>
              <a:rPr lang="en-GB" dirty="0"/>
              <a:t> </a:t>
            </a:r>
            <a:r>
              <a:rPr lang="en-GB" dirty="0" err="1"/>
              <a:t>temos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6360B45-30AF-2725-9948-CB0CD33B37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9100" y="5436973"/>
            <a:ext cx="6884794" cy="282473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3" name="Picture 2" descr="A close up of a name&#10;&#10;Description automatically generated">
            <a:extLst>
              <a:ext uri="{FF2B5EF4-FFF2-40B4-BE49-F238E27FC236}">
                <a16:creationId xmlns:a16="http://schemas.microsoft.com/office/drawing/2014/main" id="{924D3D20-E6AB-9F0C-FA22-68BEA948D6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1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8A5B4817-C6F0-542F-4259-4A44FEC4F914}"/>
              </a:ext>
            </a:extLst>
          </p:cNvPr>
          <p:cNvSpPr/>
          <p:nvPr userDrawn="1"/>
        </p:nvSpPr>
        <p:spPr>
          <a:xfrm rot="5400000">
            <a:off x="2638503" y="-14245"/>
            <a:ext cx="3420943" cy="8697952"/>
          </a:xfrm>
          <a:prstGeom prst="round2SameRect">
            <a:avLst>
              <a:gd name="adj1" fmla="val 1467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B566E-6726-ABC2-890E-07A7D7176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2985028"/>
            <a:ext cx="6884794" cy="1843452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Didelis</a:t>
            </a:r>
            <a:r>
              <a:rPr lang="en-GB" dirty="0"/>
              <a:t> </a:t>
            </a:r>
            <a:r>
              <a:rPr lang="en-GB" dirty="0" err="1"/>
              <a:t>temos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C6E049B-9978-C803-ED6F-EFF15F682F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9100" y="5436973"/>
            <a:ext cx="6884794" cy="282473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3" name="Picture 2" descr="A close up of a name&#10;&#10;Description automatically generated">
            <a:extLst>
              <a:ext uri="{FF2B5EF4-FFF2-40B4-BE49-F238E27FC236}">
                <a16:creationId xmlns:a16="http://schemas.microsoft.com/office/drawing/2014/main" id="{D2C53C85-4ECB-CCA0-522F-D9D948799A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46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 5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8A5B4817-C6F0-542F-4259-4A44FEC4F914}"/>
              </a:ext>
            </a:extLst>
          </p:cNvPr>
          <p:cNvSpPr/>
          <p:nvPr userDrawn="1"/>
        </p:nvSpPr>
        <p:spPr>
          <a:xfrm rot="5400000">
            <a:off x="2638503" y="-14245"/>
            <a:ext cx="3420943" cy="8697952"/>
          </a:xfrm>
          <a:prstGeom prst="round2SameRect">
            <a:avLst>
              <a:gd name="adj1" fmla="val 1467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B566E-6726-ABC2-890E-07A7D7176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2985028"/>
            <a:ext cx="6884794" cy="1843452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Didelis</a:t>
            </a:r>
            <a:r>
              <a:rPr lang="en-GB" dirty="0"/>
              <a:t> </a:t>
            </a:r>
            <a:r>
              <a:rPr lang="en-GB" dirty="0" err="1"/>
              <a:t>temos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7F9A1B-E885-81F0-7BBD-0957AE4AD0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9100" y="5436973"/>
            <a:ext cx="6884794" cy="282473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C515BE18-1A87-2F36-A2A3-9E7BA3EA0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09" y="376778"/>
            <a:ext cx="1089661" cy="3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ABFFEE2-06F0-21ED-A2E1-72FA8AB447C8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096000" y="1468379"/>
            <a:ext cx="4737255" cy="273241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018D596A-52AA-2DAE-CA66-90738CDABE12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096000" y="3617147"/>
            <a:ext cx="4737255" cy="273241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899F9FB0-AD80-0B0E-190A-8AA73C4820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367E834-6DEA-ECF6-5C53-220FEF231C2C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4756585A-D896-204A-E7F7-79EBF73E4A83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095999" y="179104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E626AAE7-61D8-1DFB-355C-1A43CA606988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6095999" y="3939812"/>
            <a:ext cx="4737255" cy="1826103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EB4717A6-3DB9-E618-60C3-976F001E3FC9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96605" y="1464574"/>
            <a:ext cx="4737255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pic>
        <p:nvPicPr>
          <p:cNvPr id="3" name="Picture 2" descr="A close up of a name&#10;&#10;Description automatically generated">
            <a:extLst>
              <a:ext uri="{FF2B5EF4-FFF2-40B4-BE49-F238E27FC236}">
                <a16:creationId xmlns:a16="http://schemas.microsoft.com/office/drawing/2014/main" id="{92F7F927-1FB1-AFEC-C12F-40897F2605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9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aragrafo blok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899F9FB0-AD80-0B0E-190A-8AA73C4820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5367E834-6DEA-ECF6-5C53-220FEF231C2C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13011817-1BBE-FE27-C1C8-8EA39C3D95D1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96605" y="1464574"/>
            <a:ext cx="4737255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47740-6950-323F-1A92-25066E44317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095999" y="1464573"/>
            <a:ext cx="4737255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955195E-3035-0FD3-851F-03EAC78EDD30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6095999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pic>
        <p:nvPicPr>
          <p:cNvPr id="3" name="Picture 2" descr="A close up of a name&#10;&#10;Description automatically generated">
            <a:extLst>
              <a:ext uri="{FF2B5EF4-FFF2-40B4-BE49-F238E27FC236}">
                <a16:creationId xmlns:a16="http://schemas.microsoft.com/office/drawing/2014/main" id="{9B51DEAA-367C-A394-9A28-AB26C0CAF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6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as + nuotrau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0D16402B-857E-040C-F3C9-A1D8CD2EEC7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111463" y="-25056"/>
            <a:ext cx="6118702" cy="6891763"/>
          </a:xfrm>
          <a:custGeom>
            <a:avLst/>
            <a:gdLst>
              <a:gd name="connsiteX0" fmla="*/ 1012348 w 6073965"/>
              <a:gd name="connsiteY0" fmla="*/ 0 h 6858000"/>
              <a:gd name="connsiteX1" fmla="*/ 6073965 w 6073965"/>
              <a:gd name="connsiteY1" fmla="*/ 0 h 6858000"/>
              <a:gd name="connsiteX2" fmla="*/ 6073965 w 6073965"/>
              <a:gd name="connsiteY2" fmla="*/ 0 h 6858000"/>
              <a:gd name="connsiteX3" fmla="*/ 6073965 w 6073965"/>
              <a:gd name="connsiteY3" fmla="*/ 5845652 h 6858000"/>
              <a:gd name="connsiteX4" fmla="*/ 5061617 w 6073965"/>
              <a:gd name="connsiteY4" fmla="*/ 6858000 h 6858000"/>
              <a:gd name="connsiteX5" fmla="*/ 0 w 6073965"/>
              <a:gd name="connsiteY5" fmla="*/ 6858000 h 6858000"/>
              <a:gd name="connsiteX6" fmla="*/ 0 w 6073965"/>
              <a:gd name="connsiteY6" fmla="*/ 6858000 h 6858000"/>
              <a:gd name="connsiteX7" fmla="*/ 0 w 6073965"/>
              <a:gd name="connsiteY7" fmla="*/ 1012348 h 6858000"/>
              <a:gd name="connsiteX8" fmla="*/ 1012348 w 6073965"/>
              <a:gd name="connsiteY8" fmla="*/ 0 h 6858000"/>
              <a:gd name="connsiteX0" fmla="*/ 1012348 w 6073965"/>
              <a:gd name="connsiteY0" fmla="*/ 0 h 6858000"/>
              <a:gd name="connsiteX1" fmla="*/ 6073965 w 6073965"/>
              <a:gd name="connsiteY1" fmla="*/ 0 h 6858000"/>
              <a:gd name="connsiteX2" fmla="*/ 6073965 w 6073965"/>
              <a:gd name="connsiteY2" fmla="*/ 0 h 6858000"/>
              <a:gd name="connsiteX3" fmla="*/ 6073965 w 6073965"/>
              <a:gd name="connsiteY3" fmla="*/ 5845652 h 6858000"/>
              <a:gd name="connsiteX4" fmla="*/ 5061617 w 6073965"/>
              <a:gd name="connsiteY4" fmla="*/ 6858000 h 6858000"/>
              <a:gd name="connsiteX5" fmla="*/ 0 w 6073965"/>
              <a:gd name="connsiteY5" fmla="*/ 6858000 h 6858000"/>
              <a:gd name="connsiteX6" fmla="*/ 0 w 6073965"/>
              <a:gd name="connsiteY6" fmla="*/ 6858000 h 6858000"/>
              <a:gd name="connsiteX7" fmla="*/ 0 w 6073965"/>
              <a:gd name="connsiteY7" fmla="*/ 1012348 h 6858000"/>
              <a:gd name="connsiteX8" fmla="*/ 1012348 w 6073965"/>
              <a:gd name="connsiteY8" fmla="*/ 0 h 6858000"/>
              <a:gd name="connsiteX0" fmla="*/ 1012348 w 6073965"/>
              <a:gd name="connsiteY0" fmla="*/ 0 h 6858000"/>
              <a:gd name="connsiteX1" fmla="*/ 6073965 w 6073965"/>
              <a:gd name="connsiteY1" fmla="*/ 0 h 6858000"/>
              <a:gd name="connsiteX2" fmla="*/ 6073965 w 6073965"/>
              <a:gd name="connsiteY2" fmla="*/ 0 h 6858000"/>
              <a:gd name="connsiteX3" fmla="*/ 6073965 w 6073965"/>
              <a:gd name="connsiteY3" fmla="*/ 5845652 h 6858000"/>
              <a:gd name="connsiteX4" fmla="*/ 5061617 w 6073965"/>
              <a:gd name="connsiteY4" fmla="*/ 6858000 h 6858000"/>
              <a:gd name="connsiteX5" fmla="*/ 0 w 6073965"/>
              <a:gd name="connsiteY5" fmla="*/ 6858000 h 6858000"/>
              <a:gd name="connsiteX6" fmla="*/ 0 w 6073965"/>
              <a:gd name="connsiteY6" fmla="*/ 6858000 h 6858000"/>
              <a:gd name="connsiteX7" fmla="*/ 11017 w 6073965"/>
              <a:gd name="connsiteY7" fmla="*/ 9813 h 6858000"/>
              <a:gd name="connsiteX8" fmla="*/ 1012348 w 6073965"/>
              <a:gd name="connsiteY8" fmla="*/ 0 h 6858000"/>
              <a:gd name="connsiteX0" fmla="*/ 1012348 w 6073965"/>
              <a:gd name="connsiteY0" fmla="*/ 0 h 6858000"/>
              <a:gd name="connsiteX1" fmla="*/ 6073965 w 6073965"/>
              <a:gd name="connsiteY1" fmla="*/ 0 h 6858000"/>
              <a:gd name="connsiteX2" fmla="*/ 6073965 w 6073965"/>
              <a:gd name="connsiteY2" fmla="*/ 0 h 6858000"/>
              <a:gd name="connsiteX3" fmla="*/ 6073965 w 6073965"/>
              <a:gd name="connsiteY3" fmla="*/ 5845652 h 6858000"/>
              <a:gd name="connsiteX4" fmla="*/ 5061617 w 6073965"/>
              <a:gd name="connsiteY4" fmla="*/ 6858000 h 6858000"/>
              <a:gd name="connsiteX5" fmla="*/ 0 w 6073965"/>
              <a:gd name="connsiteY5" fmla="*/ 6858000 h 6858000"/>
              <a:gd name="connsiteX6" fmla="*/ 0 w 6073965"/>
              <a:gd name="connsiteY6" fmla="*/ 6858000 h 6858000"/>
              <a:gd name="connsiteX7" fmla="*/ 11017 w 6073965"/>
              <a:gd name="connsiteY7" fmla="*/ 9813 h 6858000"/>
              <a:gd name="connsiteX8" fmla="*/ 1012348 w 6073965"/>
              <a:gd name="connsiteY8" fmla="*/ 0 h 6858000"/>
              <a:gd name="connsiteX0" fmla="*/ 1012348 w 6073965"/>
              <a:gd name="connsiteY0" fmla="*/ 0 h 6858000"/>
              <a:gd name="connsiteX1" fmla="*/ 6073965 w 6073965"/>
              <a:gd name="connsiteY1" fmla="*/ 0 h 6858000"/>
              <a:gd name="connsiteX2" fmla="*/ 6073965 w 6073965"/>
              <a:gd name="connsiteY2" fmla="*/ 0 h 6858000"/>
              <a:gd name="connsiteX3" fmla="*/ 6073965 w 6073965"/>
              <a:gd name="connsiteY3" fmla="*/ 5845652 h 6858000"/>
              <a:gd name="connsiteX4" fmla="*/ 5061617 w 6073965"/>
              <a:gd name="connsiteY4" fmla="*/ 6858000 h 6858000"/>
              <a:gd name="connsiteX5" fmla="*/ 0 w 6073965"/>
              <a:gd name="connsiteY5" fmla="*/ 6858000 h 6858000"/>
              <a:gd name="connsiteX6" fmla="*/ 275422 w 6073965"/>
              <a:gd name="connsiteY6" fmla="*/ 6263089 h 6858000"/>
              <a:gd name="connsiteX7" fmla="*/ 11017 w 6073965"/>
              <a:gd name="connsiteY7" fmla="*/ 9813 h 6858000"/>
              <a:gd name="connsiteX8" fmla="*/ 1012348 w 6073965"/>
              <a:gd name="connsiteY8" fmla="*/ 0 h 6858000"/>
              <a:gd name="connsiteX0" fmla="*/ 1019313 w 6080930"/>
              <a:gd name="connsiteY0" fmla="*/ 0 h 6858000"/>
              <a:gd name="connsiteX1" fmla="*/ 6080930 w 6080930"/>
              <a:gd name="connsiteY1" fmla="*/ 0 h 6858000"/>
              <a:gd name="connsiteX2" fmla="*/ 6080930 w 6080930"/>
              <a:gd name="connsiteY2" fmla="*/ 0 h 6858000"/>
              <a:gd name="connsiteX3" fmla="*/ 6080930 w 6080930"/>
              <a:gd name="connsiteY3" fmla="*/ 5845652 h 6858000"/>
              <a:gd name="connsiteX4" fmla="*/ 5068582 w 6080930"/>
              <a:gd name="connsiteY4" fmla="*/ 6858000 h 6858000"/>
              <a:gd name="connsiteX5" fmla="*/ 6965 w 6080930"/>
              <a:gd name="connsiteY5" fmla="*/ 6858000 h 6858000"/>
              <a:gd name="connsiteX6" fmla="*/ 282387 w 6080930"/>
              <a:gd name="connsiteY6" fmla="*/ 6263089 h 6858000"/>
              <a:gd name="connsiteX7" fmla="*/ 17982 w 6080930"/>
              <a:gd name="connsiteY7" fmla="*/ 9813 h 6858000"/>
              <a:gd name="connsiteX8" fmla="*/ 1019313 w 6080930"/>
              <a:gd name="connsiteY8" fmla="*/ 0 h 6858000"/>
              <a:gd name="connsiteX0" fmla="*/ 1205542 w 6267159"/>
              <a:gd name="connsiteY0" fmla="*/ 0 h 6858000"/>
              <a:gd name="connsiteX1" fmla="*/ 6267159 w 6267159"/>
              <a:gd name="connsiteY1" fmla="*/ 0 h 6858000"/>
              <a:gd name="connsiteX2" fmla="*/ 6267159 w 6267159"/>
              <a:gd name="connsiteY2" fmla="*/ 0 h 6858000"/>
              <a:gd name="connsiteX3" fmla="*/ 6267159 w 6267159"/>
              <a:gd name="connsiteY3" fmla="*/ 5845652 h 6858000"/>
              <a:gd name="connsiteX4" fmla="*/ 5254811 w 6267159"/>
              <a:gd name="connsiteY4" fmla="*/ 6858000 h 6858000"/>
              <a:gd name="connsiteX5" fmla="*/ 193194 w 6267159"/>
              <a:gd name="connsiteY5" fmla="*/ 6858000 h 6858000"/>
              <a:gd name="connsiteX6" fmla="*/ 193194 w 6267159"/>
              <a:gd name="connsiteY6" fmla="*/ 6042751 h 6858000"/>
              <a:gd name="connsiteX7" fmla="*/ 204211 w 6267159"/>
              <a:gd name="connsiteY7" fmla="*/ 9813 h 6858000"/>
              <a:gd name="connsiteX8" fmla="*/ 1205542 w 6267159"/>
              <a:gd name="connsiteY8" fmla="*/ 0 h 6858000"/>
              <a:gd name="connsiteX0" fmla="*/ 1114107 w 6175724"/>
              <a:gd name="connsiteY0" fmla="*/ 0 h 6858000"/>
              <a:gd name="connsiteX1" fmla="*/ 6175724 w 6175724"/>
              <a:gd name="connsiteY1" fmla="*/ 0 h 6858000"/>
              <a:gd name="connsiteX2" fmla="*/ 6175724 w 6175724"/>
              <a:gd name="connsiteY2" fmla="*/ 0 h 6858000"/>
              <a:gd name="connsiteX3" fmla="*/ 6175724 w 6175724"/>
              <a:gd name="connsiteY3" fmla="*/ 5845652 h 6858000"/>
              <a:gd name="connsiteX4" fmla="*/ 5163376 w 6175724"/>
              <a:gd name="connsiteY4" fmla="*/ 6858000 h 6858000"/>
              <a:gd name="connsiteX5" fmla="*/ 894973 w 6175724"/>
              <a:gd name="connsiteY5" fmla="*/ 6858000 h 6858000"/>
              <a:gd name="connsiteX6" fmla="*/ 101759 w 6175724"/>
              <a:gd name="connsiteY6" fmla="*/ 6042751 h 6858000"/>
              <a:gd name="connsiteX7" fmla="*/ 112776 w 6175724"/>
              <a:gd name="connsiteY7" fmla="*/ 9813 h 6858000"/>
              <a:gd name="connsiteX8" fmla="*/ 1114107 w 6175724"/>
              <a:gd name="connsiteY8" fmla="*/ 0 h 6858000"/>
              <a:gd name="connsiteX0" fmla="*/ 1170644 w 6232261"/>
              <a:gd name="connsiteY0" fmla="*/ 0 h 6858000"/>
              <a:gd name="connsiteX1" fmla="*/ 6232261 w 6232261"/>
              <a:gd name="connsiteY1" fmla="*/ 0 h 6858000"/>
              <a:gd name="connsiteX2" fmla="*/ 6232261 w 6232261"/>
              <a:gd name="connsiteY2" fmla="*/ 0 h 6858000"/>
              <a:gd name="connsiteX3" fmla="*/ 6232261 w 6232261"/>
              <a:gd name="connsiteY3" fmla="*/ 5845652 h 6858000"/>
              <a:gd name="connsiteX4" fmla="*/ 5219913 w 6232261"/>
              <a:gd name="connsiteY4" fmla="*/ 6858000 h 6858000"/>
              <a:gd name="connsiteX5" fmla="*/ 951510 w 6232261"/>
              <a:gd name="connsiteY5" fmla="*/ 6858000 h 6858000"/>
              <a:gd name="connsiteX6" fmla="*/ 158296 w 6232261"/>
              <a:gd name="connsiteY6" fmla="*/ 6042751 h 6858000"/>
              <a:gd name="connsiteX7" fmla="*/ 169313 w 6232261"/>
              <a:gd name="connsiteY7" fmla="*/ 9813 h 6858000"/>
              <a:gd name="connsiteX8" fmla="*/ 1170644 w 6232261"/>
              <a:gd name="connsiteY8" fmla="*/ 0 h 6858000"/>
              <a:gd name="connsiteX0" fmla="*/ 1041063 w 6102680"/>
              <a:gd name="connsiteY0" fmla="*/ 0 h 6858000"/>
              <a:gd name="connsiteX1" fmla="*/ 6102680 w 6102680"/>
              <a:gd name="connsiteY1" fmla="*/ 0 h 6858000"/>
              <a:gd name="connsiteX2" fmla="*/ 6102680 w 6102680"/>
              <a:gd name="connsiteY2" fmla="*/ 0 h 6858000"/>
              <a:gd name="connsiteX3" fmla="*/ 6102680 w 6102680"/>
              <a:gd name="connsiteY3" fmla="*/ 5845652 h 6858000"/>
              <a:gd name="connsiteX4" fmla="*/ 5090332 w 6102680"/>
              <a:gd name="connsiteY4" fmla="*/ 6858000 h 6858000"/>
              <a:gd name="connsiteX5" fmla="*/ 821929 w 6102680"/>
              <a:gd name="connsiteY5" fmla="*/ 6858000 h 6858000"/>
              <a:gd name="connsiteX6" fmla="*/ 28715 w 6102680"/>
              <a:gd name="connsiteY6" fmla="*/ 6042751 h 6858000"/>
              <a:gd name="connsiteX7" fmla="*/ 39732 w 6102680"/>
              <a:gd name="connsiteY7" fmla="*/ 9813 h 6858000"/>
              <a:gd name="connsiteX8" fmla="*/ 1041063 w 6102680"/>
              <a:gd name="connsiteY8" fmla="*/ 0 h 6858000"/>
              <a:gd name="connsiteX0" fmla="*/ 1041063 w 6102680"/>
              <a:gd name="connsiteY0" fmla="*/ 0 h 6858000"/>
              <a:gd name="connsiteX1" fmla="*/ 6102680 w 6102680"/>
              <a:gd name="connsiteY1" fmla="*/ 0 h 6858000"/>
              <a:gd name="connsiteX2" fmla="*/ 6102680 w 6102680"/>
              <a:gd name="connsiteY2" fmla="*/ 0 h 6858000"/>
              <a:gd name="connsiteX3" fmla="*/ 6102680 w 6102680"/>
              <a:gd name="connsiteY3" fmla="*/ 5845652 h 6858000"/>
              <a:gd name="connsiteX4" fmla="*/ 5090332 w 6102680"/>
              <a:gd name="connsiteY4" fmla="*/ 6858000 h 6858000"/>
              <a:gd name="connsiteX5" fmla="*/ 821929 w 6102680"/>
              <a:gd name="connsiteY5" fmla="*/ 6858000 h 6858000"/>
              <a:gd name="connsiteX6" fmla="*/ 28715 w 6102680"/>
              <a:gd name="connsiteY6" fmla="*/ 6042751 h 6858000"/>
              <a:gd name="connsiteX7" fmla="*/ 39732 w 6102680"/>
              <a:gd name="connsiteY7" fmla="*/ 9813 h 6858000"/>
              <a:gd name="connsiteX8" fmla="*/ 1041063 w 6102680"/>
              <a:gd name="connsiteY8" fmla="*/ 0 h 6858000"/>
              <a:gd name="connsiteX0" fmla="*/ 1041063 w 6114901"/>
              <a:gd name="connsiteY0" fmla="*/ 0 h 6880034"/>
              <a:gd name="connsiteX1" fmla="*/ 6102680 w 6114901"/>
              <a:gd name="connsiteY1" fmla="*/ 0 h 6880034"/>
              <a:gd name="connsiteX2" fmla="*/ 6102680 w 6114901"/>
              <a:gd name="connsiteY2" fmla="*/ 0 h 6880034"/>
              <a:gd name="connsiteX3" fmla="*/ 6102680 w 6114901"/>
              <a:gd name="connsiteY3" fmla="*/ 5845652 h 6880034"/>
              <a:gd name="connsiteX4" fmla="*/ 6114901 w 6114901"/>
              <a:gd name="connsiteY4" fmla="*/ 6880034 h 6880034"/>
              <a:gd name="connsiteX5" fmla="*/ 821929 w 6114901"/>
              <a:gd name="connsiteY5" fmla="*/ 6858000 h 6880034"/>
              <a:gd name="connsiteX6" fmla="*/ 28715 w 6114901"/>
              <a:gd name="connsiteY6" fmla="*/ 6042751 h 6880034"/>
              <a:gd name="connsiteX7" fmla="*/ 39732 w 6114901"/>
              <a:gd name="connsiteY7" fmla="*/ 9813 h 6880034"/>
              <a:gd name="connsiteX8" fmla="*/ 1041063 w 6114901"/>
              <a:gd name="connsiteY8" fmla="*/ 0 h 6880034"/>
              <a:gd name="connsiteX0" fmla="*/ 1041063 w 6116701"/>
              <a:gd name="connsiteY0" fmla="*/ 0 h 6881674"/>
              <a:gd name="connsiteX1" fmla="*/ 6102680 w 6116701"/>
              <a:gd name="connsiteY1" fmla="*/ 0 h 6881674"/>
              <a:gd name="connsiteX2" fmla="*/ 6102680 w 6116701"/>
              <a:gd name="connsiteY2" fmla="*/ 0 h 6881674"/>
              <a:gd name="connsiteX3" fmla="*/ 6102680 w 6116701"/>
              <a:gd name="connsiteY3" fmla="*/ 5845652 h 6881674"/>
              <a:gd name="connsiteX4" fmla="*/ 6114901 w 6116701"/>
              <a:gd name="connsiteY4" fmla="*/ 6880034 h 6881674"/>
              <a:gd name="connsiteX5" fmla="*/ 821929 w 6116701"/>
              <a:gd name="connsiteY5" fmla="*/ 6858000 h 6881674"/>
              <a:gd name="connsiteX6" fmla="*/ 28715 w 6116701"/>
              <a:gd name="connsiteY6" fmla="*/ 6042751 h 6881674"/>
              <a:gd name="connsiteX7" fmla="*/ 39732 w 6116701"/>
              <a:gd name="connsiteY7" fmla="*/ 9813 h 6881674"/>
              <a:gd name="connsiteX8" fmla="*/ 1041063 w 6116701"/>
              <a:gd name="connsiteY8" fmla="*/ 0 h 6881674"/>
              <a:gd name="connsiteX0" fmla="*/ 1041063 w 6118650"/>
              <a:gd name="connsiteY0" fmla="*/ 0 h 6881829"/>
              <a:gd name="connsiteX1" fmla="*/ 6102680 w 6118650"/>
              <a:gd name="connsiteY1" fmla="*/ 0 h 6881829"/>
              <a:gd name="connsiteX2" fmla="*/ 6102680 w 6118650"/>
              <a:gd name="connsiteY2" fmla="*/ 0 h 6881829"/>
              <a:gd name="connsiteX3" fmla="*/ 6113696 w 6118650"/>
              <a:gd name="connsiteY3" fmla="*/ 5911753 h 6881829"/>
              <a:gd name="connsiteX4" fmla="*/ 6114901 w 6118650"/>
              <a:gd name="connsiteY4" fmla="*/ 6880034 h 6881829"/>
              <a:gd name="connsiteX5" fmla="*/ 821929 w 6118650"/>
              <a:gd name="connsiteY5" fmla="*/ 6858000 h 6881829"/>
              <a:gd name="connsiteX6" fmla="*/ 28715 w 6118650"/>
              <a:gd name="connsiteY6" fmla="*/ 6042751 h 6881829"/>
              <a:gd name="connsiteX7" fmla="*/ 39732 w 6118650"/>
              <a:gd name="connsiteY7" fmla="*/ 9813 h 6881829"/>
              <a:gd name="connsiteX8" fmla="*/ 1041063 w 6118650"/>
              <a:gd name="connsiteY8" fmla="*/ 0 h 6881829"/>
              <a:gd name="connsiteX0" fmla="*/ 1041063 w 6116775"/>
              <a:gd name="connsiteY0" fmla="*/ 0 h 6882085"/>
              <a:gd name="connsiteX1" fmla="*/ 6102680 w 6116775"/>
              <a:gd name="connsiteY1" fmla="*/ 0 h 6882085"/>
              <a:gd name="connsiteX2" fmla="*/ 6102680 w 6116775"/>
              <a:gd name="connsiteY2" fmla="*/ 0 h 6882085"/>
              <a:gd name="connsiteX3" fmla="*/ 6113696 w 6116775"/>
              <a:gd name="connsiteY3" fmla="*/ 5911753 h 6882085"/>
              <a:gd name="connsiteX4" fmla="*/ 6114901 w 6116775"/>
              <a:gd name="connsiteY4" fmla="*/ 6880034 h 6882085"/>
              <a:gd name="connsiteX5" fmla="*/ 821929 w 6116775"/>
              <a:gd name="connsiteY5" fmla="*/ 6858000 h 6882085"/>
              <a:gd name="connsiteX6" fmla="*/ 28715 w 6116775"/>
              <a:gd name="connsiteY6" fmla="*/ 6042751 h 6882085"/>
              <a:gd name="connsiteX7" fmla="*/ 39732 w 6116775"/>
              <a:gd name="connsiteY7" fmla="*/ 9813 h 6882085"/>
              <a:gd name="connsiteX8" fmla="*/ 1041063 w 6116775"/>
              <a:gd name="connsiteY8" fmla="*/ 0 h 6882085"/>
              <a:gd name="connsiteX0" fmla="*/ 1012348 w 6088060"/>
              <a:gd name="connsiteY0" fmla="*/ 0 h 6882085"/>
              <a:gd name="connsiteX1" fmla="*/ 6073965 w 6088060"/>
              <a:gd name="connsiteY1" fmla="*/ 0 h 6882085"/>
              <a:gd name="connsiteX2" fmla="*/ 6073965 w 6088060"/>
              <a:gd name="connsiteY2" fmla="*/ 0 h 6882085"/>
              <a:gd name="connsiteX3" fmla="*/ 6084981 w 6088060"/>
              <a:gd name="connsiteY3" fmla="*/ 5911753 h 6882085"/>
              <a:gd name="connsiteX4" fmla="*/ 6086186 w 6088060"/>
              <a:gd name="connsiteY4" fmla="*/ 6880034 h 6882085"/>
              <a:gd name="connsiteX5" fmla="*/ 793214 w 6088060"/>
              <a:gd name="connsiteY5" fmla="*/ 6858000 h 6882085"/>
              <a:gd name="connsiteX6" fmla="*/ 0 w 6088060"/>
              <a:gd name="connsiteY6" fmla="*/ 6042751 h 6882085"/>
              <a:gd name="connsiteX7" fmla="*/ 11017 w 6088060"/>
              <a:gd name="connsiteY7" fmla="*/ 9813 h 6882085"/>
              <a:gd name="connsiteX8" fmla="*/ 1012348 w 6088060"/>
              <a:gd name="connsiteY8" fmla="*/ 0 h 6882085"/>
              <a:gd name="connsiteX0" fmla="*/ 1012348 w 6088060"/>
              <a:gd name="connsiteY0" fmla="*/ 0 h 6882085"/>
              <a:gd name="connsiteX1" fmla="*/ 6073965 w 6088060"/>
              <a:gd name="connsiteY1" fmla="*/ 0 h 6882085"/>
              <a:gd name="connsiteX2" fmla="*/ 6073965 w 6088060"/>
              <a:gd name="connsiteY2" fmla="*/ 0 h 6882085"/>
              <a:gd name="connsiteX3" fmla="*/ 6084981 w 6088060"/>
              <a:gd name="connsiteY3" fmla="*/ 5911753 h 6882085"/>
              <a:gd name="connsiteX4" fmla="*/ 6086186 w 6088060"/>
              <a:gd name="connsiteY4" fmla="*/ 6880034 h 6882085"/>
              <a:gd name="connsiteX5" fmla="*/ 793214 w 6088060"/>
              <a:gd name="connsiteY5" fmla="*/ 6858000 h 6882085"/>
              <a:gd name="connsiteX6" fmla="*/ 0 w 6088060"/>
              <a:gd name="connsiteY6" fmla="*/ 6042751 h 6882085"/>
              <a:gd name="connsiteX7" fmla="*/ 11017 w 6088060"/>
              <a:gd name="connsiteY7" fmla="*/ 9813 h 6882085"/>
              <a:gd name="connsiteX8" fmla="*/ 1012348 w 6088060"/>
              <a:gd name="connsiteY8" fmla="*/ 0 h 6882085"/>
              <a:gd name="connsiteX0" fmla="*/ 1023129 w 6098841"/>
              <a:gd name="connsiteY0" fmla="*/ 0 h 6882085"/>
              <a:gd name="connsiteX1" fmla="*/ 6084746 w 6098841"/>
              <a:gd name="connsiteY1" fmla="*/ 0 h 6882085"/>
              <a:gd name="connsiteX2" fmla="*/ 6084746 w 6098841"/>
              <a:gd name="connsiteY2" fmla="*/ 0 h 6882085"/>
              <a:gd name="connsiteX3" fmla="*/ 6095762 w 6098841"/>
              <a:gd name="connsiteY3" fmla="*/ 5911753 h 6882085"/>
              <a:gd name="connsiteX4" fmla="*/ 6096967 w 6098841"/>
              <a:gd name="connsiteY4" fmla="*/ 6880034 h 6882085"/>
              <a:gd name="connsiteX5" fmla="*/ 803995 w 6098841"/>
              <a:gd name="connsiteY5" fmla="*/ 6858000 h 6882085"/>
              <a:gd name="connsiteX6" fmla="*/ 0 w 6098841"/>
              <a:gd name="connsiteY6" fmla="*/ 6162404 h 6882085"/>
              <a:gd name="connsiteX7" fmla="*/ 21798 w 6098841"/>
              <a:gd name="connsiteY7" fmla="*/ 9813 h 6882085"/>
              <a:gd name="connsiteX8" fmla="*/ 1023129 w 6098841"/>
              <a:gd name="connsiteY8" fmla="*/ 0 h 6882085"/>
              <a:gd name="connsiteX0" fmla="*/ 1023129 w 6098841"/>
              <a:gd name="connsiteY0" fmla="*/ 0 h 6882085"/>
              <a:gd name="connsiteX1" fmla="*/ 6084746 w 6098841"/>
              <a:gd name="connsiteY1" fmla="*/ 0 h 6882085"/>
              <a:gd name="connsiteX2" fmla="*/ 6084746 w 6098841"/>
              <a:gd name="connsiteY2" fmla="*/ 0 h 6882085"/>
              <a:gd name="connsiteX3" fmla="*/ 6095762 w 6098841"/>
              <a:gd name="connsiteY3" fmla="*/ 5911753 h 6882085"/>
              <a:gd name="connsiteX4" fmla="*/ 6096967 w 6098841"/>
              <a:gd name="connsiteY4" fmla="*/ 6880034 h 6882085"/>
              <a:gd name="connsiteX5" fmla="*/ 696178 w 6098841"/>
              <a:gd name="connsiteY5" fmla="*/ 6847123 h 6882085"/>
              <a:gd name="connsiteX6" fmla="*/ 0 w 6098841"/>
              <a:gd name="connsiteY6" fmla="*/ 6162404 h 6882085"/>
              <a:gd name="connsiteX7" fmla="*/ 21798 w 6098841"/>
              <a:gd name="connsiteY7" fmla="*/ 9813 h 6882085"/>
              <a:gd name="connsiteX8" fmla="*/ 1023129 w 6098841"/>
              <a:gd name="connsiteY8" fmla="*/ 0 h 6882085"/>
              <a:gd name="connsiteX0" fmla="*/ 1023129 w 6098841"/>
              <a:gd name="connsiteY0" fmla="*/ 0 h 6882085"/>
              <a:gd name="connsiteX1" fmla="*/ 6084746 w 6098841"/>
              <a:gd name="connsiteY1" fmla="*/ 0 h 6882085"/>
              <a:gd name="connsiteX2" fmla="*/ 6084746 w 6098841"/>
              <a:gd name="connsiteY2" fmla="*/ 0 h 6882085"/>
              <a:gd name="connsiteX3" fmla="*/ 6095762 w 6098841"/>
              <a:gd name="connsiteY3" fmla="*/ 5911753 h 6882085"/>
              <a:gd name="connsiteX4" fmla="*/ 6096967 w 6098841"/>
              <a:gd name="connsiteY4" fmla="*/ 6880034 h 6882085"/>
              <a:gd name="connsiteX5" fmla="*/ 696178 w 6098841"/>
              <a:gd name="connsiteY5" fmla="*/ 6847123 h 6882085"/>
              <a:gd name="connsiteX6" fmla="*/ 0 w 6098841"/>
              <a:gd name="connsiteY6" fmla="*/ 6162404 h 6882085"/>
              <a:gd name="connsiteX7" fmla="*/ 21798 w 6098841"/>
              <a:gd name="connsiteY7" fmla="*/ 9813 h 6882085"/>
              <a:gd name="connsiteX8" fmla="*/ 1023129 w 6098841"/>
              <a:gd name="connsiteY8" fmla="*/ 0 h 6882085"/>
              <a:gd name="connsiteX0" fmla="*/ 1023129 w 6098841"/>
              <a:gd name="connsiteY0" fmla="*/ 0 h 6882085"/>
              <a:gd name="connsiteX1" fmla="*/ 6084746 w 6098841"/>
              <a:gd name="connsiteY1" fmla="*/ 0 h 6882085"/>
              <a:gd name="connsiteX2" fmla="*/ 6084746 w 6098841"/>
              <a:gd name="connsiteY2" fmla="*/ 0 h 6882085"/>
              <a:gd name="connsiteX3" fmla="*/ 6095762 w 6098841"/>
              <a:gd name="connsiteY3" fmla="*/ 5911753 h 6882085"/>
              <a:gd name="connsiteX4" fmla="*/ 6096967 w 6098841"/>
              <a:gd name="connsiteY4" fmla="*/ 6880034 h 6882085"/>
              <a:gd name="connsiteX5" fmla="*/ 631488 w 6098841"/>
              <a:gd name="connsiteY5" fmla="*/ 6858000 h 6882085"/>
              <a:gd name="connsiteX6" fmla="*/ 0 w 6098841"/>
              <a:gd name="connsiteY6" fmla="*/ 6162404 h 6882085"/>
              <a:gd name="connsiteX7" fmla="*/ 21798 w 6098841"/>
              <a:gd name="connsiteY7" fmla="*/ 9813 h 6882085"/>
              <a:gd name="connsiteX8" fmla="*/ 1023129 w 6098841"/>
              <a:gd name="connsiteY8" fmla="*/ 0 h 6882085"/>
              <a:gd name="connsiteX0" fmla="*/ 1023129 w 6098841"/>
              <a:gd name="connsiteY0" fmla="*/ 0 h 6882085"/>
              <a:gd name="connsiteX1" fmla="*/ 6084746 w 6098841"/>
              <a:gd name="connsiteY1" fmla="*/ 0 h 6882085"/>
              <a:gd name="connsiteX2" fmla="*/ 6084746 w 6098841"/>
              <a:gd name="connsiteY2" fmla="*/ 0 h 6882085"/>
              <a:gd name="connsiteX3" fmla="*/ 6095762 w 6098841"/>
              <a:gd name="connsiteY3" fmla="*/ 5911753 h 6882085"/>
              <a:gd name="connsiteX4" fmla="*/ 6096967 w 6098841"/>
              <a:gd name="connsiteY4" fmla="*/ 6880034 h 6882085"/>
              <a:gd name="connsiteX5" fmla="*/ 631488 w 6098841"/>
              <a:gd name="connsiteY5" fmla="*/ 6858000 h 6882085"/>
              <a:gd name="connsiteX6" fmla="*/ 0 w 6098841"/>
              <a:gd name="connsiteY6" fmla="*/ 6271180 h 6882085"/>
              <a:gd name="connsiteX7" fmla="*/ 21798 w 6098841"/>
              <a:gd name="connsiteY7" fmla="*/ 9813 h 6882085"/>
              <a:gd name="connsiteX8" fmla="*/ 1023129 w 6098841"/>
              <a:gd name="connsiteY8" fmla="*/ 0 h 6882085"/>
              <a:gd name="connsiteX0" fmla="*/ 1024384 w 6100096"/>
              <a:gd name="connsiteY0" fmla="*/ 0 h 6882085"/>
              <a:gd name="connsiteX1" fmla="*/ 6086001 w 6100096"/>
              <a:gd name="connsiteY1" fmla="*/ 0 h 6882085"/>
              <a:gd name="connsiteX2" fmla="*/ 6086001 w 6100096"/>
              <a:gd name="connsiteY2" fmla="*/ 0 h 6882085"/>
              <a:gd name="connsiteX3" fmla="*/ 6097017 w 6100096"/>
              <a:gd name="connsiteY3" fmla="*/ 5911753 h 6882085"/>
              <a:gd name="connsiteX4" fmla="*/ 6098222 w 6100096"/>
              <a:gd name="connsiteY4" fmla="*/ 6880034 h 6882085"/>
              <a:gd name="connsiteX5" fmla="*/ 632743 w 6100096"/>
              <a:gd name="connsiteY5" fmla="*/ 6858000 h 6882085"/>
              <a:gd name="connsiteX6" fmla="*/ 1255 w 6100096"/>
              <a:gd name="connsiteY6" fmla="*/ 6271180 h 6882085"/>
              <a:gd name="connsiteX7" fmla="*/ 23053 w 6100096"/>
              <a:gd name="connsiteY7" fmla="*/ 9813 h 6882085"/>
              <a:gd name="connsiteX8" fmla="*/ 1024384 w 6100096"/>
              <a:gd name="connsiteY8" fmla="*/ 0 h 6882085"/>
              <a:gd name="connsiteX0" fmla="*/ 1024384 w 6100096"/>
              <a:gd name="connsiteY0" fmla="*/ 0 h 6882085"/>
              <a:gd name="connsiteX1" fmla="*/ 6086001 w 6100096"/>
              <a:gd name="connsiteY1" fmla="*/ 0 h 6882085"/>
              <a:gd name="connsiteX2" fmla="*/ 6086001 w 6100096"/>
              <a:gd name="connsiteY2" fmla="*/ 0 h 6882085"/>
              <a:gd name="connsiteX3" fmla="*/ 6097017 w 6100096"/>
              <a:gd name="connsiteY3" fmla="*/ 5911753 h 6882085"/>
              <a:gd name="connsiteX4" fmla="*/ 6098222 w 6100096"/>
              <a:gd name="connsiteY4" fmla="*/ 6880034 h 6882085"/>
              <a:gd name="connsiteX5" fmla="*/ 632743 w 6100096"/>
              <a:gd name="connsiteY5" fmla="*/ 6858000 h 6882085"/>
              <a:gd name="connsiteX6" fmla="*/ 1255 w 6100096"/>
              <a:gd name="connsiteY6" fmla="*/ 6271180 h 6882085"/>
              <a:gd name="connsiteX7" fmla="*/ 23053 w 6100096"/>
              <a:gd name="connsiteY7" fmla="*/ 9813 h 6882085"/>
              <a:gd name="connsiteX8" fmla="*/ 1024384 w 6100096"/>
              <a:gd name="connsiteY8" fmla="*/ 0 h 6882085"/>
              <a:gd name="connsiteX0" fmla="*/ 1001655 w 6077367"/>
              <a:gd name="connsiteY0" fmla="*/ 0 h 6882085"/>
              <a:gd name="connsiteX1" fmla="*/ 6063272 w 6077367"/>
              <a:gd name="connsiteY1" fmla="*/ 0 h 6882085"/>
              <a:gd name="connsiteX2" fmla="*/ 6063272 w 6077367"/>
              <a:gd name="connsiteY2" fmla="*/ 0 h 6882085"/>
              <a:gd name="connsiteX3" fmla="*/ 6074288 w 6077367"/>
              <a:gd name="connsiteY3" fmla="*/ 5911753 h 6882085"/>
              <a:gd name="connsiteX4" fmla="*/ 6075493 w 6077367"/>
              <a:gd name="connsiteY4" fmla="*/ 6880034 h 6882085"/>
              <a:gd name="connsiteX5" fmla="*/ 610014 w 6077367"/>
              <a:gd name="connsiteY5" fmla="*/ 6858000 h 6882085"/>
              <a:gd name="connsiteX6" fmla="*/ 32434 w 6077367"/>
              <a:gd name="connsiteY6" fmla="*/ 6282058 h 6882085"/>
              <a:gd name="connsiteX7" fmla="*/ 324 w 6077367"/>
              <a:gd name="connsiteY7" fmla="*/ 9813 h 6882085"/>
              <a:gd name="connsiteX8" fmla="*/ 1001655 w 6077367"/>
              <a:gd name="connsiteY8" fmla="*/ 0 h 6882085"/>
              <a:gd name="connsiteX0" fmla="*/ 1017398 w 6093110"/>
              <a:gd name="connsiteY0" fmla="*/ 0 h 6882085"/>
              <a:gd name="connsiteX1" fmla="*/ 6079015 w 6093110"/>
              <a:gd name="connsiteY1" fmla="*/ 0 h 6882085"/>
              <a:gd name="connsiteX2" fmla="*/ 6079015 w 6093110"/>
              <a:gd name="connsiteY2" fmla="*/ 0 h 6882085"/>
              <a:gd name="connsiteX3" fmla="*/ 6090031 w 6093110"/>
              <a:gd name="connsiteY3" fmla="*/ 5911753 h 6882085"/>
              <a:gd name="connsiteX4" fmla="*/ 6091236 w 6093110"/>
              <a:gd name="connsiteY4" fmla="*/ 6880034 h 6882085"/>
              <a:gd name="connsiteX5" fmla="*/ 625757 w 6093110"/>
              <a:gd name="connsiteY5" fmla="*/ 6858000 h 6882085"/>
              <a:gd name="connsiteX6" fmla="*/ 1656 w 6093110"/>
              <a:gd name="connsiteY6" fmla="*/ 6235400 h 6882085"/>
              <a:gd name="connsiteX7" fmla="*/ 16067 w 6093110"/>
              <a:gd name="connsiteY7" fmla="*/ 9813 h 6882085"/>
              <a:gd name="connsiteX8" fmla="*/ 1017398 w 6093110"/>
              <a:gd name="connsiteY8" fmla="*/ 0 h 6882085"/>
              <a:gd name="connsiteX0" fmla="*/ 1017398 w 6093110"/>
              <a:gd name="connsiteY0" fmla="*/ 0 h 6882085"/>
              <a:gd name="connsiteX1" fmla="*/ 6079015 w 6093110"/>
              <a:gd name="connsiteY1" fmla="*/ 0 h 6882085"/>
              <a:gd name="connsiteX2" fmla="*/ 6079015 w 6093110"/>
              <a:gd name="connsiteY2" fmla="*/ 0 h 6882085"/>
              <a:gd name="connsiteX3" fmla="*/ 6090031 w 6093110"/>
              <a:gd name="connsiteY3" fmla="*/ 5911753 h 6882085"/>
              <a:gd name="connsiteX4" fmla="*/ 6091236 w 6093110"/>
              <a:gd name="connsiteY4" fmla="*/ 6880034 h 6882085"/>
              <a:gd name="connsiteX5" fmla="*/ 625757 w 6093110"/>
              <a:gd name="connsiteY5" fmla="*/ 6858000 h 6882085"/>
              <a:gd name="connsiteX6" fmla="*/ 1656 w 6093110"/>
              <a:gd name="connsiteY6" fmla="*/ 6235400 h 6882085"/>
              <a:gd name="connsiteX7" fmla="*/ 16067 w 6093110"/>
              <a:gd name="connsiteY7" fmla="*/ 9813 h 6882085"/>
              <a:gd name="connsiteX8" fmla="*/ 1017398 w 6093110"/>
              <a:gd name="connsiteY8" fmla="*/ 0 h 6882085"/>
              <a:gd name="connsiteX0" fmla="*/ 1017398 w 6093110"/>
              <a:gd name="connsiteY0" fmla="*/ 0 h 6882085"/>
              <a:gd name="connsiteX1" fmla="*/ 6079015 w 6093110"/>
              <a:gd name="connsiteY1" fmla="*/ 0 h 6882085"/>
              <a:gd name="connsiteX2" fmla="*/ 6079015 w 6093110"/>
              <a:gd name="connsiteY2" fmla="*/ 0 h 6882085"/>
              <a:gd name="connsiteX3" fmla="*/ 6090031 w 6093110"/>
              <a:gd name="connsiteY3" fmla="*/ 5911753 h 6882085"/>
              <a:gd name="connsiteX4" fmla="*/ 6091236 w 6093110"/>
              <a:gd name="connsiteY4" fmla="*/ 6880034 h 6882085"/>
              <a:gd name="connsiteX5" fmla="*/ 625757 w 6093110"/>
              <a:gd name="connsiteY5" fmla="*/ 6881329 h 6882085"/>
              <a:gd name="connsiteX6" fmla="*/ 1656 w 6093110"/>
              <a:gd name="connsiteY6" fmla="*/ 6235400 h 6882085"/>
              <a:gd name="connsiteX7" fmla="*/ 16067 w 6093110"/>
              <a:gd name="connsiteY7" fmla="*/ 9813 h 6882085"/>
              <a:gd name="connsiteX8" fmla="*/ 1017398 w 6093110"/>
              <a:gd name="connsiteY8" fmla="*/ 0 h 6882085"/>
              <a:gd name="connsiteX0" fmla="*/ 1017398 w 6093110"/>
              <a:gd name="connsiteY0" fmla="*/ 0 h 6882085"/>
              <a:gd name="connsiteX1" fmla="*/ 6079015 w 6093110"/>
              <a:gd name="connsiteY1" fmla="*/ 0 h 6882085"/>
              <a:gd name="connsiteX2" fmla="*/ 6079015 w 6093110"/>
              <a:gd name="connsiteY2" fmla="*/ 0 h 6882085"/>
              <a:gd name="connsiteX3" fmla="*/ 6090031 w 6093110"/>
              <a:gd name="connsiteY3" fmla="*/ 5911753 h 6882085"/>
              <a:gd name="connsiteX4" fmla="*/ 6091236 w 6093110"/>
              <a:gd name="connsiteY4" fmla="*/ 6880034 h 6882085"/>
              <a:gd name="connsiteX5" fmla="*/ 625757 w 6093110"/>
              <a:gd name="connsiteY5" fmla="*/ 6881329 h 6882085"/>
              <a:gd name="connsiteX6" fmla="*/ 1656 w 6093110"/>
              <a:gd name="connsiteY6" fmla="*/ 6235400 h 6882085"/>
              <a:gd name="connsiteX7" fmla="*/ 16067 w 6093110"/>
              <a:gd name="connsiteY7" fmla="*/ 9813 h 6882085"/>
              <a:gd name="connsiteX8" fmla="*/ 1017398 w 6093110"/>
              <a:gd name="connsiteY8" fmla="*/ 0 h 6882085"/>
              <a:gd name="connsiteX0" fmla="*/ 1017398 w 6093110"/>
              <a:gd name="connsiteY0" fmla="*/ 0 h 6882085"/>
              <a:gd name="connsiteX1" fmla="*/ 6079015 w 6093110"/>
              <a:gd name="connsiteY1" fmla="*/ 0 h 6882085"/>
              <a:gd name="connsiteX2" fmla="*/ 6079015 w 6093110"/>
              <a:gd name="connsiteY2" fmla="*/ 0 h 6882085"/>
              <a:gd name="connsiteX3" fmla="*/ 6090031 w 6093110"/>
              <a:gd name="connsiteY3" fmla="*/ 5911753 h 6882085"/>
              <a:gd name="connsiteX4" fmla="*/ 6091236 w 6093110"/>
              <a:gd name="connsiteY4" fmla="*/ 6880034 h 6882085"/>
              <a:gd name="connsiteX5" fmla="*/ 625757 w 6093110"/>
              <a:gd name="connsiteY5" fmla="*/ 6881329 h 6882085"/>
              <a:gd name="connsiteX6" fmla="*/ 1656 w 6093110"/>
              <a:gd name="connsiteY6" fmla="*/ 6235400 h 6882085"/>
              <a:gd name="connsiteX7" fmla="*/ 16067 w 6093110"/>
              <a:gd name="connsiteY7" fmla="*/ 9813 h 6882085"/>
              <a:gd name="connsiteX8" fmla="*/ 1017398 w 6093110"/>
              <a:gd name="connsiteY8" fmla="*/ 0 h 6882085"/>
              <a:gd name="connsiteX0" fmla="*/ 1016946 w 6092658"/>
              <a:gd name="connsiteY0" fmla="*/ 33883 h 6915968"/>
              <a:gd name="connsiteX1" fmla="*/ 6078563 w 6092658"/>
              <a:gd name="connsiteY1" fmla="*/ 33883 h 6915968"/>
              <a:gd name="connsiteX2" fmla="*/ 6078563 w 6092658"/>
              <a:gd name="connsiteY2" fmla="*/ 33883 h 6915968"/>
              <a:gd name="connsiteX3" fmla="*/ 6089579 w 6092658"/>
              <a:gd name="connsiteY3" fmla="*/ 5945636 h 6915968"/>
              <a:gd name="connsiteX4" fmla="*/ 6090784 w 6092658"/>
              <a:gd name="connsiteY4" fmla="*/ 6913917 h 6915968"/>
              <a:gd name="connsiteX5" fmla="*/ 625305 w 6092658"/>
              <a:gd name="connsiteY5" fmla="*/ 6915212 h 6915968"/>
              <a:gd name="connsiteX6" fmla="*/ 1204 w 6092658"/>
              <a:gd name="connsiteY6" fmla="*/ 6269283 h 6915968"/>
              <a:gd name="connsiteX7" fmla="*/ 24328 w 6092658"/>
              <a:gd name="connsiteY7" fmla="*/ 0 h 6915968"/>
              <a:gd name="connsiteX8" fmla="*/ 1016946 w 6092658"/>
              <a:gd name="connsiteY8" fmla="*/ 33883 h 6915968"/>
              <a:gd name="connsiteX0" fmla="*/ 1016946 w 6122129"/>
              <a:gd name="connsiteY0" fmla="*/ 33883 h 6915968"/>
              <a:gd name="connsiteX1" fmla="*/ 6078563 w 6122129"/>
              <a:gd name="connsiteY1" fmla="*/ 33883 h 6915968"/>
              <a:gd name="connsiteX2" fmla="*/ 6122129 w 6122129"/>
              <a:gd name="connsiteY2" fmla="*/ 33883 h 6915968"/>
              <a:gd name="connsiteX3" fmla="*/ 6089579 w 6122129"/>
              <a:gd name="connsiteY3" fmla="*/ 5945636 h 6915968"/>
              <a:gd name="connsiteX4" fmla="*/ 6090784 w 6122129"/>
              <a:gd name="connsiteY4" fmla="*/ 6913917 h 6915968"/>
              <a:gd name="connsiteX5" fmla="*/ 625305 w 6122129"/>
              <a:gd name="connsiteY5" fmla="*/ 6915212 h 6915968"/>
              <a:gd name="connsiteX6" fmla="*/ 1204 w 6122129"/>
              <a:gd name="connsiteY6" fmla="*/ 6269283 h 6915968"/>
              <a:gd name="connsiteX7" fmla="*/ 24328 w 6122129"/>
              <a:gd name="connsiteY7" fmla="*/ 0 h 6915968"/>
              <a:gd name="connsiteX8" fmla="*/ 1016946 w 6122129"/>
              <a:gd name="connsiteY8" fmla="*/ 33883 h 691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2129" h="6915968">
                <a:moveTo>
                  <a:pt x="1016946" y="33883"/>
                </a:moveTo>
                <a:lnTo>
                  <a:pt x="6078563" y="33883"/>
                </a:lnTo>
                <a:lnTo>
                  <a:pt x="6122129" y="33883"/>
                </a:lnTo>
                <a:lnTo>
                  <a:pt x="6089579" y="5945636"/>
                </a:lnTo>
                <a:cubicBezTo>
                  <a:pt x="6082636" y="6378565"/>
                  <a:pt x="6097727" y="6954713"/>
                  <a:pt x="6090784" y="6913917"/>
                </a:cubicBezTo>
                <a:lnTo>
                  <a:pt x="625305" y="6915212"/>
                </a:lnTo>
                <a:cubicBezTo>
                  <a:pt x="156895" y="6907436"/>
                  <a:pt x="-2231" y="6695660"/>
                  <a:pt x="1204" y="6269283"/>
                </a:cubicBezTo>
                <a:cubicBezTo>
                  <a:pt x="-5906" y="6281720"/>
                  <a:pt x="20656" y="4508136"/>
                  <a:pt x="24328" y="0"/>
                </a:cubicBezTo>
                <a:cubicBezTo>
                  <a:pt x="24328" y="13773"/>
                  <a:pt x="457842" y="33883"/>
                  <a:pt x="1016946" y="33883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8AC257-2A57-9AC9-54A7-25B7116CA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71007C4-FF89-92BA-78BC-112E7A86A00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96605" y="1464574"/>
            <a:ext cx="4737255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44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as + nuotrauk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6697487" y="6343670"/>
            <a:ext cx="4366774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97E94-4D80-7365-CD52-04A0F97737A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8085" y="1468379"/>
            <a:ext cx="6136120" cy="5415746"/>
          </a:xfrm>
          <a:prstGeom prst="round1Rect">
            <a:avLst>
              <a:gd name="adj" fmla="val 926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2F4DF74-8D64-1828-898B-4E2D0D7D00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BBD1E45-7831-5204-E534-871016C4C1C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697486" y="1464573"/>
            <a:ext cx="4366774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A00DD6E4-34D3-B7BE-3594-79D448D6B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85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 paveiksliuk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215472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2A02CDB-65AF-96E0-F106-0BA1DC943E52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1215472" y="1464574"/>
            <a:ext cx="4666028" cy="4666261"/>
          </a:xfrm>
          <a:prstGeom prst="roundRect">
            <a:avLst>
              <a:gd name="adj" fmla="val 1082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3CB056-E496-1704-426F-DDD2CF433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6308ACA-CD47-B911-A627-19C18224B76D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199179" y="1464573"/>
            <a:ext cx="4666028" cy="4666261"/>
          </a:xfrm>
          <a:prstGeom prst="roundRect">
            <a:avLst>
              <a:gd name="adj" fmla="val 1082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D744C45-D31E-F068-753A-5FB55C51512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199179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F5FD3105-7267-ABCC-8715-B55C3B1FF5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90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iukai + paragraf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2A02CDB-65AF-96E0-F106-0BA1DC943E52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396606" y="2523143"/>
            <a:ext cx="3607512" cy="3607692"/>
          </a:xfrm>
          <a:prstGeom prst="roundRect">
            <a:avLst>
              <a:gd name="adj" fmla="val 1433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CE10387-F418-D200-9EB6-CC2E7CA6B0AF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281483" y="2523143"/>
            <a:ext cx="3607512" cy="3607692"/>
          </a:xfrm>
          <a:prstGeom prst="roundRect">
            <a:avLst>
              <a:gd name="adj" fmla="val 1433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9E4B5AF4-06FC-99A0-66A3-C5299E8B4536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166359" y="2523143"/>
            <a:ext cx="3607512" cy="3607692"/>
          </a:xfrm>
          <a:prstGeom prst="roundRect">
            <a:avLst>
              <a:gd name="adj" fmla="val 1433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3CB056-E496-1704-426F-DDD2CF433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7126DDA-7096-3EAD-B2FC-B77107C3322A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96605" y="1464574"/>
            <a:ext cx="5721428" cy="84573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.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6545949A-1BB9-A26C-E1BF-6EB52D207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164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us paveiksliukas + paragraf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3CB056-E496-1704-426F-DDD2CF433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F77CE35-BD70-5558-571C-7D76EF4706AF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96605" y="4749420"/>
            <a:ext cx="5721430" cy="137197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348C006C-5D63-D9C8-F76B-DF78B7396B05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396603" y="1384661"/>
            <a:ext cx="11377268" cy="3146395"/>
          </a:xfrm>
          <a:prstGeom prst="roundRect">
            <a:avLst>
              <a:gd name="adj" fmla="val 12845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F4DB0668-4101-EC00-4F8F-10DE4A194F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44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turi paveiksliuk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24693514-E627-6D12-9B9A-B76C8F8AFD56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396603" y="1384662"/>
            <a:ext cx="5577477" cy="2333898"/>
          </a:xfrm>
          <a:prstGeom prst="roundRect">
            <a:avLst>
              <a:gd name="adj" fmla="val 18918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B60D6E35-D854-FAE3-17C7-046AD5B17401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396603" y="3823062"/>
            <a:ext cx="5577477" cy="2333898"/>
          </a:xfrm>
          <a:prstGeom prst="roundRect">
            <a:avLst>
              <a:gd name="adj" fmla="val 18918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BE4DF75-9C37-F380-CD1E-420BD089ED32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6161677" y="1384662"/>
            <a:ext cx="5577477" cy="2333898"/>
          </a:xfrm>
          <a:prstGeom prst="roundRect">
            <a:avLst>
              <a:gd name="adj" fmla="val 18918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CA492DAB-5BE8-60E8-56F2-74D7BFCE024A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6161677" y="3823062"/>
            <a:ext cx="5577477" cy="2333898"/>
          </a:xfrm>
          <a:prstGeom prst="roundRect">
            <a:avLst>
              <a:gd name="adj" fmla="val 18918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D0E0724-E1CD-256E-E23F-A7E23BB927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7CDF8D46-AE22-9425-F164-76092F273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50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a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2DB97B6-2B29-5A02-5E19-E8197672F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BA4157E-89B1-59D8-45BA-D8F05B1C128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96605" y="146457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CBCC9FD4-7C96-3669-6287-C07D441115FB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811071" y="1464574"/>
            <a:ext cx="3607512" cy="3607692"/>
          </a:xfrm>
          <a:prstGeom prst="roundRect">
            <a:avLst>
              <a:gd name="adj" fmla="val 1433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CCCDE03-521C-1430-ED4E-E1A03C27D616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7811070" y="5382240"/>
            <a:ext cx="3607513" cy="365125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812B0ED6-8CA5-FC96-A5F9-0248AFEEBA71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7811071" y="5867955"/>
            <a:ext cx="3607512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7884CF40-8832-2D48-B896-CF4CD79A9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28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a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BC18FA0-6AF5-05D5-DEA0-431F53AA2512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396607" y="4352335"/>
            <a:ext cx="1909866" cy="1891357"/>
          </a:xfrm>
          <a:prstGeom prst="roundRect">
            <a:avLst>
              <a:gd name="adj" fmla="val 21565"/>
            </a:avLst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148CA0-A8B2-E37D-20C2-6336442E2964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2550838" y="4352335"/>
            <a:ext cx="3331348" cy="104109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48C5899-14F8-8EA3-5ABC-5FD40A895E96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550838" y="5867955"/>
            <a:ext cx="3331347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DB97B6-2B29-5A02-5E19-E8197672F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BA4157E-89B1-59D8-45BA-D8F05B1C128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96605" y="146457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063F3A12-F668-AB4C-4A54-265EE404A09E}"/>
              </a:ext>
            </a:extLst>
          </p:cNvPr>
          <p:cNvSpPr>
            <a:spLocks noGrp="1"/>
          </p:cNvSpPr>
          <p:nvPr>
            <p:ph type="pic" idx="41" hasCustomPrompt="1"/>
          </p:nvPr>
        </p:nvSpPr>
        <p:spPr>
          <a:xfrm>
            <a:off x="6181142" y="4352335"/>
            <a:ext cx="1909866" cy="1891357"/>
          </a:xfrm>
          <a:prstGeom prst="roundRect">
            <a:avLst>
              <a:gd name="adj" fmla="val 21565"/>
            </a:avLst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LT" dirty="0"/>
              <a:t>Nuotrauka</a:t>
            </a:r>
          </a:p>
          <a:p>
            <a:endParaRPr lang="en-LT" dirty="0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F5F99E2-D26E-9E6B-E4D5-B3EF472108BE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8335373" y="4352335"/>
            <a:ext cx="3331348" cy="104109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D22CB7B-5B5A-2844-CCA2-BDAC5542072C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8335373" y="5867955"/>
            <a:ext cx="3331347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pic>
        <p:nvPicPr>
          <p:cNvPr id="5" name="Picture 4" descr="A close up of a name&#10;&#10;Description automatically generated">
            <a:extLst>
              <a:ext uri="{FF2B5EF4-FFF2-40B4-BE49-F238E27FC236}">
                <a16:creationId xmlns:a16="http://schemas.microsoft.com/office/drawing/2014/main" id="{FE9F3276-38B8-4EED-CED0-2A763BF369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52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anda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2DB97B6-2B29-5A02-5E19-E8197672F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BA4157E-89B1-59D8-45BA-D8F05B1C128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96605" y="146457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CBCC9FD4-7C96-3669-6287-C07D441115FB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811071" y="1464574"/>
            <a:ext cx="3607512" cy="3607692"/>
          </a:xfrm>
          <a:prstGeom prst="roundRect">
            <a:avLst>
              <a:gd name="adj" fmla="val 1433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Picture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CCCDE03-521C-1430-ED4E-E1A03C27D616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7811070" y="5382240"/>
            <a:ext cx="3607513" cy="365125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812B0ED6-8CA5-FC96-A5F9-0248AFEEBA71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7811071" y="5867955"/>
            <a:ext cx="3607512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7CB07DF2-47E8-83D6-A073-BA4E0F59D4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220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anda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BC18FA0-6AF5-05D5-DEA0-431F53AA2512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396607" y="4352335"/>
            <a:ext cx="1909866" cy="1891357"/>
          </a:xfrm>
          <a:prstGeom prst="roundRect">
            <a:avLst>
              <a:gd name="adj" fmla="val 21565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Nuotrauka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148CA0-A8B2-E37D-20C2-6336442E2964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2550838" y="4352335"/>
            <a:ext cx="3331348" cy="104109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48C5899-14F8-8EA3-5ABC-5FD40A895E96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550838" y="5867955"/>
            <a:ext cx="3331347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DB97B6-2B29-5A02-5E19-E8197672F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BA4157E-89B1-59D8-45BA-D8F05B1C128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96605" y="146457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063F3A12-F668-AB4C-4A54-265EE404A09E}"/>
              </a:ext>
            </a:extLst>
          </p:cNvPr>
          <p:cNvSpPr>
            <a:spLocks noGrp="1"/>
          </p:cNvSpPr>
          <p:nvPr>
            <p:ph type="pic" idx="41" hasCustomPrompt="1"/>
          </p:nvPr>
        </p:nvSpPr>
        <p:spPr>
          <a:xfrm>
            <a:off x="6181142" y="4352335"/>
            <a:ext cx="1909866" cy="1891357"/>
          </a:xfrm>
          <a:prstGeom prst="roundRect">
            <a:avLst>
              <a:gd name="adj" fmla="val 21565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Nuotrauka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F5F99E2-D26E-9E6B-E4D5-B3EF472108BE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8335373" y="4352335"/>
            <a:ext cx="3331348" cy="104109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D22CB7B-5B5A-2844-CCA2-BDAC5542072C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8335373" y="5867955"/>
            <a:ext cx="3331347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613CAC9D-AA88-64D9-9FAD-E002C3D5AB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18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anda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E839D-E1C5-2DE1-04C5-B10DCA6147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0C29169-7431-BBB8-C5A5-37A51D0B3E0F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96605" y="146457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BDA3AE5F-7B3D-7A56-D8CA-F836B11568CC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7811071" y="1464574"/>
            <a:ext cx="3607512" cy="3607692"/>
          </a:xfrm>
          <a:prstGeom prst="roundRect">
            <a:avLst>
              <a:gd name="adj" fmla="val 14336"/>
            </a:avLst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Nuotrauka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F0F8B883-468B-8CC2-DC75-33914B91AC1B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7811070" y="5382240"/>
            <a:ext cx="3607513" cy="365125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E8B993DC-FFC9-EE34-755F-7B840693C063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7811071" y="5867955"/>
            <a:ext cx="3607512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ABB71D57-11CF-82DA-9984-96532D4369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09" y="376778"/>
            <a:ext cx="1089661" cy="3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80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anda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E839D-E1C5-2DE1-04C5-B10DCA6147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0C29169-7431-BBB8-C5A5-37A51D0B3E0F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96605" y="1464574"/>
            <a:ext cx="4737255" cy="133579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7909D-5E37-C23C-6D5C-3A322AA812AE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396607" y="4352335"/>
            <a:ext cx="1909866" cy="1891357"/>
          </a:xfrm>
          <a:prstGeom prst="roundRect">
            <a:avLst>
              <a:gd name="adj" fmla="val 21565"/>
            </a:avLst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Nuotrauka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0FCA3-AFFE-1772-9F94-3640636D72D1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2550838" y="4352335"/>
            <a:ext cx="3331348" cy="104109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0509CBD-FA56-2F35-34EF-F41FF7CA66FC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550838" y="5867955"/>
            <a:ext cx="3331347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996D9D8-CE7E-A2E2-4785-CBA2A8C19262}"/>
              </a:ext>
            </a:extLst>
          </p:cNvPr>
          <p:cNvSpPr>
            <a:spLocks noGrp="1"/>
          </p:cNvSpPr>
          <p:nvPr>
            <p:ph type="pic" idx="41" hasCustomPrompt="1"/>
          </p:nvPr>
        </p:nvSpPr>
        <p:spPr>
          <a:xfrm>
            <a:off x="6181142" y="4352335"/>
            <a:ext cx="1909866" cy="1891357"/>
          </a:xfrm>
          <a:prstGeom prst="roundRect">
            <a:avLst>
              <a:gd name="adj" fmla="val 21565"/>
            </a:avLst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Nuotrauka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D8DD01B-4DB8-4755-C09C-6FCAA25FBD0D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8335373" y="4352335"/>
            <a:ext cx="3331348" cy="104109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Vardas</a:t>
            </a:r>
            <a:r>
              <a:rPr lang="en-GB" dirty="0"/>
              <a:t> </a:t>
            </a:r>
            <a:r>
              <a:rPr lang="en-GB" dirty="0" err="1"/>
              <a:t>Pavardė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41DF92C-9DD9-157A-405C-E6B0E9D5531A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8335373" y="5867955"/>
            <a:ext cx="3331347" cy="375737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Papildoma</a:t>
            </a:r>
            <a:r>
              <a:rPr lang="en-GB" dirty="0"/>
              <a:t> info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FDD7304E-7758-B042-2205-80C6B89A3C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09" y="376778"/>
            <a:ext cx="1089661" cy="3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46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Žemėlapi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1F40952-8382-D868-3B7D-02DDD9EBF803}"/>
              </a:ext>
            </a:extLst>
          </p:cNvPr>
          <p:cNvSpPr/>
          <p:nvPr userDrawn="1"/>
        </p:nvSpPr>
        <p:spPr>
          <a:xfrm>
            <a:off x="723988" y="1468379"/>
            <a:ext cx="6010542" cy="4636128"/>
          </a:xfrm>
          <a:custGeom>
            <a:avLst/>
            <a:gdLst>
              <a:gd name="connsiteX0" fmla="*/ 126706 w 3866364"/>
              <a:gd name="connsiteY0" fmla="*/ 887349 h 2982253"/>
              <a:gd name="connsiteX1" fmla="*/ 105251 w 3866364"/>
              <a:gd name="connsiteY1" fmla="*/ 859822 h 2982253"/>
              <a:gd name="connsiteX2" fmla="*/ 110919 w 3866364"/>
              <a:gd name="connsiteY2" fmla="*/ 891802 h 2982253"/>
              <a:gd name="connsiteX3" fmla="*/ 109299 w 3866364"/>
              <a:gd name="connsiteY3" fmla="*/ 965478 h 2982253"/>
              <a:gd name="connsiteX4" fmla="*/ 114967 w 3866364"/>
              <a:gd name="connsiteY4" fmla="*/ 988957 h 2982253"/>
              <a:gd name="connsiteX5" fmla="*/ 110919 w 3866364"/>
              <a:gd name="connsiteY5" fmla="*/ 999887 h 2982253"/>
              <a:gd name="connsiteX6" fmla="*/ 114967 w 3866364"/>
              <a:gd name="connsiteY6" fmla="*/ 1005554 h 2982253"/>
              <a:gd name="connsiteX7" fmla="*/ 110919 w 3866364"/>
              <a:gd name="connsiteY7" fmla="*/ 1025795 h 2982253"/>
              <a:gd name="connsiteX8" fmla="*/ 103632 w 3866364"/>
              <a:gd name="connsiteY8" fmla="*/ 1124569 h 2982253"/>
              <a:gd name="connsiteX9" fmla="*/ 77319 w 3866364"/>
              <a:gd name="connsiteY9" fmla="*/ 1220105 h 2982253"/>
              <a:gd name="connsiteX10" fmla="*/ 50197 w 3866364"/>
              <a:gd name="connsiteY10" fmla="*/ 1289733 h 2982253"/>
              <a:gd name="connsiteX11" fmla="*/ 0 w 3866364"/>
              <a:gd name="connsiteY11" fmla="*/ 1375553 h 2982253"/>
              <a:gd name="connsiteX12" fmla="*/ 42100 w 3866364"/>
              <a:gd name="connsiteY12" fmla="*/ 1386483 h 2982253"/>
              <a:gd name="connsiteX13" fmla="*/ 42910 w 3866364"/>
              <a:gd name="connsiteY13" fmla="*/ 1368266 h 2982253"/>
              <a:gd name="connsiteX14" fmla="*/ 75295 w 3866364"/>
              <a:gd name="connsiteY14" fmla="*/ 1324547 h 2982253"/>
              <a:gd name="connsiteX15" fmla="*/ 83391 w 3866364"/>
              <a:gd name="connsiteY15" fmla="*/ 1301067 h 2982253"/>
              <a:gd name="connsiteX16" fmla="*/ 87440 w 3866364"/>
              <a:gd name="connsiteY16" fmla="*/ 1276779 h 2982253"/>
              <a:gd name="connsiteX17" fmla="*/ 98369 w 3866364"/>
              <a:gd name="connsiteY17" fmla="*/ 1250871 h 2982253"/>
              <a:gd name="connsiteX18" fmla="*/ 110109 w 3866364"/>
              <a:gd name="connsiteY18" fmla="*/ 1228201 h 2982253"/>
              <a:gd name="connsiteX19" fmla="*/ 119015 w 3866364"/>
              <a:gd name="connsiteY19" fmla="*/ 1215652 h 2982253"/>
              <a:gd name="connsiteX20" fmla="*/ 119015 w 3866364"/>
              <a:gd name="connsiteY20" fmla="*/ 1207961 h 2982253"/>
              <a:gd name="connsiteX21" fmla="*/ 106466 w 3866364"/>
              <a:gd name="connsiteY21" fmla="*/ 1192173 h 2982253"/>
              <a:gd name="connsiteX22" fmla="*/ 110514 w 3866364"/>
              <a:gd name="connsiteY22" fmla="*/ 1173551 h 2982253"/>
              <a:gd name="connsiteX23" fmla="*/ 120634 w 3866364"/>
              <a:gd name="connsiteY23" fmla="*/ 1154121 h 2982253"/>
              <a:gd name="connsiteX24" fmla="*/ 127921 w 3866364"/>
              <a:gd name="connsiteY24" fmla="*/ 1134690 h 2982253"/>
              <a:gd name="connsiteX25" fmla="*/ 127921 w 3866364"/>
              <a:gd name="connsiteY25" fmla="*/ 1090160 h 2982253"/>
              <a:gd name="connsiteX26" fmla="*/ 129540 w 3866364"/>
              <a:gd name="connsiteY26" fmla="*/ 1075992 h 2982253"/>
              <a:gd name="connsiteX27" fmla="*/ 135207 w 3866364"/>
              <a:gd name="connsiteY27" fmla="*/ 1056561 h 2982253"/>
              <a:gd name="connsiteX28" fmla="*/ 136827 w 3866364"/>
              <a:gd name="connsiteY28" fmla="*/ 1041583 h 2982253"/>
              <a:gd name="connsiteX29" fmla="*/ 135207 w 3866364"/>
              <a:gd name="connsiteY29" fmla="*/ 938355 h 2982253"/>
              <a:gd name="connsiteX30" fmla="*/ 126706 w 3866364"/>
              <a:gd name="connsiteY30" fmla="*/ 887349 h 2982253"/>
              <a:gd name="connsiteX31" fmla="*/ 3861911 w 3866364"/>
              <a:gd name="connsiteY31" fmla="*/ 1367457 h 2982253"/>
              <a:gd name="connsiteX32" fmla="*/ 3846934 w 3866364"/>
              <a:gd name="connsiteY32" fmla="*/ 1355717 h 2982253"/>
              <a:gd name="connsiteX33" fmla="*/ 3737634 w 3866364"/>
              <a:gd name="connsiteY33" fmla="*/ 1336286 h 2982253"/>
              <a:gd name="connsiteX34" fmla="*/ 3697962 w 3866364"/>
              <a:gd name="connsiteY34" fmla="*/ 1347216 h 2982253"/>
              <a:gd name="connsiteX35" fmla="*/ 3686223 w 3866364"/>
              <a:gd name="connsiteY35" fmla="*/ 1346406 h 2982253"/>
              <a:gd name="connsiteX36" fmla="*/ 3647361 w 3866364"/>
              <a:gd name="connsiteY36" fmla="*/ 1331428 h 2982253"/>
              <a:gd name="connsiteX37" fmla="*/ 3637645 w 3866364"/>
              <a:gd name="connsiteY37" fmla="*/ 1323737 h 2982253"/>
              <a:gd name="connsiteX38" fmla="*/ 3634407 w 3866364"/>
              <a:gd name="connsiteY38" fmla="*/ 1311188 h 2982253"/>
              <a:gd name="connsiteX39" fmla="*/ 3640884 w 3866364"/>
              <a:gd name="connsiteY39" fmla="*/ 1289328 h 2982253"/>
              <a:gd name="connsiteX40" fmla="*/ 3656672 w 3866364"/>
              <a:gd name="connsiteY40" fmla="*/ 1260181 h 2982253"/>
              <a:gd name="connsiteX41" fmla="*/ 3661529 w 3866364"/>
              <a:gd name="connsiteY41" fmla="*/ 1249251 h 2982253"/>
              <a:gd name="connsiteX42" fmla="*/ 3670435 w 3866364"/>
              <a:gd name="connsiteY42" fmla="*/ 1205532 h 2982253"/>
              <a:gd name="connsiteX43" fmla="*/ 3676102 w 3866364"/>
              <a:gd name="connsiteY43" fmla="*/ 1192983 h 2982253"/>
              <a:gd name="connsiteX44" fmla="*/ 3699177 w 3866364"/>
              <a:gd name="connsiteY44" fmla="*/ 1168694 h 2982253"/>
              <a:gd name="connsiteX45" fmla="*/ 3700796 w 3866364"/>
              <a:gd name="connsiteY45" fmla="*/ 1156145 h 2982253"/>
              <a:gd name="connsiteX46" fmla="*/ 3688247 w 3866364"/>
              <a:gd name="connsiteY46" fmla="*/ 1131046 h 2982253"/>
              <a:gd name="connsiteX47" fmla="*/ 3691485 w 3866364"/>
              <a:gd name="connsiteY47" fmla="*/ 1102305 h 2982253"/>
              <a:gd name="connsiteX48" fmla="*/ 3704844 w 3866364"/>
              <a:gd name="connsiteY48" fmla="*/ 1080445 h 2982253"/>
              <a:gd name="connsiteX49" fmla="*/ 3720632 w 3866364"/>
              <a:gd name="connsiteY49" fmla="*/ 1061014 h 2982253"/>
              <a:gd name="connsiteX50" fmla="*/ 3733181 w 3866364"/>
              <a:gd name="connsiteY50" fmla="*/ 1040773 h 2982253"/>
              <a:gd name="connsiteX51" fmla="*/ 3739658 w 3866364"/>
              <a:gd name="connsiteY51" fmla="*/ 1014865 h 2982253"/>
              <a:gd name="connsiteX52" fmla="*/ 3741277 w 3866364"/>
              <a:gd name="connsiteY52" fmla="*/ 983694 h 2982253"/>
              <a:gd name="connsiteX53" fmla="*/ 3738848 w 3866364"/>
              <a:gd name="connsiteY53" fmla="*/ 951714 h 2982253"/>
              <a:gd name="connsiteX54" fmla="*/ 3733181 w 3866364"/>
              <a:gd name="connsiteY54" fmla="*/ 924187 h 2982253"/>
              <a:gd name="connsiteX55" fmla="*/ 3700796 w 3866364"/>
              <a:gd name="connsiteY55" fmla="*/ 923377 h 2982253"/>
              <a:gd name="connsiteX56" fmla="*/ 3663553 w 3866364"/>
              <a:gd name="connsiteY56" fmla="*/ 913257 h 2982253"/>
              <a:gd name="connsiteX57" fmla="*/ 3572470 w 3866364"/>
              <a:gd name="connsiteY57" fmla="*/ 867918 h 2982253"/>
              <a:gd name="connsiteX58" fmla="*/ 3531180 w 3866364"/>
              <a:gd name="connsiteY58" fmla="*/ 835938 h 2982253"/>
              <a:gd name="connsiteX59" fmla="*/ 3496366 w 3866364"/>
              <a:gd name="connsiteY59" fmla="*/ 771978 h 2982253"/>
              <a:gd name="connsiteX60" fmla="*/ 3480578 w 3866364"/>
              <a:gd name="connsiteY60" fmla="*/ 735949 h 2982253"/>
              <a:gd name="connsiteX61" fmla="*/ 3463981 w 3866364"/>
              <a:gd name="connsiteY61" fmla="*/ 710041 h 2982253"/>
              <a:gd name="connsiteX62" fmla="*/ 3398806 w 3866364"/>
              <a:gd name="connsiteY62" fmla="*/ 652153 h 2982253"/>
              <a:gd name="connsiteX63" fmla="*/ 3358325 w 3866364"/>
              <a:gd name="connsiteY63" fmla="*/ 605195 h 2982253"/>
              <a:gd name="connsiteX64" fmla="*/ 3262384 w 3866364"/>
              <a:gd name="connsiteY64" fmla="*/ 540020 h 2982253"/>
              <a:gd name="connsiteX65" fmla="*/ 3192756 w 3866364"/>
              <a:gd name="connsiteY65" fmla="*/ 460272 h 2982253"/>
              <a:gd name="connsiteX66" fmla="*/ 3154704 w 3866364"/>
              <a:gd name="connsiteY66" fmla="*/ 433554 h 2982253"/>
              <a:gd name="connsiteX67" fmla="*/ 3146203 w 3866364"/>
              <a:gd name="connsiteY67" fmla="*/ 425053 h 2982253"/>
              <a:gd name="connsiteX68" fmla="*/ 3140535 w 3866364"/>
              <a:gd name="connsiteY68" fmla="*/ 412504 h 2982253"/>
              <a:gd name="connsiteX69" fmla="*/ 3127986 w 3866364"/>
              <a:gd name="connsiteY69" fmla="*/ 372428 h 2982253"/>
              <a:gd name="connsiteX70" fmla="*/ 3123129 w 3866364"/>
              <a:gd name="connsiteY70" fmla="*/ 361498 h 2982253"/>
              <a:gd name="connsiteX71" fmla="*/ 3115032 w 3866364"/>
              <a:gd name="connsiteY71" fmla="*/ 358259 h 2982253"/>
              <a:gd name="connsiteX72" fmla="*/ 3076170 w 3866364"/>
              <a:gd name="connsiteY72" fmla="*/ 361498 h 2982253"/>
              <a:gd name="connsiteX73" fmla="*/ 3064431 w 3866364"/>
              <a:gd name="connsiteY73" fmla="*/ 359069 h 2982253"/>
              <a:gd name="connsiteX74" fmla="*/ 3031236 w 3866364"/>
              <a:gd name="connsiteY74" fmla="*/ 343281 h 2982253"/>
              <a:gd name="connsiteX75" fmla="*/ 2986707 w 3866364"/>
              <a:gd name="connsiteY75" fmla="*/ 351782 h 2982253"/>
              <a:gd name="connsiteX76" fmla="*/ 2759202 w 3866364"/>
              <a:gd name="connsiteY76" fmla="*/ 311706 h 2982253"/>
              <a:gd name="connsiteX77" fmla="*/ 2735318 w 3866364"/>
              <a:gd name="connsiteY77" fmla="*/ 294299 h 2982253"/>
              <a:gd name="connsiteX78" fmla="*/ 2716292 w 3866364"/>
              <a:gd name="connsiteY78" fmla="*/ 258270 h 2982253"/>
              <a:gd name="connsiteX79" fmla="*/ 2704552 w 3866364"/>
              <a:gd name="connsiteY79" fmla="*/ 219813 h 2982253"/>
              <a:gd name="connsiteX80" fmla="*/ 2698075 w 3866364"/>
              <a:gd name="connsiteY80" fmla="*/ 208074 h 2982253"/>
              <a:gd name="connsiteX81" fmla="*/ 2675811 w 3866364"/>
              <a:gd name="connsiteY81" fmla="*/ 183785 h 2982253"/>
              <a:gd name="connsiteX82" fmla="*/ 2669334 w 3866364"/>
              <a:gd name="connsiteY82" fmla="*/ 171236 h 2982253"/>
              <a:gd name="connsiteX83" fmla="*/ 2662047 w 3866364"/>
              <a:gd name="connsiteY83" fmla="*/ 148566 h 2982253"/>
              <a:gd name="connsiteX84" fmla="*/ 2645450 w 3866364"/>
              <a:gd name="connsiteY84" fmla="*/ 75700 h 2982253"/>
              <a:gd name="connsiteX85" fmla="*/ 2628043 w 3866364"/>
              <a:gd name="connsiteY85" fmla="*/ 25503 h 2982253"/>
              <a:gd name="connsiteX86" fmla="*/ 2616303 w 3866364"/>
              <a:gd name="connsiteY86" fmla="*/ 5263 h 2982253"/>
              <a:gd name="connsiteX87" fmla="*/ 2602135 w 3866364"/>
              <a:gd name="connsiteY87" fmla="*/ 0 h 2982253"/>
              <a:gd name="connsiteX88" fmla="*/ 2592824 w 3866364"/>
              <a:gd name="connsiteY88" fmla="*/ 8501 h 2982253"/>
              <a:gd name="connsiteX89" fmla="*/ 2590395 w 3866364"/>
              <a:gd name="connsiteY89" fmla="*/ 21050 h 2982253"/>
              <a:gd name="connsiteX90" fmla="*/ 2589586 w 3866364"/>
              <a:gd name="connsiteY90" fmla="*/ 34409 h 2982253"/>
              <a:gd name="connsiteX91" fmla="*/ 2585538 w 3866364"/>
              <a:gd name="connsiteY91" fmla="*/ 45339 h 2982253"/>
              <a:gd name="connsiteX92" fmla="*/ 2579870 w 3866364"/>
              <a:gd name="connsiteY92" fmla="*/ 46149 h 2982253"/>
              <a:gd name="connsiteX93" fmla="*/ 2564892 w 3866364"/>
              <a:gd name="connsiteY93" fmla="*/ 40076 h 2982253"/>
              <a:gd name="connsiteX94" fmla="*/ 2558415 w 3866364"/>
              <a:gd name="connsiteY94" fmla="*/ 40076 h 2982253"/>
              <a:gd name="connsiteX95" fmla="*/ 2474619 w 3866364"/>
              <a:gd name="connsiteY95" fmla="*/ 77724 h 2982253"/>
              <a:gd name="connsiteX96" fmla="*/ 2449116 w 3866364"/>
              <a:gd name="connsiteY96" fmla="*/ 98774 h 2982253"/>
              <a:gd name="connsiteX97" fmla="*/ 2395276 w 3866364"/>
              <a:gd name="connsiteY97" fmla="*/ 172450 h 2982253"/>
              <a:gd name="connsiteX98" fmla="*/ 2382726 w 3866364"/>
              <a:gd name="connsiteY98" fmla="*/ 185809 h 2982253"/>
              <a:gd name="connsiteX99" fmla="*/ 2344674 w 3866364"/>
              <a:gd name="connsiteY99" fmla="*/ 208478 h 2982253"/>
              <a:gd name="connsiteX100" fmla="*/ 2322409 w 3866364"/>
              <a:gd name="connsiteY100" fmla="*/ 218599 h 2982253"/>
              <a:gd name="connsiteX101" fmla="*/ 2300954 w 3866364"/>
              <a:gd name="connsiteY101" fmla="*/ 212931 h 2982253"/>
              <a:gd name="connsiteX102" fmla="*/ 2258854 w 3866364"/>
              <a:gd name="connsiteY102" fmla="*/ 181761 h 2982253"/>
              <a:gd name="connsiteX103" fmla="*/ 2237399 w 3866364"/>
              <a:gd name="connsiteY103" fmla="*/ 173260 h 2982253"/>
              <a:gd name="connsiteX104" fmla="*/ 2217563 w 3866364"/>
              <a:gd name="connsiteY104" fmla="*/ 176498 h 2982253"/>
              <a:gd name="connsiteX105" fmla="*/ 2138220 w 3866364"/>
              <a:gd name="connsiteY105" fmla="*/ 218194 h 2982253"/>
              <a:gd name="connsiteX106" fmla="*/ 2120003 w 3866364"/>
              <a:gd name="connsiteY106" fmla="*/ 221432 h 2982253"/>
              <a:gd name="connsiteX107" fmla="*/ 2100167 w 3866364"/>
              <a:gd name="connsiteY107" fmla="*/ 217384 h 2982253"/>
              <a:gd name="connsiteX108" fmla="*/ 2077903 w 3866364"/>
              <a:gd name="connsiteY108" fmla="*/ 204835 h 2982253"/>
              <a:gd name="connsiteX109" fmla="*/ 2015966 w 3866364"/>
              <a:gd name="connsiteY109" fmla="*/ 155448 h 2982253"/>
              <a:gd name="connsiteX110" fmla="*/ 1935004 w 3866364"/>
              <a:gd name="connsiteY110" fmla="*/ 129540 h 2982253"/>
              <a:gd name="connsiteX111" fmla="*/ 1913549 w 3866364"/>
              <a:gd name="connsiteY111" fmla="*/ 128730 h 2982253"/>
              <a:gd name="connsiteX112" fmla="*/ 1868210 w 3866364"/>
              <a:gd name="connsiteY112" fmla="*/ 139660 h 2982253"/>
              <a:gd name="connsiteX113" fmla="*/ 1847564 w 3866364"/>
              <a:gd name="connsiteY113" fmla="*/ 136422 h 2982253"/>
              <a:gd name="connsiteX114" fmla="*/ 1846755 w 3866364"/>
              <a:gd name="connsiteY114" fmla="*/ 132374 h 2982253"/>
              <a:gd name="connsiteX115" fmla="*/ 1847564 w 3866364"/>
              <a:gd name="connsiteY115" fmla="*/ 125087 h 2982253"/>
              <a:gd name="connsiteX116" fmla="*/ 1846755 w 3866364"/>
              <a:gd name="connsiteY116" fmla="*/ 115776 h 2982253"/>
              <a:gd name="connsiteX117" fmla="*/ 1841087 w 3866364"/>
              <a:gd name="connsiteY117" fmla="*/ 107275 h 2982253"/>
              <a:gd name="connsiteX118" fmla="*/ 1835420 w 3866364"/>
              <a:gd name="connsiteY118" fmla="*/ 105656 h 2982253"/>
              <a:gd name="connsiteX119" fmla="*/ 1817203 w 3866364"/>
              <a:gd name="connsiteY119" fmla="*/ 108895 h 2982253"/>
              <a:gd name="connsiteX120" fmla="*/ 1771864 w 3866364"/>
              <a:gd name="connsiteY120" fmla="*/ 106466 h 2982253"/>
              <a:gd name="connsiteX121" fmla="*/ 1750409 w 3866364"/>
              <a:gd name="connsiteY121" fmla="*/ 112133 h 2982253"/>
              <a:gd name="connsiteX122" fmla="*/ 1710738 w 3866364"/>
              <a:gd name="connsiteY122" fmla="*/ 136422 h 2982253"/>
              <a:gd name="connsiteX123" fmla="*/ 1686854 w 3866364"/>
              <a:gd name="connsiteY123" fmla="*/ 134803 h 2982253"/>
              <a:gd name="connsiteX124" fmla="*/ 1574316 w 3866364"/>
              <a:gd name="connsiteY124" fmla="*/ 86225 h 2982253"/>
              <a:gd name="connsiteX125" fmla="*/ 1559338 w 3866364"/>
              <a:gd name="connsiteY125" fmla="*/ 82987 h 2982253"/>
              <a:gd name="connsiteX126" fmla="*/ 1483233 w 3866364"/>
              <a:gd name="connsiteY126" fmla="*/ 101608 h 2982253"/>
              <a:gd name="connsiteX127" fmla="*/ 1470684 w 3866364"/>
              <a:gd name="connsiteY127" fmla="*/ 108895 h 2982253"/>
              <a:gd name="connsiteX128" fmla="*/ 1476351 w 3866364"/>
              <a:gd name="connsiteY128" fmla="*/ 121444 h 2982253"/>
              <a:gd name="connsiteX129" fmla="*/ 1443157 w 3866364"/>
              <a:gd name="connsiteY129" fmla="*/ 157472 h 2982253"/>
              <a:gd name="connsiteX130" fmla="*/ 1408748 w 3866364"/>
              <a:gd name="connsiteY130" fmla="*/ 166378 h 2982253"/>
              <a:gd name="connsiteX131" fmla="*/ 1378791 w 3866364"/>
              <a:gd name="connsiteY131" fmla="*/ 142899 h 2982253"/>
              <a:gd name="connsiteX132" fmla="*/ 1355717 w 3866364"/>
              <a:gd name="connsiteY132" fmla="*/ 83391 h 2982253"/>
              <a:gd name="connsiteX133" fmla="*/ 1339929 w 3866364"/>
              <a:gd name="connsiteY133" fmla="*/ 48982 h 2982253"/>
              <a:gd name="connsiteX134" fmla="*/ 1318474 w 3866364"/>
              <a:gd name="connsiteY134" fmla="*/ 36433 h 2982253"/>
              <a:gd name="connsiteX135" fmla="*/ 1295400 w 3866364"/>
              <a:gd name="connsiteY135" fmla="*/ 40481 h 2982253"/>
              <a:gd name="connsiteX136" fmla="*/ 1251680 w 3866364"/>
              <a:gd name="connsiteY136" fmla="*/ 71652 h 2982253"/>
              <a:gd name="connsiteX137" fmla="*/ 1158169 w 3866364"/>
              <a:gd name="connsiteY137" fmla="*/ 110919 h 2982253"/>
              <a:gd name="connsiteX138" fmla="*/ 1148048 w 3866364"/>
              <a:gd name="connsiteY138" fmla="*/ 112538 h 2982253"/>
              <a:gd name="connsiteX139" fmla="*/ 1136309 w 3866364"/>
              <a:gd name="connsiteY139" fmla="*/ 107680 h 2982253"/>
              <a:gd name="connsiteX140" fmla="*/ 1107162 w 3866364"/>
              <a:gd name="connsiteY140" fmla="*/ 76510 h 2982253"/>
              <a:gd name="connsiteX141" fmla="*/ 1088136 w 3866364"/>
              <a:gd name="connsiteY141" fmla="*/ 66389 h 2982253"/>
              <a:gd name="connsiteX142" fmla="*/ 1046036 w 3866364"/>
              <a:gd name="connsiteY142" fmla="*/ 56269 h 2982253"/>
              <a:gd name="connsiteX143" fmla="*/ 850511 w 3866364"/>
              <a:gd name="connsiteY143" fmla="*/ 63151 h 2982253"/>
              <a:gd name="connsiteX144" fmla="*/ 837152 w 3866364"/>
              <a:gd name="connsiteY144" fmla="*/ 57888 h 2982253"/>
              <a:gd name="connsiteX145" fmla="*/ 812459 w 3866364"/>
              <a:gd name="connsiteY145" fmla="*/ 39672 h 2982253"/>
              <a:gd name="connsiteX146" fmla="*/ 799910 w 3866364"/>
              <a:gd name="connsiteY146" fmla="*/ 33195 h 2982253"/>
              <a:gd name="connsiteX147" fmla="*/ 769953 w 3866364"/>
              <a:gd name="connsiteY147" fmla="*/ 31575 h 2982253"/>
              <a:gd name="connsiteX148" fmla="*/ 499943 w 3866364"/>
              <a:gd name="connsiteY148" fmla="*/ 160711 h 2982253"/>
              <a:gd name="connsiteX149" fmla="*/ 442055 w 3866364"/>
              <a:gd name="connsiteY149" fmla="*/ 163139 h 2982253"/>
              <a:gd name="connsiteX150" fmla="*/ 417362 w 3866364"/>
              <a:gd name="connsiteY150" fmla="*/ 175689 h 2982253"/>
              <a:gd name="connsiteX151" fmla="*/ 325469 w 3866364"/>
              <a:gd name="connsiteY151" fmla="*/ 247745 h 2982253"/>
              <a:gd name="connsiteX152" fmla="*/ 315349 w 3866364"/>
              <a:gd name="connsiteY152" fmla="*/ 250984 h 2982253"/>
              <a:gd name="connsiteX153" fmla="*/ 285393 w 3866364"/>
              <a:gd name="connsiteY153" fmla="*/ 252603 h 2982253"/>
              <a:gd name="connsiteX154" fmla="*/ 265557 w 3866364"/>
              <a:gd name="connsiteY154" fmla="*/ 263533 h 2982253"/>
              <a:gd name="connsiteX155" fmla="*/ 240863 w 3866364"/>
              <a:gd name="connsiteY155" fmla="*/ 284583 h 2982253"/>
              <a:gd name="connsiteX156" fmla="*/ 217789 w 3866364"/>
              <a:gd name="connsiteY156" fmla="*/ 310491 h 2982253"/>
              <a:gd name="connsiteX157" fmla="*/ 201192 w 3866364"/>
              <a:gd name="connsiteY157" fmla="*/ 336399 h 2982253"/>
              <a:gd name="connsiteX158" fmla="*/ 189452 w 3866364"/>
              <a:gd name="connsiteY158" fmla="*/ 374856 h 2982253"/>
              <a:gd name="connsiteX159" fmla="*/ 184595 w 3866364"/>
              <a:gd name="connsiteY159" fmla="*/ 407646 h 2982253"/>
              <a:gd name="connsiteX160" fmla="*/ 174474 w 3866364"/>
              <a:gd name="connsiteY160" fmla="*/ 430316 h 2982253"/>
              <a:gd name="connsiteX161" fmla="*/ 148161 w 3866364"/>
              <a:gd name="connsiteY161" fmla="*/ 438007 h 2982253"/>
              <a:gd name="connsiteX162" fmla="*/ 109299 w 3866364"/>
              <a:gd name="connsiteY162" fmla="*/ 438007 h 2982253"/>
              <a:gd name="connsiteX163" fmla="*/ 84606 w 3866364"/>
              <a:gd name="connsiteY163" fmla="*/ 443675 h 2982253"/>
              <a:gd name="connsiteX164" fmla="*/ 87844 w 3866364"/>
              <a:gd name="connsiteY164" fmla="*/ 485775 h 2982253"/>
              <a:gd name="connsiteX165" fmla="*/ 87844 w 3866364"/>
              <a:gd name="connsiteY165" fmla="*/ 588193 h 2982253"/>
              <a:gd name="connsiteX166" fmla="*/ 86225 w 3866364"/>
              <a:gd name="connsiteY166" fmla="*/ 599123 h 2982253"/>
              <a:gd name="connsiteX167" fmla="*/ 80963 w 3866364"/>
              <a:gd name="connsiteY167" fmla="*/ 615720 h 2982253"/>
              <a:gd name="connsiteX168" fmla="*/ 79343 w 3866364"/>
              <a:gd name="connsiteY168" fmla="*/ 628269 h 2982253"/>
              <a:gd name="connsiteX169" fmla="*/ 79343 w 3866364"/>
              <a:gd name="connsiteY169" fmla="*/ 680085 h 2982253"/>
              <a:gd name="connsiteX170" fmla="*/ 89464 w 3866364"/>
              <a:gd name="connsiteY170" fmla="*/ 779669 h 2982253"/>
              <a:gd name="connsiteX171" fmla="*/ 95131 w 3866364"/>
              <a:gd name="connsiteY171" fmla="*/ 803148 h 2982253"/>
              <a:gd name="connsiteX172" fmla="*/ 98369 w 3866364"/>
              <a:gd name="connsiteY172" fmla="*/ 832295 h 2982253"/>
              <a:gd name="connsiteX173" fmla="*/ 102418 w 3866364"/>
              <a:gd name="connsiteY173" fmla="*/ 839986 h 2982253"/>
              <a:gd name="connsiteX174" fmla="*/ 108085 w 3866364"/>
              <a:gd name="connsiteY174" fmla="*/ 844034 h 2982253"/>
              <a:gd name="connsiteX175" fmla="*/ 114562 w 3866364"/>
              <a:gd name="connsiteY175" fmla="*/ 850916 h 2982253"/>
              <a:gd name="connsiteX176" fmla="*/ 141684 w 3866364"/>
              <a:gd name="connsiteY176" fmla="*/ 899493 h 2982253"/>
              <a:gd name="connsiteX177" fmla="*/ 145733 w 3866364"/>
              <a:gd name="connsiteY177" fmla="*/ 911233 h 2982253"/>
              <a:gd name="connsiteX178" fmla="*/ 147352 w 3866364"/>
              <a:gd name="connsiteY178" fmla="*/ 933903 h 2982253"/>
              <a:gd name="connsiteX179" fmla="*/ 151400 w 3866364"/>
              <a:gd name="connsiteY179" fmla="*/ 956572 h 2982253"/>
              <a:gd name="connsiteX180" fmla="*/ 176093 w 3866364"/>
              <a:gd name="connsiteY180" fmla="*/ 1023771 h 2982253"/>
              <a:gd name="connsiteX181" fmla="*/ 178522 w 3866364"/>
              <a:gd name="connsiteY181" fmla="*/ 1035510 h 2982253"/>
              <a:gd name="connsiteX182" fmla="*/ 178522 w 3866364"/>
              <a:gd name="connsiteY182" fmla="*/ 1044011 h 2982253"/>
              <a:gd name="connsiteX183" fmla="*/ 177713 w 3866364"/>
              <a:gd name="connsiteY183" fmla="*/ 1053322 h 2982253"/>
              <a:gd name="connsiteX184" fmla="*/ 176903 w 3866364"/>
              <a:gd name="connsiteY184" fmla="*/ 1067491 h 2982253"/>
              <a:gd name="connsiteX185" fmla="*/ 180142 w 3866364"/>
              <a:gd name="connsiteY185" fmla="*/ 1078421 h 2982253"/>
              <a:gd name="connsiteX186" fmla="*/ 186619 w 3866364"/>
              <a:gd name="connsiteY186" fmla="*/ 1087731 h 2982253"/>
              <a:gd name="connsiteX187" fmla="*/ 193096 w 3866364"/>
              <a:gd name="connsiteY187" fmla="*/ 1094613 h 2982253"/>
              <a:gd name="connsiteX188" fmla="*/ 195524 w 3866364"/>
              <a:gd name="connsiteY188" fmla="*/ 1098661 h 2982253"/>
              <a:gd name="connsiteX189" fmla="*/ 196334 w 3866364"/>
              <a:gd name="connsiteY189" fmla="*/ 1107972 h 2982253"/>
              <a:gd name="connsiteX190" fmla="*/ 204430 w 3866364"/>
              <a:gd name="connsiteY190" fmla="*/ 1143191 h 2982253"/>
              <a:gd name="connsiteX191" fmla="*/ 211717 w 3866364"/>
              <a:gd name="connsiteY191" fmla="*/ 1190958 h 2982253"/>
              <a:gd name="connsiteX192" fmla="*/ 211717 w 3866364"/>
              <a:gd name="connsiteY192" fmla="*/ 1219700 h 2982253"/>
              <a:gd name="connsiteX193" fmla="*/ 201597 w 3866364"/>
              <a:gd name="connsiteY193" fmla="*/ 1232249 h 2982253"/>
              <a:gd name="connsiteX194" fmla="*/ 195929 w 3866364"/>
              <a:gd name="connsiteY194" fmla="*/ 1241560 h 2982253"/>
              <a:gd name="connsiteX195" fmla="*/ 170426 w 3866364"/>
              <a:gd name="connsiteY195" fmla="*/ 1300258 h 2982253"/>
              <a:gd name="connsiteX196" fmla="*/ 168807 w 3866364"/>
              <a:gd name="connsiteY196" fmla="*/ 1301067 h 2982253"/>
              <a:gd name="connsiteX197" fmla="*/ 168807 w 3866364"/>
              <a:gd name="connsiteY197" fmla="*/ 1303496 h 2982253"/>
              <a:gd name="connsiteX198" fmla="*/ 172045 w 3866364"/>
              <a:gd name="connsiteY198" fmla="*/ 1312807 h 2982253"/>
              <a:gd name="connsiteX199" fmla="*/ 210098 w 3866364"/>
              <a:gd name="connsiteY199" fmla="*/ 1275969 h 2982253"/>
              <a:gd name="connsiteX200" fmla="*/ 216575 w 3866364"/>
              <a:gd name="connsiteY200" fmla="*/ 1276779 h 2982253"/>
              <a:gd name="connsiteX201" fmla="*/ 216575 w 3866364"/>
              <a:gd name="connsiteY201" fmla="*/ 1303496 h 2982253"/>
              <a:gd name="connsiteX202" fmla="*/ 218194 w 3866364"/>
              <a:gd name="connsiteY202" fmla="*/ 1316046 h 2982253"/>
              <a:gd name="connsiteX203" fmla="*/ 223861 w 3866364"/>
              <a:gd name="connsiteY203" fmla="*/ 1320903 h 2982253"/>
              <a:gd name="connsiteX204" fmla="*/ 227909 w 3866364"/>
              <a:gd name="connsiteY204" fmla="*/ 1326166 h 2982253"/>
              <a:gd name="connsiteX205" fmla="*/ 233577 w 3866364"/>
              <a:gd name="connsiteY205" fmla="*/ 1338715 h 2982253"/>
              <a:gd name="connsiteX206" fmla="*/ 237625 w 3866364"/>
              <a:gd name="connsiteY206" fmla="*/ 1352074 h 2982253"/>
              <a:gd name="connsiteX207" fmla="*/ 239244 w 3866364"/>
              <a:gd name="connsiteY207" fmla="*/ 1361385 h 2982253"/>
              <a:gd name="connsiteX208" fmla="*/ 235196 w 3866364"/>
              <a:gd name="connsiteY208" fmla="*/ 1373124 h 2982253"/>
              <a:gd name="connsiteX209" fmla="*/ 230338 w 3866364"/>
              <a:gd name="connsiteY209" fmla="*/ 1373124 h 2982253"/>
              <a:gd name="connsiteX210" fmla="*/ 225481 w 3866364"/>
              <a:gd name="connsiteY210" fmla="*/ 1371505 h 2982253"/>
              <a:gd name="connsiteX211" fmla="*/ 221432 w 3866364"/>
              <a:gd name="connsiteY211" fmla="*/ 1375553 h 2982253"/>
              <a:gd name="connsiteX212" fmla="*/ 221432 w 3866364"/>
              <a:gd name="connsiteY212" fmla="*/ 1384864 h 2982253"/>
              <a:gd name="connsiteX213" fmla="*/ 224671 w 3866364"/>
              <a:gd name="connsiteY213" fmla="*/ 1411581 h 2982253"/>
              <a:gd name="connsiteX214" fmla="*/ 223861 w 3866364"/>
              <a:gd name="connsiteY214" fmla="*/ 1417653 h 2982253"/>
              <a:gd name="connsiteX215" fmla="*/ 277701 w 3866364"/>
              <a:gd name="connsiteY215" fmla="*/ 1371505 h 2982253"/>
              <a:gd name="connsiteX216" fmla="*/ 294299 w 3866364"/>
              <a:gd name="connsiteY216" fmla="*/ 1369076 h 2982253"/>
              <a:gd name="connsiteX217" fmla="*/ 314135 w 3866364"/>
              <a:gd name="connsiteY217" fmla="*/ 1389316 h 2982253"/>
              <a:gd name="connsiteX218" fmla="*/ 354616 w 3866364"/>
              <a:gd name="connsiteY218" fmla="*/ 1460564 h 2982253"/>
              <a:gd name="connsiteX219" fmla="*/ 378500 w 3866364"/>
              <a:gd name="connsiteY219" fmla="*/ 1479995 h 2982253"/>
              <a:gd name="connsiteX220" fmla="*/ 446508 w 3866364"/>
              <a:gd name="connsiteY220" fmla="*/ 1485662 h 2982253"/>
              <a:gd name="connsiteX221" fmla="*/ 472821 w 3866364"/>
              <a:gd name="connsiteY221" fmla="*/ 1499021 h 2982253"/>
              <a:gd name="connsiteX222" fmla="*/ 518970 w 3866364"/>
              <a:gd name="connsiteY222" fmla="*/ 1535859 h 2982253"/>
              <a:gd name="connsiteX223" fmla="*/ 530709 w 3866364"/>
              <a:gd name="connsiteY223" fmla="*/ 1550837 h 2982253"/>
              <a:gd name="connsiteX224" fmla="*/ 542449 w 3866364"/>
              <a:gd name="connsiteY224" fmla="*/ 1560957 h 2982253"/>
              <a:gd name="connsiteX225" fmla="*/ 587788 w 3866364"/>
              <a:gd name="connsiteY225" fmla="*/ 1571077 h 2982253"/>
              <a:gd name="connsiteX226" fmla="*/ 610053 w 3866364"/>
              <a:gd name="connsiteY226" fmla="*/ 1591318 h 2982253"/>
              <a:gd name="connsiteX227" fmla="*/ 622602 w 3866364"/>
              <a:gd name="connsiteY227" fmla="*/ 1599819 h 2982253"/>
              <a:gd name="connsiteX228" fmla="*/ 645676 w 3866364"/>
              <a:gd name="connsiteY228" fmla="*/ 1605891 h 2982253"/>
              <a:gd name="connsiteX229" fmla="*/ 661464 w 3866364"/>
              <a:gd name="connsiteY229" fmla="*/ 1616821 h 2982253"/>
              <a:gd name="connsiteX230" fmla="*/ 667941 w 3866364"/>
              <a:gd name="connsiteY230" fmla="*/ 1619250 h 2982253"/>
              <a:gd name="connsiteX231" fmla="*/ 673608 w 3866364"/>
              <a:gd name="connsiteY231" fmla="*/ 1616821 h 2982253"/>
              <a:gd name="connsiteX232" fmla="*/ 691015 w 3866364"/>
              <a:gd name="connsiteY232" fmla="*/ 1603462 h 2982253"/>
              <a:gd name="connsiteX233" fmla="*/ 708422 w 3866364"/>
              <a:gd name="connsiteY233" fmla="*/ 1601843 h 2982253"/>
              <a:gd name="connsiteX234" fmla="*/ 716518 w 3866364"/>
              <a:gd name="connsiteY234" fmla="*/ 1607915 h 2982253"/>
              <a:gd name="connsiteX235" fmla="*/ 718947 w 3866364"/>
              <a:gd name="connsiteY235" fmla="*/ 1620465 h 2982253"/>
              <a:gd name="connsiteX236" fmla="*/ 718947 w 3866364"/>
              <a:gd name="connsiteY236" fmla="*/ 1639896 h 2982253"/>
              <a:gd name="connsiteX237" fmla="*/ 724614 w 3866364"/>
              <a:gd name="connsiteY237" fmla="*/ 1659326 h 2982253"/>
              <a:gd name="connsiteX238" fmla="*/ 739593 w 3866364"/>
              <a:gd name="connsiteY238" fmla="*/ 1671876 h 2982253"/>
              <a:gd name="connsiteX239" fmla="*/ 756999 w 3866364"/>
              <a:gd name="connsiteY239" fmla="*/ 1677948 h 2982253"/>
              <a:gd name="connsiteX240" fmla="*/ 771978 w 3866364"/>
              <a:gd name="connsiteY240" fmla="*/ 1676329 h 2982253"/>
              <a:gd name="connsiteX241" fmla="*/ 784527 w 3866364"/>
              <a:gd name="connsiteY241" fmla="*/ 1667018 h 2982253"/>
              <a:gd name="connsiteX242" fmla="*/ 791813 w 3866364"/>
              <a:gd name="connsiteY242" fmla="*/ 1656088 h 2982253"/>
              <a:gd name="connsiteX243" fmla="*/ 799910 w 3866364"/>
              <a:gd name="connsiteY243" fmla="*/ 1646777 h 2982253"/>
              <a:gd name="connsiteX244" fmla="*/ 871157 w 3866364"/>
              <a:gd name="connsiteY244" fmla="*/ 1627346 h 2982253"/>
              <a:gd name="connsiteX245" fmla="*/ 992600 w 3866364"/>
              <a:gd name="connsiteY245" fmla="*/ 1642324 h 2982253"/>
              <a:gd name="connsiteX246" fmla="*/ 1061418 w 3866364"/>
              <a:gd name="connsiteY246" fmla="*/ 1621274 h 2982253"/>
              <a:gd name="connsiteX247" fmla="*/ 1077206 w 3866364"/>
              <a:gd name="connsiteY247" fmla="*/ 1630585 h 2982253"/>
              <a:gd name="connsiteX248" fmla="*/ 1087326 w 3866364"/>
              <a:gd name="connsiteY248" fmla="*/ 1642324 h 2982253"/>
              <a:gd name="connsiteX249" fmla="*/ 1094613 w 3866364"/>
              <a:gd name="connsiteY249" fmla="*/ 1665804 h 2982253"/>
              <a:gd name="connsiteX250" fmla="*/ 1105543 w 3866364"/>
              <a:gd name="connsiteY250" fmla="*/ 1718834 h 2982253"/>
              <a:gd name="connsiteX251" fmla="*/ 1114449 w 3866364"/>
              <a:gd name="connsiteY251" fmla="*/ 1744742 h 2982253"/>
              <a:gd name="connsiteX252" fmla="*/ 1121736 w 3866364"/>
              <a:gd name="connsiteY252" fmla="*/ 1758910 h 2982253"/>
              <a:gd name="connsiteX253" fmla="*/ 1132665 w 3866364"/>
              <a:gd name="connsiteY253" fmla="*/ 1764578 h 2982253"/>
              <a:gd name="connsiteX254" fmla="*/ 1169908 w 3866364"/>
              <a:gd name="connsiteY254" fmla="*/ 1764578 h 2982253"/>
              <a:gd name="connsiteX255" fmla="*/ 1176385 w 3866364"/>
              <a:gd name="connsiteY255" fmla="*/ 1766197 h 2982253"/>
              <a:gd name="connsiteX256" fmla="*/ 1180433 w 3866364"/>
              <a:gd name="connsiteY256" fmla="*/ 1771460 h 2982253"/>
              <a:gd name="connsiteX257" fmla="*/ 1185291 w 3866364"/>
              <a:gd name="connsiteY257" fmla="*/ 1779556 h 2982253"/>
              <a:gd name="connsiteX258" fmla="*/ 1191768 w 3866364"/>
              <a:gd name="connsiteY258" fmla="*/ 1787247 h 2982253"/>
              <a:gd name="connsiteX259" fmla="*/ 1200674 w 3866364"/>
              <a:gd name="connsiteY259" fmla="*/ 1790486 h 2982253"/>
              <a:gd name="connsiteX260" fmla="*/ 1193387 w 3866364"/>
              <a:gd name="connsiteY260" fmla="*/ 1805464 h 2982253"/>
              <a:gd name="connsiteX261" fmla="*/ 1198245 w 3866364"/>
              <a:gd name="connsiteY261" fmla="*/ 1814775 h 2982253"/>
              <a:gd name="connsiteX262" fmla="*/ 1237917 w 3866364"/>
              <a:gd name="connsiteY262" fmla="*/ 1833396 h 2982253"/>
              <a:gd name="connsiteX263" fmla="*/ 1246013 w 3866364"/>
              <a:gd name="connsiteY263" fmla="*/ 1842706 h 2982253"/>
              <a:gd name="connsiteX264" fmla="*/ 1250871 w 3866364"/>
              <a:gd name="connsiteY264" fmla="*/ 1857685 h 2982253"/>
              <a:gd name="connsiteX265" fmla="*/ 1260586 w 3866364"/>
              <a:gd name="connsiteY265" fmla="*/ 1904643 h 2982253"/>
              <a:gd name="connsiteX266" fmla="*/ 1263015 w 3866364"/>
              <a:gd name="connsiteY266" fmla="*/ 1925693 h 2982253"/>
              <a:gd name="connsiteX267" fmla="*/ 1261396 w 3866364"/>
              <a:gd name="connsiteY267" fmla="*/ 1945934 h 2982253"/>
              <a:gd name="connsiteX268" fmla="*/ 1253300 w 3866364"/>
              <a:gd name="connsiteY268" fmla="*/ 1966174 h 2982253"/>
              <a:gd name="connsiteX269" fmla="*/ 1243179 w 3866364"/>
              <a:gd name="connsiteY269" fmla="*/ 1977104 h 2982253"/>
              <a:gd name="connsiteX270" fmla="*/ 1222534 w 3866364"/>
              <a:gd name="connsiteY270" fmla="*/ 1992082 h 2982253"/>
              <a:gd name="connsiteX271" fmla="*/ 1213628 w 3866364"/>
              <a:gd name="connsiteY271" fmla="*/ 2007061 h 2982253"/>
              <a:gd name="connsiteX272" fmla="*/ 1207961 w 3866364"/>
              <a:gd name="connsiteY272" fmla="*/ 2013133 h 2982253"/>
              <a:gd name="connsiteX273" fmla="*/ 1196221 w 3866364"/>
              <a:gd name="connsiteY273" fmla="*/ 2019610 h 2982253"/>
              <a:gd name="connsiteX274" fmla="*/ 1189744 w 3866364"/>
              <a:gd name="connsiteY274" fmla="*/ 2025682 h 2982253"/>
              <a:gd name="connsiteX275" fmla="*/ 1184077 w 3866364"/>
              <a:gd name="connsiteY275" fmla="*/ 2027301 h 2982253"/>
              <a:gd name="connsiteX276" fmla="*/ 1181648 w 3866364"/>
              <a:gd name="connsiteY276" fmla="*/ 2028920 h 2982253"/>
              <a:gd name="connsiteX277" fmla="*/ 1180838 w 3866364"/>
              <a:gd name="connsiteY277" fmla="*/ 2033778 h 2982253"/>
              <a:gd name="connsiteX278" fmla="*/ 1181648 w 3866364"/>
              <a:gd name="connsiteY278" fmla="*/ 2039446 h 2982253"/>
              <a:gd name="connsiteX279" fmla="*/ 1183267 w 3866364"/>
              <a:gd name="connsiteY279" fmla="*/ 2044303 h 2982253"/>
              <a:gd name="connsiteX280" fmla="*/ 1183267 w 3866364"/>
              <a:gd name="connsiteY280" fmla="*/ 2049566 h 2982253"/>
              <a:gd name="connsiteX281" fmla="*/ 1169099 w 3866364"/>
              <a:gd name="connsiteY281" fmla="*/ 2071426 h 2982253"/>
              <a:gd name="connsiteX282" fmla="*/ 1166670 w 3866364"/>
              <a:gd name="connsiteY282" fmla="*/ 2079927 h 2982253"/>
              <a:gd name="connsiteX283" fmla="*/ 1166670 w 3866364"/>
              <a:gd name="connsiteY283" fmla="*/ 2091666 h 2982253"/>
              <a:gd name="connsiteX284" fmla="*/ 1170718 w 3866364"/>
              <a:gd name="connsiteY284" fmla="*/ 2117574 h 2982253"/>
              <a:gd name="connsiteX285" fmla="*/ 1171527 w 3866364"/>
              <a:gd name="connsiteY285" fmla="*/ 2130123 h 2982253"/>
              <a:gd name="connsiteX286" fmla="*/ 1168289 w 3866364"/>
              <a:gd name="connsiteY286" fmla="*/ 2151174 h 2982253"/>
              <a:gd name="connsiteX287" fmla="*/ 1153311 w 3866364"/>
              <a:gd name="connsiteY287" fmla="*/ 2205419 h 2982253"/>
              <a:gd name="connsiteX288" fmla="*/ 1149263 w 3866364"/>
              <a:gd name="connsiteY288" fmla="*/ 2294477 h 2982253"/>
              <a:gd name="connsiteX289" fmla="*/ 1153311 w 3866364"/>
              <a:gd name="connsiteY289" fmla="*/ 2339007 h 2982253"/>
              <a:gd name="connsiteX290" fmla="*/ 1170718 w 3866364"/>
              <a:gd name="connsiteY290" fmla="*/ 2378274 h 2982253"/>
              <a:gd name="connsiteX291" fmla="*/ 1210389 w 3866364"/>
              <a:gd name="connsiteY291" fmla="*/ 2449521 h 2982253"/>
              <a:gd name="connsiteX292" fmla="*/ 1222939 w 3866364"/>
              <a:gd name="connsiteY292" fmla="*/ 2439400 h 2982253"/>
              <a:gd name="connsiteX293" fmla="*/ 1240346 w 3866364"/>
              <a:gd name="connsiteY293" fmla="*/ 2406611 h 2982253"/>
              <a:gd name="connsiteX294" fmla="*/ 1256943 w 3866364"/>
              <a:gd name="connsiteY294" fmla="*/ 2399324 h 2982253"/>
              <a:gd name="connsiteX295" fmla="*/ 1271111 w 3866364"/>
              <a:gd name="connsiteY295" fmla="*/ 2400943 h 2982253"/>
              <a:gd name="connsiteX296" fmla="*/ 1310783 w 3866364"/>
              <a:gd name="connsiteY296" fmla="*/ 2421993 h 2982253"/>
              <a:gd name="connsiteX297" fmla="*/ 1318070 w 3866364"/>
              <a:gd name="connsiteY297" fmla="*/ 2422803 h 2982253"/>
              <a:gd name="connsiteX298" fmla="*/ 1333048 w 3866364"/>
              <a:gd name="connsiteY298" fmla="*/ 2419564 h 2982253"/>
              <a:gd name="connsiteX299" fmla="*/ 1339525 w 3866364"/>
              <a:gd name="connsiteY299" fmla="*/ 2421184 h 2982253"/>
              <a:gd name="connsiteX300" fmla="*/ 1346002 w 3866364"/>
              <a:gd name="connsiteY300" fmla="*/ 2428875 h 2982253"/>
              <a:gd name="connsiteX301" fmla="*/ 1350050 w 3866364"/>
              <a:gd name="connsiteY301" fmla="*/ 2438186 h 2982253"/>
              <a:gd name="connsiteX302" fmla="*/ 1353288 w 3866364"/>
              <a:gd name="connsiteY302" fmla="*/ 2447497 h 2982253"/>
              <a:gd name="connsiteX303" fmla="*/ 1357336 w 3866364"/>
              <a:gd name="connsiteY303" fmla="*/ 2455188 h 2982253"/>
              <a:gd name="connsiteX304" fmla="*/ 1364623 w 3866364"/>
              <a:gd name="connsiteY304" fmla="*/ 2460046 h 2982253"/>
              <a:gd name="connsiteX305" fmla="*/ 1386888 w 3866364"/>
              <a:gd name="connsiteY305" fmla="*/ 2462475 h 2982253"/>
              <a:gd name="connsiteX306" fmla="*/ 1390936 w 3866364"/>
              <a:gd name="connsiteY306" fmla="*/ 2468547 h 2982253"/>
              <a:gd name="connsiteX307" fmla="*/ 1388507 w 3866364"/>
              <a:gd name="connsiteY307" fmla="*/ 2479477 h 2982253"/>
              <a:gd name="connsiteX308" fmla="*/ 1384459 w 3866364"/>
              <a:gd name="connsiteY308" fmla="*/ 2492026 h 2982253"/>
              <a:gd name="connsiteX309" fmla="*/ 1384459 w 3866364"/>
              <a:gd name="connsiteY309" fmla="*/ 2503766 h 2982253"/>
              <a:gd name="connsiteX310" fmla="*/ 1396198 w 3866364"/>
              <a:gd name="connsiteY310" fmla="*/ 2520767 h 2982253"/>
              <a:gd name="connsiteX311" fmla="*/ 1411176 w 3866364"/>
              <a:gd name="connsiteY311" fmla="*/ 2520767 h 2982253"/>
              <a:gd name="connsiteX312" fmla="*/ 1426964 w 3866364"/>
              <a:gd name="connsiteY312" fmla="*/ 2513886 h 2982253"/>
              <a:gd name="connsiteX313" fmla="*/ 1440323 w 3866364"/>
              <a:gd name="connsiteY313" fmla="*/ 2510647 h 2982253"/>
              <a:gd name="connsiteX314" fmla="*/ 1452063 w 3866364"/>
              <a:gd name="connsiteY314" fmla="*/ 2516315 h 2982253"/>
              <a:gd name="connsiteX315" fmla="*/ 1492544 w 3866364"/>
              <a:gd name="connsiteY315" fmla="*/ 2551533 h 2982253"/>
              <a:gd name="connsiteX316" fmla="*/ 1517237 w 3866364"/>
              <a:gd name="connsiteY316" fmla="*/ 2567321 h 2982253"/>
              <a:gd name="connsiteX317" fmla="*/ 1570268 w 3866364"/>
              <a:gd name="connsiteY317" fmla="*/ 2587562 h 2982253"/>
              <a:gd name="connsiteX318" fmla="*/ 1595771 w 3866364"/>
              <a:gd name="connsiteY318" fmla="*/ 2609422 h 2982253"/>
              <a:gd name="connsiteX319" fmla="*/ 1602248 w 3866364"/>
              <a:gd name="connsiteY319" fmla="*/ 2619542 h 2982253"/>
              <a:gd name="connsiteX320" fmla="*/ 1613988 w 3866364"/>
              <a:gd name="connsiteY320" fmla="*/ 2643021 h 2982253"/>
              <a:gd name="connsiteX321" fmla="*/ 1619655 w 3866364"/>
              <a:gd name="connsiteY321" fmla="*/ 2652332 h 2982253"/>
              <a:gd name="connsiteX322" fmla="*/ 1626132 w 3866364"/>
              <a:gd name="connsiteY322" fmla="*/ 2656380 h 2982253"/>
              <a:gd name="connsiteX323" fmla="*/ 1640300 w 3866364"/>
              <a:gd name="connsiteY323" fmla="*/ 2660428 h 2982253"/>
              <a:gd name="connsiteX324" fmla="*/ 1645968 w 3866364"/>
              <a:gd name="connsiteY324" fmla="*/ 2663666 h 2982253"/>
              <a:gd name="connsiteX325" fmla="*/ 1656898 w 3866364"/>
              <a:gd name="connsiteY325" fmla="*/ 2679454 h 2982253"/>
              <a:gd name="connsiteX326" fmla="*/ 1666208 w 3866364"/>
              <a:gd name="connsiteY326" fmla="*/ 2702124 h 2982253"/>
              <a:gd name="connsiteX327" fmla="*/ 1673495 w 3866364"/>
              <a:gd name="connsiteY327" fmla="*/ 2727222 h 2982253"/>
              <a:gd name="connsiteX328" fmla="*/ 1678353 w 3866364"/>
              <a:gd name="connsiteY328" fmla="*/ 2751511 h 2982253"/>
              <a:gd name="connsiteX329" fmla="*/ 1688473 w 3866364"/>
              <a:gd name="connsiteY329" fmla="*/ 2804136 h 2982253"/>
              <a:gd name="connsiteX330" fmla="*/ 1688473 w 3866364"/>
              <a:gd name="connsiteY330" fmla="*/ 2829235 h 2982253"/>
              <a:gd name="connsiteX331" fmla="*/ 1678353 w 3866364"/>
              <a:gd name="connsiteY331" fmla="*/ 2846642 h 2982253"/>
              <a:gd name="connsiteX332" fmla="*/ 1670256 w 3866364"/>
              <a:gd name="connsiteY332" fmla="*/ 2853523 h 2982253"/>
              <a:gd name="connsiteX333" fmla="*/ 1667018 w 3866364"/>
              <a:gd name="connsiteY333" fmla="*/ 2857572 h 2982253"/>
              <a:gd name="connsiteX334" fmla="*/ 1663779 w 3866364"/>
              <a:gd name="connsiteY334" fmla="*/ 2862429 h 2982253"/>
              <a:gd name="connsiteX335" fmla="*/ 1663779 w 3866364"/>
              <a:gd name="connsiteY335" fmla="*/ 2874169 h 2982253"/>
              <a:gd name="connsiteX336" fmla="*/ 1666208 w 3866364"/>
              <a:gd name="connsiteY336" fmla="*/ 2884289 h 2982253"/>
              <a:gd name="connsiteX337" fmla="*/ 1671876 w 3866364"/>
              <a:gd name="connsiteY337" fmla="*/ 2892790 h 2982253"/>
              <a:gd name="connsiteX338" fmla="*/ 1678353 w 3866364"/>
              <a:gd name="connsiteY338" fmla="*/ 2898458 h 2982253"/>
              <a:gd name="connsiteX339" fmla="*/ 1682401 w 3866364"/>
              <a:gd name="connsiteY339" fmla="*/ 2903315 h 2982253"/>
              <a:gd name="connsiteX340" fmla="*/ 1684020 w 3866364"/>
              <a:gd name="connsiteY340" fmla="*/ 2909387 h 2982253"/>
              <a:gd name="connsiteX341" fmla="*/ 1684020 w 3866364"/>
              <a:gd name="connsiteY341" fmla="*/ 2915055 h 2982253"/>
              <a:gd name="connsiteX342" fmla="*/ 1681591 w 3866364"/>
              <a:gd name="connsiteY342" fmla="*/ 2921937 h 2982253"/>
              <a:gd name="connsiteX343" fmla="*/ 1703856 w 3866364"/>
              <a:gd name="connsiteY343" fmla="*/ 2928009 h 2982253"/>
              <a:gd name="connsiteX344" fmla="*/ 1762554 w 3866364"/>
              <a:gd name="connsiteY344" fmla="*/ 2964037 h 2982253"/>
              <a:gd name="connsiteX345" fmla="*/ 1774293 w 3866364"/>
              <a:gd name="connsiteY345" fmla="*/ 2968085 h 2982253"/>
              <a:gd name="connsiteX346" fmla="*/ 1784009 w 3866364"/>
              <a:gd name="connsiteY346" fmla="*/ 2967276 h 2982253"/>
              <a:gd name="connsiteX347" fmla="*/ 1816394 w 3866364"/>
              <a:gd name="connsiteY347" fmla="*/ 2953107 h 2982253"/>
              <a:gd name="connsiteX348" fmla="*/ 1857685 w 3866364"/>
              <a:gd name="connsiteY348" fmla="*/ 2947440 h 2982253"/>
              <a:gd name="connsiteX349" fmla="*/ 1869019 w 3866364"/>
              <a:gd name="connsiteY349" fmla="*/ 2938939 h 2982253"/>
              <a:gd name="connsiteX350" fmla="*/ 1879140 w 3866364"/>
              <a:gd name="connsiteY350" fmla="*/ 2934891 h 2982253"/>
              <a:gd name="connsiteX351" fmla="*/ 1883998 w 3866364"/>
              <a:gd name="connsiteY351" fmla="*/ 2935700 h 2982253"/>
              <a:gd name="connsiteX352" fmla="*/ 1895737 w 3866364"/>
              <a:gd name="connsiteY352" fmla="*/ 2942582 h 2982253"/>
              <a:gd name="connsiteX353" fmla="*/ 1901404 w 3866364"/>
              <a:gd name="connsiteY353" fmla="*/ 2944202 h 2982253"/>
              <a:gd name="connsiteX354" fmla="*/ 1906262 w 3866364"/>
              <a:gd name="connsiteY354" fmla="*/ 2943392 h 2982253"/>
              <a:gd name="connsiteX355" fmla="*/ 1956864 w 3866364"/>
              <a:gd name="connsiteY355" fmla="*/ 2913841 h 2982253"/>
              <a:gd name="connsiteX356" fmla="*/ 1971032 w 3866364"/>
              <a:gd name="connsiteY356" fmla="*/ 2912221 h 2982253"/>
              <a:gd name="connsiteX357" fmla="*/ 1981153 w 3866364"/>
              <a:gd name="connsiteY357" fmla="*/ 2916269 h 2982253"/>
              <a:gd name="connsiteX358" fmla="*/ 2000179 w 3866364"/>
              <a:gd name="connsiteY358" fmla="*/ 2928819 h 2982253"/>
              <a:gd name="connsiteX359" fmla="*/ 2011109 w 3866364"/>
              <a:gd name="connsiteY359" fmla="*/ 2931247 h 2982253"/>
              <a:gd name="connsiteX360" fmla="*/ 2053209 w 3866364"/>
              <a:gd name="connsiteY360" fmla="*/ 2931247 h 2982253"/>
              <a:gd name="connsiteX361" fmla="*/ 2072235 w 3866364"/>
              <a:gd name="connsiteY361" fmla="*/ 2925580 h 2982253"/>
              <a:gd name="connsiteX362" fmla="*/ 2112717 w 3866364"/>
              <a:gd name="connsiteY362" fmla="*/ 2903720 h 2982253"/>
              <a:gd name="connsiteX363" fmla="*/ 2134172 w 3866364"/>
              <a:gd name="connsiteY363" fmla="*/ 2899672 h 2982253"/>
              <a:gd name="connsiteX364" fmla="*/ 2154817 w 3866364"/>
              <a:gd name="connsiteY364" fmla="*/ 2907363 h 2982253"/>
              <a:gd name="connsiteX365" fmla="*/ 2173034 w 3866364"/>
              <a:gd name="connsiteY365" fmla="*/ 2930033 h 2982253"/>
              <a:gd name="connsiteX366" fmla="*/ 2184773 w 3866364"/>
              <a:gd name="connsiteY366" fmla="*/ 2962823 h 2982253"/>
              <a:gd name="connsiteX367" fmla="*/ 2192060 w 3866364"/>
              <a:gd name="connsiteY367" fmla="*/ 2973753 h 2982253"/>
              <a:gd name="connsiteX368" fmla="*/ 2204609 w 3866364"/>
              <a:gd name="connsiteY368" fmla="*/ 2976182 h 2982253"/>
              <a:gd name="connsiteX369" fmla="*/ 2226874 w 3866364"/>
              <a:gd name="connsiteY369" fmla="*/ 2975372 h 2982253"/>
              <a:gd name="connsiteX370" fmla="*/ 2247519 w 3866364"/>
              <a:gd name="connsiteY370" fmla="*/ 2982254 h 2982253"/>
              <a:gd name="connsiteX371" fmla="*/ 2271403 w 3866364"/>
              <a:gd name="connsiteY371" fmla="*/ 2982254 h 2982253"/>
              <a:gd name="connsiteX372" fmla="*/ 2295287 w 3866364"/>
              <a:gd name="connsiteY372" fmla="*/ 2969705 h 2982253"/>
              <a:gd name="connsiteX373" fmla="*/ 2370582 w 3866364"/>
              <a:gd name="connsiteY373" fmla="*/ 2900887 h 2982253"/>
              <a:gd name="connsiteX374" fmla="*/ 2403777 w 3866364"/>
              <a:gd name="connsiteY374" fmla="*/ 2881456 h 2982253"/>
              <a:gd name="connsiteX375" fmla="*/ 2445877 w 3866364"/>
              <a:gd name="connsiteY375" fmla="*/ 2872954 h 2982253"/>
              <a:gd name="connsiteX376" fmla="*/ 2461665 w 3866364"/>
              <a:gd name="connsiteY376" fmla="*/ 2860405 h 2982253"/>
              <a:gd name="connsiteX377" fmla="*/ 2464094 w 3866364"/>
              <a:gd name="connsiteY377" fmla="*/ 2860405 h 2982253"/>
              <a:gd name="connsiteX378" fmla="*/ 2466523 w 3866364"/>
              <a:gd name="connsiteY378" fmla="*/ 2861215 h 2982253"/>
              <a:gd name="connsiteX379" fmla="*/ 2468952 w 3866364"/>
              <a:gd name="connsiteY379" fmla="*/ 2862834 h 2982253"/>
              <a:gd name="connsiteX380" fmla="*/ 2477048 w 3866364"/>
              <a:gd name="connsiteY380" fmla="*/ 2884694 h 2982253"/>
              <a:gd name="connsiteX381" fmla="*/ 2487168 w 3866364"/>
              <a:gd name="connsiteY381" fmla="*/ 2894814 h 2982253"/>
              <a:gd name="connsiteX382" fmla="*/ 2498908 w 3866364"/>
              <a:gd name="connsiteY382" fmla="*/ 2895624 h 2982253"/>
              <a:gd name="connsiteX383" fmla="*/ 2541818 w 3866364"/>
              <a:gd name="connsiteY383" fmla="*/ 2888337 h 2982253"/>
              <a:gd name="connsiteX384" fmla="*/ 2553557 w 3866364"/>
              <a:gd name="connsiteY384" fmla="*/ 2882265 h 2982253"/>
              <a:gd name="connsiteX385" fmla="*/ 2561654 w 3866364"/>
              <a:gd name="connsiteY385" fmla="*/ 2862834 h 2982253"/>
              <a:gd name="connsiteX386" fmla="*/ 2563273 w 3866364"/>
              <a:gd name="connsiteY386" fmla="*/ 2831664 h 2982253"/>
              <a:gd name="connsiteX387" fmla="*/ 2557605 w 3866364"/>
              <a:gd name="connsiteY387" fmla="*/ 2809804 h 2982253"/>
              <a:gd name="connsiteX388" fmla="*/ 2548295 w 3866364"/>
              <a:gd name="connsiteY388" fmla="*/ 2790373 h 2982253"/>
              <a:gd name="connsiteX389" fmla="*/ 2540199 w 3866364"/>
              <a:gd name="connsiteY389" fmla="*/ 2766084 h 2982253"/>
              <a:gd name="connsiteX390" fmla="*/ 2536960 w 3866364"/>
              <a:gd name="connsiteY390" fmla="*/ 2748677 h 2982253"/>
              <a:gd name="connsiteX391" fmla="*/ 2537770 w 3866364"/>
              <a:gd name="connsiteY391" fmla="*/ 2745438 h 2982253"/>
              <a:gd name="connsiteX392" fmla="*/ 2541818 w 3866364"/>
              <a:gd name="connsiteY392" fmla="*/ 2745438 h 2982253"/>
              <a:gd name="connsiteX393" fmla="*/ 2547485 w 3866364"/>
              <a:gd name="connsiteY393" fmla="*/ 2737747 h 2982253"/>
              <a:gd name="connsiteX394" fmla="*/ 2560034 w 3866364"/>
              <a:gd name="connsiteY394" fmla="*/ 2730056 h 2982253"/>
              <a:gd name="connsiteX395" fmla="*/ 2560034 w 3866364"/>
              <a:gd name="connsiteY395" fmla="*/ 2726007 h 2982253"/>
              <a:gd name="connsiteX396" fmla="*/ 2559225 w 3866364"/>
              <a:gd name="connsiteY396" fmla="*/ 2718316 h 2982253"/>
              <a:gd name="connsiteX397" fmla="*/ 2559225 w 3866364"/>
              <a:gd name="connsiteY397" fmla="*/ 2709815 h 2982253"/>
              <a:gd name="connsiteX398" fmla="*/ 2561654 w 3866364"/>
              <a:gd name="connsiteY398" fmla="*/ 2702933 h 2982253"/>
              <a:gd name="connsiteX399" fmla="*/ 2583918 w 3866364"/>
              <a:gd name="connsiteY399" fmla="*/ 2688765 h 2982253"/>
              <a:gd name="connsiteX400" fmla="*/ 2614684 w 3866364"/>
              <a:gd name="connsiteY400" fmla="*/ 2685526 h 2982253"/>
              <a:gd name="connsiteX401" fmla="*/ 2644640 w 3866364"/>
              <a:gd name="connsiteY401" fmla="*/ 2689574 h 2982253"/>
              <a:gd name="connsiteX402" fmla="*/ 2696861 w 3866364"/>
              <a:gd name="connsiteY402" fmla="*/ 2709815 h 2982253"/>
              <a:gd name="connsiteX403" fmla="*/ 2726817 w 3866364"/>
              <a:gd name="connsiteY403" fmla="*/ 2704957 h 2982253"/>
              <a:gd name="connsiteX404" fmla="*/ 2755964 w 3866364"/>
              <a:gd name="connsiteY404" fmla="*/ 2686336 h 2982253"/>
              <a:gd name="connsiteX405" fmla="*/ 2783086 w 3866364"/>
              <a:gd name="connsiteY405" fmla="*/ 2655165 h 2982253"/>
              <a:gd name="connsiteX406" fmla="*/ 2794016 w 3866364"/>
              <a:gd name="connsiteY406" fmla="*/ 2631686 h 2982253"/>
              <a:gd name="connsiteX407" fmla="*/ 2807375 w 3866364"/>
              <a:gd name="connsiteY407" fmla="*/ 2577846 h 2982253"/>
              <a:gd name="connsiteX408" fmla="*/ 2815471 w 3866364"/>
              <a:gd name="connsiteY408" fmla="*/ 2562868 h 2982253"/>
              <a:gd name="connsiteX409" fmla="*/ 2827211 w 3866364"/>
              <a:gd name="connsiteY409" fmla="*/ 2561249 h 2982253"/>
              <a:gd name="connsiteX410" fmla="*/ 2868501 w 3866364"/>
              <a:gd name="connsiteY410" fmla="*/ 2576227 h 2982253"/>
              <a:gd name="connsiteX411" fmla="*/ 2922342 w 3866364"/>
              <a:gd name="connsiteY411" fmla="*/ 2572988 h 2982253"/>
              <a:gd name="connsiteX412" fmla="*/ 2938129 w 3866364"/>
              <a:gd name="connsiteY412" fmla="*/ 2562058 h 2982253"/>
              <a:gd name="connsiteX413" fmla="*/ 2964442 w 3866364"/>
              <a:gd name="connsiteY413" fmla="*/ 2522792 h 2982253"/>
              <a:gd name="connsiteX414" fmla="*/ 2981039 w 3866364"/>
              <a:gd name="connsiteY414" fmla="*/ 2514291 h 2982253"/>
              <a:gd name="connsiteX415" fmla="*/ 2989136 w 3866364"/>
              <a:gd name="connsiteY415" fmla="*/ 2515910 h 2982253"/>
              <a:gd name="connsiteX416" fmla="*/ 2993184 w 3866364"/>
              <a:gd name="connsiteY416" fmla="*/ 2520363 h 2982253"/>
              <a:gd name="connsiteX417" fmla="*/ 2996422 w 3866364"/>
              <a:gd name="connsiteY417" fmla="*/ 2527245 h 2982253"/>
              <a:gd name="connsiteX418" fmla="*/ 3042976 w 3866364"/>
              <a:gd name="connsiteY418" fmla="*/ 2591610 h 2982253"/>
              <a:gd name="connsiteX419" fmla="*/ 3037308 w 3866364"/>
              <a:gd name="connsiteY419" fmla="*/ 2595658 h 2982253"/>
              <a:gd name="connsiteX420" fmla="*/ 3021521 w 3866364"/>
              <a:gd name="connsiteY420" fmla="*/ 2594848 h 2982253"/>
              <a:gd name="connsiteX421" fmla="*/ 3008162 w 3866364"/>
              <a:gd name="connsiteY421" fmla="*/ 2602540 h 2982253"/>
              <a:gd name="connsiteX422" fmla="*/ 3006543 w 3866364"/>
              <a:gd name="connsiteY422" fmla="*/ 2613470 h 2982253"/>
              <a:gd name="connsiteX423" fmla="*/ 3022330 w 3866364"/>
              <a:gd name="connsiteY423" fmla="*/ 2621971 h 2982253"/>
              <a:gd name="connsiteX424" fmla="*/ 3026378 w 3866364"/>
              <a:gd name="connsiteY424" fmla="*/ 2631281 h 2982253"/>
              <a:gd name="connsiteX425" fmla="*/ 3021521 w 3866364"/>
              <a:gd name="connsiteY425" fmla="*/ 2639782 h 2982253"/>
              <a:gd name="connsiteX426" fmla="*/ 3002494 w 3866364"/>
              <a:gd name="connsiteY426" fmla="*/ 2646664 h 2982253"/>
              <a:gd name="connsiteX427" fmla="*/ 2997637 w 3866364"/>
              <a:gd name="connsiteY427" fmla="*/ 2655165 h 2982253"/>
              <a:gd name="connsiteX428" fmla="*/ 3002494 w 3866364"/>
              <a:gd name="connsiteY428" fmla="*/ 2675406 h 2982253"/>
              <a:gd name="connsiteX429" fmla="*/ 3017473 w 3866364"/>
              <a:gd name="connsiteY429" fmla="*/ 2689574 h 2982253"/>
              <a:gd name="connsiteX430" fmla="*/ 3034879 w 3866364"/>
              <a:gd name="connsiteY430" fmla="*/ 2698885 h 2982253"/>
              <a:gd name="connsiteX431" fmla="*/ 3093577 w 3866364"/>
              <a:gd name="connsiteY431" fmla="*/ 2709005 h 2982253"/>
              <a:gd name="connsiteX432" fmla="*/ 3108555 w 3866364"/>
              <a:gd name="connsiteY432" fmla="*/ 2708196 h 2982253"/>
              <a:gd name="connsiteX433" fmla="*/ 3115032 w 3866364"/>
              <a:gd name="connsiteY433" fmla="*/ 2704148 h 2982253"/>
              <a:gd name="connsiteX434" fmla="*/ 3125962 w 3866364"/>
              <a:gd name="connsiteY434" fmla="*/ 2689170 h 2982253"/>
              <a:gd name="connsiteX435" fmla="*/ 3133249 w 3866364"/>
              <a:gd name="connsiteY435" fmla="*/ 2685931 h 2982253"/>
              <a:gd name="connsiteX436" fmla="*/ 3157942 w 3866364"/>
              <a:gd name="connsiteY436" fmla="*/ 2689170 h 2982253"/>
              <a:gd name="connsiteX437" fmla="*/ 3165229 w 3866364"/>
              <a:gd name="connsiteY437" fmla="*/ 2688360 h 2982253"/>
              <a:gd name="connsiteX438" fmla="*/ 3181017 w 3866364"/>
              <a:gd name="connsiteY438" fmla="*/ 2676620 h 2982253"/>
              <a:gd name="connsiteX439" fmla="*/ 3185875 w 3866364"/>
              <a:gd name="connsiteY439" fmla="*/ 2659213 h 2982253"/>
              <a:gd name="connsiteX440" fmla="*/ 3186684 w 3866364"/>
              <a:gd name="connsiteY440" fmla="*/ 2607397 h 2982253"/>
              <a:gd name="connsiteX441" fmla="*/ 3189113 w 3866364"/>
              <a:gd name="connsiteY441" fmla="*/ 2602540 h 2982253"/>
              <a:gd name="connsiteX442" fmla="*/ 3196400 w 3866364"/>
              <a:gd name="connsiteY442" fmla="*/ 2591610 h 2982253"/>
              <a:gd name="connsiteX443" fmla="*/ 3198019 w 3866364"/>
              <a:gd name="connsiteY443" fmla="*/ 2586347 h 2982253"/>
              <a:gd name="connsiteX444" fmla="*/ 3196400 w 3866364"/>
              <a:gd name="connsiteY444" fmla="*/ 2579870 h 2982253"/>
              <a:gd name="connsiteX445" fmla="*/ 3193161 w 3866364"/>
              <a:gd name="connsiteY445" fmla="*/ 2577441 h 2982253"/>
              <a:gd name="connsiteX446" fmla="*/ 3189923 w 3866364"/>
              <a:gd name="connsiteY446" fmla="*/ 2575822 h 2982253"/>
              <a:gd name="connsiteX447" fmla="*/ 3187494 w 3866364"/>
              <a:gd name="connsiteY447" fmla="*/ 2572584 h 2982253"/>
              <a:gd name="connsiteX448" fmla="*/ 3183446 w 3866364"/>
              <a:gd name="connsiteY448" fmla="*/ 2560034 h 2982253"/>
              <a:gd name="connsiteX449" fmla="*/ 3178588 w 3866364"/>
              <a:gd name="connsiteY449" fmla="*/ 2549914 h 2982253"/>
              <a:gd name="connsiteX450" fmla="*/ 3172920 w 3866364"/>
              <a:gd name="connsiteY450" fmla="*/ 2541413 h 2982253"/>
              <a:gd name="connsiteX451" fmla="*/ 3166444 w 3866364"/>
              <a:gd name="connsiteY451" fmla="*/ 2533722 h 2982253"/>
              <a:gd name="connsiteX452" fmla="*/ 3163205 w 3866364"/>
              <a:gd name="connsiteY452" fmla="*/ 2532912 h 2982253"/>
              <a:gd name="connsiteX453" fmla="*/ 3155918 w 3866364"/>
              <a:gd name="connsiteY453" fmla="*/ 2535341 h 2982253"/>
              <a:gd name="connsiteX454" fmla="*/ 3153490 w 3866364"/>
              <a:gd name="connsiteY454" fmla="*/ 2534531 h 2982253"/>
              <a:gd name="connsiteX455" fmla="*/ 3151061 w 3866364"/>
              <a:gd name="connsiteY455" fmla="*/ 2530483 h 2982253"/>
              <a:gd name="connsiteX456" fmla="*/ 3144584 w 3866364"/>
              <a:gd name="connsiteY456" fmla="*/ 2510242 h 2982253"/>
              <a:gd name="connsiteX457" fmla="*/ 3142964 w 3866364"/>
              <a:gd name="connsiteY457" fmla="*/ 2499312 h 2982253"/>
              <a:gd name="connsiteX458" fmla="*/ 3138916 w 3866364"/>
              <a:gd name="connsiteY458" fmla="*/ 2490002 h 2982253"/>
              <a:gd name="connsiteX459" fmla="*/ 3133249 w 3866364"/>
              <a:gd name="connsiteY459" fmla="*/ 2481906 h 2982253"/>
              <a:gd name="connsiteX460" fmla="*/ 3123129 w 3866364"/>
              <a:gd name="connsiteY460" fmla="*/ 2484334 h 2982253"/>
              <a:gd name="connsiteX461" fmla="*/ 3083457 w 3866364"/>
              <a:gd name="connsiteY461" fmla="*/ 2505385 h 2982253"/>
              <a:gd name="connsiteX462" fmla="*/ 3054715 w 3866364"/>
              <a:gd name="connsiteY462" fmla="*/ 2507004 h 2982253"/>
              <a:gd name="connsiteX463" fmla="*/ 3040547 w 3866364"/>
              <a:gd name="connsiteY463" fmla="*/ 2501337 h 2982253"/>
              <a:gd name="connsiteX464" fmla="*/ 3031641 w 3866364"/>
              <a:gd name="connsiteY464" fmla="*/ 2486358 h 2982253"/>
              <a:gd name="connsiteX465" fmla="*/ 3032450 w 3866364"/>
              <a:gd name="connsiteY465" fmla="*/ 2457617 h 2982253"/>
              <a:gd name="connsiteX466" fmla="*/ 3045000 w 3866364"/>
              <a:gd name="connsiteY466" fmla="*/ 2432518 h 2982253"/>
              <a:gd name="connsiteX467" fmla="*/ 3074956 w 3866364"/>
              <a:gd name="connsiteY467" fmla="*/ 2395681 h 2982253"/>
              <a:gd name="connsiteX468" fmla="*/ 3086695 w 3866364"/>
              <a:gd name="connsiteY468" fmla="*/ 2370582 h 2982253"/>
              <a:gd name="connsiteX469" fmla="*/ 3089124 w 3866364"/>
              <a:gd name="connsiteY469" fmla="*/ 2348722 h 2982253"/>
              <a:gd name="connsiteX470" fmla="*/ 3089124 w 3866364"/>
              <a:gd name="connsiteY470" fmla="*/ 2325243 h 2982253"/>
              <a:gd name="connsiteX471" fmla="*/ 3091553 w 3866364"/>
              <a:gd name="connsiteY471" fmla="*/ 2294882 h 2982253"/>
              <a:gd name="connsiteX472" fmla="*/ 3098840 w 3866364"/>
              <a:gd name="connsiteY472" fmla="*/ 2271403 h 2982253"/>
              <a:gd name="connsiteX473" fmla="*/ 3108960 w 3866364"/>
              <a:gd name="connsiteY473" fmla="*/ 2258044 h 2982253"/>
              <a:gd name="connsiteX474" fmla="*/ 3149441 w 3866364"/>
              <a:gd name="connsiteY474" fmla="*/ 2233756 h 2982253"/>
              <a:gd name="connsiteX475" fmla="*/ 3161990 w 3866364"/>
              <a:gd name="connsiteY475" fmla="*/ 2220397 h 2982253"/>
              <a:gd name="connsiteX476" fmla="*/ 3172111 w 3866364"/>
              <a:gd name="connsiteY476" fmla="*/ 2200966 h 2982253"/>
              <a:gd name="connsiteX477" fmla="*/ 3175349 w 3866364"/>
              <a:gd name="connsiteY477" fmla="*/ 2178296 h 2982253"/>
              <a:gd name="connsiteX478" fmla="*/ 3171301 w 3866364"/>
              <a:gd name="connsiteY478" fmla="*/ 2155627 h 2982253"/>
              <a:gd name="connsiteX479" fmla="*/ 3154704 w 3866364"/>
              <a:gd name="connsiteY479" fmla="*/ 2114336 h 2982253"/>
              <a:gd name="connsiteX480" fmla="*/ 3150656 w 3866364"/>
              <a:gd name="connsiteY480" fmla="*/ 2091666 h 2982253"/>
              <a:gd name="connsiteX481" fmla="*/ 3151465 w 3866364"/>
              <a:gd name="connsiteY481" fmla="*/ 2077498 h 2982253"/>
              <a:gd name="connsiteX482" fmla="*/ 3154704 w 3866364"/>
              <a:gd name="connsiteY482" fmla="*/ 2065758 h 2982253"/>
              <a:gd name="connsiteX483" fmla="*/ 3157942 w 3866364"/>
              <a:gd name="connsiteY483" fmla="*/ 2055638 h 2982253"/>
              <a:gd name="connsiteX484" fmla="*/ 3160371 w 3866364"/>
              <a:gd name="connsiteY484" fmla="*/ 2043089 h 2982253"/>
              <a:gd name="connsiteX485" fmla="*/ 3161181 w 3866364"/>
              <a:gd name="connsiteY485" fmla="*/ 2031349 h 2982253"/>
              <a:gd name="connsiteX486" fmla="*/ 3158752 w 3866364"/>
              <a:gd name="connsiteY486" fmla="*/ 1972651 h 2982253"/>
              <a:gd name="connsiteX487" fmla="*/ 3160371 w 3866364"/>
              <a:gd name="connsiteY487" fmla="*/ 1957673 h 2982253"/>
              <a:gd name="connsiteX488" fmla="*/ 3167658 w 3866364"/>
              <a:gd name="connsiteY488" fmla="*/ 1947553 h 2982253"/>
              <a:gd name="connsiteX489" fmla="*/ 3181826 w 3866364"/>
              <a:gd name="connsiteY489" fmla="*/ 1934194 h 2982253"/>
              <a:gd name="connsiteX490" fmla="*/ 3188303 w 3866364"/>
              <a:gd name="connsiteY490" fmla="*/ 1930956 h 2982253"/>
              <a:gd name="connsiteX491" fmla="*/ 3192351 w 3866364"/>
              <a:gd name="connsiteY491" fmla="*/ 1930956 h 2982253"/>
              <a:gd name="connsiteX492" fmla="*/ 3195590 w 3866364"/>
              <a:gd name="connsiteY492" fmla="*/ 1928527 h 2982253"/>
              <a:gd name="connsiteX493" fmla="*/ 3198829 w 3866364"/>
              <a:gd name="connsiteY493" fmla="*/ 1919216 h 2982253"/>
              <a:gd name="connsiteX494" fmla="*/ 3198829 w 3866364"/>
              <a:gd name="connsiteY494" fmla="*/ 1909906 h 2982253"/>
              <a:gd name="connsiteX495" fmla="*/ 3193161 w 3866364"/>
              <a:gd name="connsiteY495" fmla="*/ 1887236 h 2982253"/>
              <a:gd name="connsiteX496" fmla="*/ 3192351 w 3866364"/>
              <a:gd name="connsiteY496" fmla="*/ 1877116 h 2982253"/>
              <a:gd name="connsiteX497" fmla="*/ 3198829 w 3866364"/>
              <a:gd name="connsiteY497" fmla="*/ 1855256 h 2982253"/>
              <a:gd name="connsiteX498" fmla="*/ 3211378 w 3866364"/>
              <a:gd name="connsiteY498" fmla="*/ 1841897 h 2982253"/>
              <a:gd name="connsiteX499" fmla="*/ 3226356 w 3866364"/>
              <a:gd name="connsiteY499" fmla="*/ 1830157 h 2982253"/>
              <a:gd name="connsiteX500" fmla="*/ 3240524 w 3866364"/>
              <a:gd name="connsiteY500" fmla="*/ 1813560 h 2982253"/>
              <a:gd name="connsiteX501" fmla="*/ 3244572 w 3866364"/>
              <a:gd name="connsiteY501" fmla="*/ 1801821 h 2982253"/>
              <a:gd name="connsiteX502" fmla="*/ 3245382 w 3866364"/>
              <a:gd name="connsiteY502" fmla="*/ 1791700 h 2982253"/>
              <a:gd name="connsiteX503" fmla="*/ 3247811 w 3866364"/>
              <a:gd name="connsiteY503" fmla="*/ 1783199 h 2982253"/>
              <a:gd name="connsiteX504" fmla="*/ 3255097 w 3866364"/>
              <a:gd name="connsiteY504" fmla="*/ 1776317 h 2982253"/>
              <a:gd name="connsiteX505" fmla="*/ 3279791 w 3866364"/>
              <a:gd name="connsiteY505" fmla="*/ 1765387 h 2982253"/>
              <a:gd name="connsiteX506" fmla="*/ 3292340 w 3866364"/>
              <a:gd name="connsiteY506" fmla="*/ 1765387 h 2982253"/>
              <a:gd name="connsiteX507" fmla="*/ 3316224 w 3866364"/>
              <a:gd name="connsiteY507" fmla="*/ 1771460 h 2982253"/>
              <a:gd name="connsiteX508" fmla="*/ 3328773 w 3866364"/>
              <a:gd name="connsiteY508" fmla="*/ 1771460 h 2982253"/>
              <a:gd name="connsiteX509" fmla="*/ 3408926 w 3866364"/>
              <a:gd name="connsiteY509" fmla="*/ 1754862 h 2982253"/>
              <a:gd name="connsiteX510" fmla="*/ 3432810 w 3866364"/>
              <a:gd name="connsiteY510" fmla="*/ 1740694 h 2982253"/>
              <a:gd name="connsiteX511" fmla="*/ 3442930 w 3866364"/>
              <a:gd name="connsiteY511" fmla="*/ 1729764 h 2982253"/>
              <a:gd name="connsiteX512" fmla="*/ 3465195 w 3866364"/>
              <a:gd name="connsiteY512" fmla="*/ 1694545 h 2982253"/>
              <a:gd name="connsiteX513" fmla="*/ 3489079 w 3866364"/>
              <a:gd name="connsiteY513" fmla="*/ 1641110 h 2982253"/>
              <a:gd name="connsiteX514" fmla="*/ 3492318 w 3866364"/>
              <a:gd name="connsiteY514" fmla="*/ 1630990 h 2982253"/>
              <a:gd name="connsiteX515" fmla="*/ 3491508 w 3866364"/>
              <a:gd name="connsiteY515" fmla="*/ 1617631 h 2982253"/>
              <a:gd name="connsiteX516" fmla="*/ 3490698 w 3866364"/>
              <a:gd name="connsiteY516" fmla="*/ 1589294 h 2982253"/>
              <a:gd name="connsiteX517" fmla="*/ 3492318 w 3866364"/>
              <a:gd name="connsiteY517" fmla="*/ 1575935 h 2982253"/>
              <a:gd name="connsiteX518" fmla="*/ 3512963 w 3866364"/>
              <a:gd name="connsiteY518" fmla="*/ 1542336 h 2982253"/>
              <a:gd name="connsiteX519" fmla="*/ 3542919 w 3866364"/>
              <a:gd name="connsiteY519" fmla="*/ 1537478 h 2982253"/>
              <a:gd name="connsiteX520" fmla="*/ 3615785 w 3866364"/>
              <a:gd name="connsiteY520" fmla="*/ 1556909 h 2982253"/>
              <a:gd name="connsiteX521" fmla="*/ 3621453 w 3866364"/>
              <a:gd name="connsiteY521" fmla="*/ 1556909 h 2982253"/>
              <a:gd name="connsiteX522" fmla="*/ 3627930 w 3866364"/>
              <a:gd name="connsiteY522" fmla="*/ 1555290 h 2982253"/>
              <a:gd name="connsiteX523" fmla="*/ 3631978 w 3866364"/>
              <a:gd name="connsiteY523" fmla="*/ 1550432 h 2982253"/>
              <a:gd name="connsiteX524" fmla="*/ 3636026 w 3866364"/>
              <a:gd name="connsiteY524" fmla="*/ 1543550 h 2982253"/>
              <a:gd name="connsiteX525" fmla="*/ 3641693 w 3866364"/>
              <a:gd name="connsiteY525" fmla="*/ 1537883 h 2982253"/>
              <a:gd name="connsiteX526" fmla="*/ 3650599 w 3866364"/>
              <a:gd name="connsiteY526" fmla="*/ 1537073 h 2982253"/>
              <a:gd name="connsiteX527" fmla="*/ 3720227 w 3866364"/>
              <a:gd name="connsiteY527" fmla="*/ 1569053 h 2982253"/>
              <a:gd name="connsiteX528" fmla="*/ 3735205 w 3866364"/>
              <a:gd name="connsiteY528" fmla="*/ 1566625 h 2982253"/>
              <a:gd name="connsiteX529" fmla="*/ 3745325 w 3866364"/>
              <a:gd name="connsiteY529" fmla="*/ 1550027 h 2982253"/>
              <a:gd name="connsiteX530" fmla="*/ 3752612 w 3866364"/>
              <a:gd name="connsiteY530" fmla="*/ 1515618 h 2982253"/>
              <a:gd name="connsiteX531" fmla="*/ 3756660 w 3866364"/>
              <a:gd name="connsiteY531" fmla="*/ 1483638 h 2982253"/>
              <a:gd name="connsiteX532" fmla="*/ 3761518 w 3866364"/>
              <a:gd name="connsiteY532" fmla="*/ 1471089 h 2982253"/>
              <a:gd name="connsiteX533" fmla="*/ 3772448 w 3866364"/>
              <a:gd name="connsiteY533" fmla="*/ 1456111 h 2982253"/>
              <a:gd name="connsiteX534" fmla="*/ 3791474 w 3866364"/>
              <a:gd name="connsiteY534" fmla="*/ 1436680 h 2982253"/>
              <a:gd name="connsiteX535" fmla="*/ 3801190 w 3866364"/>
              <a:gd name="connsiteY535" fmla="*/ 1430607 h 2982253"/>
              <a:gd name="connsiteX536" fmla="*/ 3843290 w 3866364"/>
              <a:gd name="connsiteY536" fmla="*/ 1418868 h 2982253"/>
              <a:gd name="connsiteX537" fmla="*/ 3859078 w 3866364"/>
              <a:gd name="connsiteY537" fmla="*/ 1407128 h 2982253"/>
              <a:gd name="connsiteX538" fmla="*/ 3866364 w 3866364"/>
              <a:gd name="connsiteY538" fmla="*/ 1387697 h 2982253"/>
              <a:gd name="connsiteX539" fmla="*/ 3861911 w 3866364"/>
              <a:gd name="connsiteY539" fmla="*/ 1367457 h 298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</a:cxnLst>
            <a:rect l="l" t="t" r="r" b="b"/>
            <a:pathLst>
              <a:path w="3866364" h="2982253">
                <a:moveTo>
                  <a:pt x="126706" y="887349"/>
                </a:moveTo>
                <a:lnTo>
                  <a:pt x="105251" y="859822"/>
                </a:lnTo>
                <a:lnTo>
                  <a:pt x="110919" y="891802"/>
                </a:lnTo>
                <a:lnTo>
                  <a:pt x="109299" y="965478"/>
                </a:lnTo>
                <a:lnTo>
                  <a:pt x="114967" y="988957"/>
                </a:lnTo>
                <a:lnTo>
                  <a:pt x="110919" y="999887"/>
                </a:lnTo>
                <a:lnTo>
                  <a:pt x="114967" y="1005554"/>
                </a:lnTo>
                <a:lnTo>
                  <a:pt x="110919" y="1025795"/>
                </a:lnTo>
                <a:lnTo>
                  <a:pt x="103632" y="1124569"/>
                </a:lnTo>
                <a:lnTo>
                  <a:pt x="77319" y="1220105"/>
                </a:lnTo>
                <a:lnTo>
                  <a:pt x="50197" y="1289733"/>
                </a:lnTo>
                <a:lnTo>
                  <a:pt x="0" y="1375553"/>
                </a:lnTo>
                <a:lnTo>
                  <a:pt x="42100" y="1386483"/>
                </a:lnTo>
                <a:lnTo>
                  <a:pt x="42910" y="1368266"/>
                </a:lnTo>
                <a:lnTo>
                  <a:pt x="75295" y="1324547"/>
                </a:lnTo>
                <a:lnTo>
                  <a:pt x="83391" y="1301067"/>
                </a:lnTo>
                <a:lnTo>
                  <a:pt x="87440" y="1276779"/>
                </a:lnTo>
                <a:lnTo>
                  <a:pt x="98369" y="1250871"/>
                </a:lnTo>
                <a:lnTo>
                  <a:pt x="110109" y="1228201"/>
                </a:lnTo>
                <a:lnTo>
                  <a:pt x="119015" y="1215652"/>
                </a:lnTo>
                <a:lnTo>
                  <a:pt x="119015" y="1207961"/>
                </a:lnTo>
                <a:lnTo>
                  <a:pt x="106466" y="1192173"/>
                </a:lnTo>
                <a:lnTo>
                  <a:pt x="110514" y="1173551"/>
                </a:lnTo>
                <a:lnTo>
                  <a:pt x="120634" y="1154121"/>
                </a:lnTo>
                <a:lnTo>
                  <a:pt x="127921" y="1134690"/>
                </a:lnTo>
                <a:lnTo>
                  <a:pt x="127921" y="1090160"/>
                </a:lnTo>
                <a:lnTo>
                  <a:pt x="129540" y="1075992"/>
                </a:lnTo>
                <a:lnTo>
                  <a:pt x="135207" y="1056561"/>
                </a:lnTo>
                <a:lnTo>
                  <a:pt x="136827" y="1041583"/>
                </a:lnTo>
                <a:lnTo>
                  <a:pt x="135207" y="938355"/>
                </a:lnTo>
                <a:lnTo>
                  <a:pt x="126706" y="887349"/>
                </a:lnTo>
                <a:close/>
                <a:moveTo>
                  <a:pt x="3861911" y="1367457"/>
                </a:moveTo>
                <a:lnTo>
                  <a:pt x="3846934" y="1355717"/>
                </a:lnTo>
                <a:lnTo>
                  <a:pt x="3737634" y="1336286"/>
                </a:lnTo>
                <a:lnTo>
                  <a:pt x="3697962" y="1347216"/>
                </a:lnTo>
                <a:lnTo>
                  <a:pt x="3686223" y="1346406"/>
                </a:lnTo>
                <a:lnTo>
                  <a:pt x="3647361" y="1331428"/>
                </a:lnTo>
                <a:lnTo>
                  <a:pt x="3637645" y="1323737"/>
                </a:lnTo>
                <a:lnTo>
                  <a:pt x="3634407" y="1311188"/>
                </a:lnTo>
                <a:lnTo>
                  <a:pt x="3640884" y="1289328"/>
                </a:lnTo>
                <a:lnTo>
                  <a:pt x="3656672" y="1260181"/>
                </a:lnTo>
                <a:lnTo>
                  <a:pt x="3661529" y="1249251"/>
                </a:lnTo>
                <a:lnTo>
                  <a:pt x="3670435" y="1205532"/>
                </a:lnTo>
                <a:lnTo>
                  <a:pt x="3676102" y="1192983"/>
                </a:lnTo>
                <a:lnTo>
                  <a:pt x="3699177" y="1168694"/>
                </a:lnTo>
                <a:lnTo>
                  <a:pt x="3700796" y="1156145"/>
                </a:lnTo>
                <a:lnTo>
                  <a:pt x="3688247" y="1131046"/>
                </a:lnTo>
                <a:lnTo>
                  <a:pt x="3691485" y="1102305"/>
                </a:lnTo>
                <a:lnTo>
                  <a:pt x="3704844" y="1080445"/>
                </a:lnTo>
                <a:lnTo>
                  <a:pt x="3720632" y="1061014"/>
                </a:lnTo>
                <a:lnTo>
                  <a:pt x="3733181" y="1040773"/>
                </a:lnTo>
                <a:lnTo>
                  <a:pt x="3739658" y="1014865"/>
                </a:lnTo>
                <a:lnTo>
                  <a:pt x="3741277" y="983694"/>
                </a:lnTo>
                <a:lnTo>
                  <a:pt x="3738848" y="951714"/>
                </a:lnTo>
                <a:lnTo>
                  <a:pt x="3733181" y="924187"/>
                </a:lnTo>
                <a:lnTo>
                  <a:pt x="3700796" y="923377"/>
                </a:lnTo>
                <a:lnTo>
                  <a:pt x="3663553" y="913257"/>
                </a:lnTo>
                <a:lnTo>
                  <a:pt x="3572470" y="867918"/>
                </a:lnTo>
                <a:lnTo>
                  <a:pt x="3531180" y="835938"/>
                </a:lnTo>
                <a:lnTo>
                  <a:pt x="3496366" y="771978"/>
                </a:lnTo>
                <a:lnTo>
                  <a:pt x="3480578" y="735949"/>
                </a:lnTo>
                <a:lnTo>
                  <a:pt x="3463981" y="710041"/>
                </a:lnTo>
                <a:lnTo>
                  <a:pt x="3398806" y="652153"/>
                </a:lnTo>
                <a:lnTo>
                  <a:pt x="3358325" y="605195"/>
                </a:lnTo>
                <a:lnTo>
                  <a:pt x="3262384" y="540020"/>
                </a:lnTo>
                <a:lnTo>
                  <a:pt x="3192756" y="460272"/>
                </a:lnTo>
                <a:lnTo>
                  <a:pt x="3154704" y="433554"/>
                </a:lnTo>
                <a:lnTo>
                  <a:pt x="3146203" y="425053"/>
                </a:lnTo>
                <a:lnTo>
                  <a:pt x="3140535" y="412504"/>
                </a:lnTo>
                <a:lnTo>
                  <a:pt x="3127986" y="372428"/>
                </a:lnTo>
                <a:lnTo>
                  <a:pt x="3123129" y="361498"/>
                </a:lnTo>
                <a:lnTo>
                  <a:pt x="3115032" y="358259"/>
                </a:lnTo>
                <a:lnTo>
                  <a:pt x="3076170" y="361498"/>
                </a:lnTo>
                <a:lnTo>
                  <a:pt x="3064431" y="359069"/>
                </a:lnTo>
                <a:lnTo>
                  <a:pt x="3031236" y="343281"/>
                </a:lnTo>
                <a:lnTo>
                  <a:pt x="2986707" y="351782"/>
                </a:lnTo>
                <a:lnTo>
                  <a:pt x="2759202" y="311706"/>
                </a:lnTo>
                <a:lnTo>
                  <a:pt x="2735318" y="294299"/>
                </a:lnTo>
                <a:lnTo>
                  <a:pt x="2716292" y="258270"/>
                </a:lnTo>
                <a:lnTo>
                  <a:pt x="2704552" y="219813"/>
                </a:lnTo>
                <a:lnTo>
                  <a:pt x="2698075" y="208074"/>
                </a:lnTo>
                <a:lnTo>
                  <a:pt x="2675811" y="183785"/>
                </a:lnTo>
                <a:lnTo>
                  <a:pt x="2669334" y="171236"/>
                </a:lnTo>
                <a:lnTo>
                  <a:pt x="2662047" y="148566"/>
                </a:lnTo>
                <a:lnTo>
                  <a:pt x="2645450" y="75700"/>
                </a:lnTo>
                <a:lnTo>
                  <a:pt x="2628043" y="25503"/>
                </a:lnTo>
                <a:lnTo>
                  <a:pt x="2616303" y="5263"/>
                </a:lnTo>
                <a:lnTo>
                  <a:pt x="2602135" y="0"/>
                </a:lnTo>
                <a:lnTo>
                  <a:pt x="2592824" y="8501"/>
                </a:lnTo>
                <a:lnTo>
                  <a:pt x="2590395" y="21050"/>
                </a:lnTo>
                <a:lnTo>
                  <a:pt x="2589586" y="34409"/>
                </a:lnTo>
                <a:lnTo>
                  <a:pt x="2585538" y="45339"/>
                </a:lnTo>
                <a:lnTo>
                  <a:pt x="2579870" y="46149"/>
                </a:lnTo>
                <a:lnTo>
                  <a:pt x="2564892" y="40076"/>
                </a:lnTo>
                <a:lnTo>
                  <a:pt x="2558415" y="40076"/>
                </a:lnTo>
                <a:lnTo>
                  <a:pt x="2474619" y="77724"/>
                </a:lnTo>
                <a:lnTo>
                  <a:pt x="2449116" y="98774"/>
                </a:lnTo>
                <a:lnTo>
                  <a:pt x="2395276" y="172450"/>
                </a:lnTo>
                <a:lnTo>
                  <a:pt x="2382726" y="185809"/>
                </a:lnTo>
                <a:lnTo>
                  <a:pt x="2344674" y="208478"/>
                </a:lnTo>
                <a:lnTo>
                  <a:pt x="2322409" y="218599"/>
                </a:lnTo>
                <a:lnTo>
                  <a:pt x="2300954" y="212931"/>
                </a:lnTo>
                <a:lnTo>
                  <a:pt x="2258854" y="181761"/>
                </a:lnTo>
                <a:lnTo>
                  <a:pt x="2237399" y="173260"/>
                </a:lnTo>
                <a:lnTo>
                  <a:pt x="2217563" y="176498"/>
                </a:lnTo>
                <a:lnTo>
                  <a:pt x="2138220" y="218194"/>
                </a:lnTo>
                <a:lnTo>
                  <a:pt x="2120003" y="221432"/>
                </a:lnTo>
                <a:lnTo>
                  <a:pt x="2100167" y="217384"/>
                </a:lnTo>
                <a:lnTo>
                  <a:pt x="2077903" y="204835"/>
                </a:lnTo>
                <a:lnTo>
                  <a:pt x="2015966" y="155448"/>
                </a:lnTo>
                <a:lnTo>
                  <a:pt x="1935004" y="129540"/>
                </a:lnTo>
                <a:lnTo>
                  <a:pt x="1913549" y="128730"/>
                </a:lnTo>
                <a:lnTo>
                  <a:pt x="1868210" y="139660"/>
                </a:lnTo>
                <a:lnTo>
                  <a:pt x="1847564" y="136422"/>
                </a:lnTo>
                <a:lnTo>
                  <a:pt x="1846755" y="132374"/>
                </a:lnTo>
                <a:lnTo>
                  <a:pt x="1847564" y="125087"/>
                </a:lnTo>
                <a:lnTo>
                  <a:pt x="1846755" y="115776"/>
                </a:lnTo>
                <a:lnTo>
                  <a:pt x="1841087" y="107275"/>
                </a:lnTo>
                <a:lnTo>
                  <a:pt x="1835420" y="105656"/>
                </a:lnTo>
                <a:lnTo>
                  <a:pt x="1817203" y="108895"/>
                </a:lnTo>
                <a:lnTo>
                  <a:pt x="1771864" y="106466"/>
                </a:lnTo>
                <a:lnTo>
                  <a:pt x="1750409" y="112133"/>
                </a:lnTo>
                <a:lnTo>
                  <a:pt x="1710738" y="136422"/>
                </a:lnTo>
                <a:lnTo>
                  <a:pt x="1686854" y="134803"/>
                </a:lnTo>
                <a:lnTo>
                  <a:pt x="1574316" y="86225"/>
                </a:lnTo>
                <a:lnTo>
                  <a:pt x="1559338" y="82987"/>
                </a:lnTo>
                <a:lnTo>
                  <a:pt x="1483233" y="101608"/>
                </a:lnTo>
                <a:lnTo>
                  <a:pt x="1470684" y="108895"/>
                </a:lnTo>
                <a:lnTo>
                  <a:pt x="1476351" y="121444"/>
                </a:lnTo>
                <a:lnTo>
                  <a:pt x="1443157" y="157472"/>
                </a:lnTo>
                <a:lnTo>
                  <a:pt x="1408748" y="166378"/>
                </a:lnTo>
                <a:lnTo>
                  <a:pt x="1378791" y="142899"/>
                </a:lnTo>
                <a:lnTo>
                  <a:pt x="1355717" y="83391"/>
                </a:lnTo>
                <a:lnTo>
                  <a:pt x="1339929" y="48982"/>
                </a:lnTo>
                <a:lnTo>
                  <a:pt x="1318474" y="36433"/>
                </a:lnTo>
                <a:lnTo>
                  <a:pt x="1295400" y="40481"/>
                </a:lnTo>
                <a:lnTo>
                  <a:pt x="1251680" y="71652"/>
                </a:lnTo>
                <a:lnTo>
                  <a:pt x="1158169" y="110919"/>
                </a:lnTo>
                <a:lnTo>
                  <a:pt x="1148048" y="112538"/>
                </a:lnTo>
                <a:lnTo>
                  <a:pt x="1136309" y="107680"/>
                </a:lnTo>
                <a:lnTo>
                  <a:pt x="1107162" y="76510"/>
                </a:lnTo>
                <a:lnTo>
                  <a:pt x="1088136" y="66389"/>
                </a:lnTo>
                <a:lnTo>
                  <a:pt x="1046036" y="56269"/>
                </a:lnTo>
                <a:lnTo>
                  <a:pt x="850511" y="63151"/>
                </a:lnTo>
                <a:lnTo>
                  <a:pt x="837152" y="57888"/>
                </a:lnTo>
                <a:lnTo>
                  <a:pt x="812459" y="39672"/>
                </a:lnTo>
                <a:lnTo>
                  <a:pt x="799910" y="33195"/>
                </a:lnTo>
                <a:lnTo>
                  <a:pt x="769953" y="31575"/>
                </a:lnTo>
                <a:lnTo>
                  <a:pt x="499943" y="160711"/>
                </a:lnTo>
                <a:lnTo>
                  <a:pt x="442055" y="163139"/>
                </a:lnTo>
                <a:lnTo>
                  <a:pt x="417362" y="175689"/>
                </a:lnTo>
                <a:lnTo>
                  <a:pt x="325469" y="247745"/>
                </a:lnTo>
                <a:lnTo>
                  <a:pt x="315349" y="250984"/>
                </a:lnTo>
                <a:lnTo>
                  <a:pt x="285393" y="252603"/>
                </a:lnTo>
                <a:lnTo>
                  <a:pt x="265557" y="263533"/>
                </a:lnTo>
                <a:lnTo>
                  <a:pt x="240863" y="284583"/>
                </a:lnTo>
                <a:lnTo>
                  <a:pt x="217789" y="310491"/>
                </a:lnTo>
                <a:lnTo>
                  <a:pt x="201192" y="336399"/>
                </a:lnTo>
                <a:lnTo>
                  <a:pt x="189452" y="374856"/>
                </a:lnTo>
                <a:lnTo>
                  <a:pt x="184595" y="407646"/>
                </a:lnTo>
                <a:lnTo>
                  <a:pt x="174474" y="430316"/>
                </a:lnTo>
                <a:lnTo>
                  <a:pt x="148161" y="438007"/>
                </a:lnTo>
                <a:lnTo>
                  <a:pt x="109299" y="438007"/>
                </a:lnTo>
                <a:lnTo>
                  <a:pt x="84606" y="443675"/>
                </a:lnTo>
                <a:lnTo>
                  <a:pt x="87844" y="485775"/>
                </a:lnTo>
                <a:lnTo>
                  <a:pt x="87844" y="588193"/>
                </a:lnTo>
                <a:lnTo>
                  <a:pt x="86225" y="599123"/>
                </a:lnTo>
                <a:lnTo>
                  <a:pt x="80963" y="615720"/>
                </a:lnTo>
                <a:lnTo>
                  <a:pt x="79343" y="628269"/>
                </a:lnTo>
                <a:lnTo>
                  <a:pt x="79343" y="680085"/>
                </a:lnTo>
                <a:lnTo>
                  <a:pt x="89464" y="779669"/>
                </a:lnTo>
                <a:lnTo>
                  <a:pt x="95131" y="803148"/>
                </a:lnTo>
                <a:lnTo>
                  <a:pt x="98369" y="832295"/>
                </a:lnTo>
                <a:lnTo>
                  <a:pt x="102418" y="839986"/>
                </a:lnTo>
                <a:lnTo>
                  <a:pt x="108085" y="844034"/>
                </a:lnTo>
                <a:lnTo>
                  <a:pt x="114562" y="850916"/>
                </a:lnTo>
                <a:lnTo>
                  <a:pt x="141684" y="899493"/>
                </a:lnTo>
                <a:lnTo>
                  <a:pt x="145733" y="911233"/>
                </a:lnTo>
                <a:lnTo>
                  <a:pt x="147352" y="933903"/>
                </a:lnTo>
                <a:lnTo>
                  <a:pt x="151400" y="956572"/>
                </a:lnTo>
                <a:lnTo>
                  <a:pt x="176093" y="1023771"/>
                </a:lnTo>
                <a:lnTo>
                  <a:pt x="178522" y="1035510"/>
                </a:lnTo>
                <a:lnTo>
                  <a:pt x="178522" y="1044011"/>
                </a:lnTo>
                <a:lnTo>
                  <a:pt x="177713" y="1053322"/>
                </a:lnTo>
                <a:lnTo>
                  <a:pt x="176903" y="1067491"/>
                </a:lnTo>
                <a:lnTo>
                  <a:pt x="180142" y="1078421"/>
                </a:lnTo>
                <a:lnTo>
                  <a:pt x="186619" y="1087731"/>
                </a:lnTo>
                <a:lnTo>
                  <a:pt x="193096" y="1094613"/>
                </a:lnTo>
                <a:lnTo>
                  <a:pt x="195524" y="1098661"/>
                </a:lnTo>
                <a:lnTo>
                  <a:pt x="196334" y="1107972"/>
                </a:lnTo>
                <a:lnTo>
                  <a:pt x="204430" y="1143191"/>
                </a:lnTo>
                <a:lnTo>
                  <a:pt x="211717" y="1190958"/>
                </a:lnTo>
                <a:lnTo>
                  <a:pt x="211717" y="1219700"/>
                </a:lnTo>
                <a:lnTo>
                  <a:pt x="201597" y="1232249"/>
                </a:lnTo>
                <a:lnTo>
                  <a:pt x="195929" y="1241560"/>
                </a:lnTo>
                <a:lnTo>
                  <a:pt x="170426" y="1300258"/>
                </a:lnTo>
                <a:lnTo>
                  <a:pt x="168807" y="1301067"/>
                </a:lnTo>
                <a:lnTo>
                  <a:pt x="168807" y="1303496"/>
                </a:lnTo>
                <a:lnTo>
                  <a:pt x="172045" y="1312807"/>
                </a:lnTo>
                <a:lnTo>
                  <a:pt x="210098" y="1275969"/>
                </a:lnTo>
                <a:lnTo>
                  <a:pt x="216575" y="1276779"/>
                </a:lnTo>
                <a:lnTo>
                  <a:pt x="216575" y="1303496"/>
                </a:lnTo>
                <a:lnTo>
                  <a:pt x="218194" y="1316046"/>
                </a:lnTo>
                <a:lnTo>
                  <a:pt x="223861" y="1320903"/>
                </a:lnTo>
                <a:lnTo>
                  <a:pt x="227909" y="1326166"/>
                </a:lnTo>
                <a:lnTo>
                  <a:pt x="233577" y="1338715"/>
                </a:lnTo>
                <a:lnTo>
                  <a:pt x="237625" y="1352074"/>
                </a:lnTo>
                <a:lnTo>
                  <a:pt x="239244" y="1361385"/>
                </a:lnTo>
                <a:lnTo>
                  <a:pt x="235196" y="1373124"/>
                </a:lnTo>
                <a:lnTo>
                  <a:pt x="230338" y="1373124"/>
                </a:lnTo>
                <a:lnTo>
                  <a:pt x="225481" y="1371505"/>
                </a:lnTo>
                <a:lnTo>
                  <a:pt x="221432" y="1375553"/>
                </a:lnTo>
                <a:lnTo>
                  <a:pt x="221432" y="1384864"/>
                </a:lnTo>
                <a:lnTo>
                  <a:pt x="224671" y="1411581"/>
                </a:lnTo>
                <a:lnTo>
                  <a:pt x="223861" y="1417653"/>
                </a:lnTo>
                <a:lnTo>
                  <a:pt x="277701" y="1371505"/>
                </a:lnTo>
                <a:lnTo>
                  <a:pt x="294299" y="1369076"/>
                </a:lnTo>
                <a:lnTo>
                  <a:pt x="314135" y="1389316"/>
                </a:lnTo>
                <a:lnTo>
                  <a:pt x="354616" y="1460564"/>
                </a:lnTo>
                <a:lnTo>
                  <a:pt x="378500" y="1479995"/>
                </a:lnTo>
                <a:lnTo>
                  <a:pt x="446508" y="1485662"/>
                </a:lnTo>
                <a:lnTo>
                  <a:pt x="472821" y="1499021"/>
                </a:lnTo>
                <a:lnTo>
                  <a:pt x="518970" y="1535859"/>
                </a:lnTo>
                <a:lnTo>
                  <a:pt x="530709" y="1550837"/>
                </a:lnTo>
                <a:lnTo>
                  <a:pt x="542449" y="1560957"/>
                </a:lnTo>
                <a:lnTo>
                  <a:pt x="587788" y="1571077"/>
                </a:lnTo>
                <a:lnTo>
                  <a:pt x="610053" y="1591318"/>
                </a:lnTo>
                <a:lnTo>
                  <a:pt x="622602" y="1599819"/>
                </a:lnTo>
                <a:lnTo>
                  <a:pt x="645676" y="1605891"/>
                </a:lnTo>
                <a:lnTo>
                  <a:pt x="661464" y="1616821"/>
                </a:lnTo>
                <a:lnTo>
                  <a:pt x="667941" y="1619250"/>
                </a:lnTo>
                <a:lnTo>
                  <a:pt x="673608" y="1616821"/>
                </a:lnTo>
                <a:lnTo>
                  <a:pt x="691015" y="1603462"/>
                </a:lnTo>
                <a:lnTo>
                  <a:pt x="708422" y="1601843"/>
                </a:lnTo>
                <a:lnTo>
                  <a:pt x="716518" y="1607915"/>
                </a:lnTo>
                <a:lnTo>
                  <a:pt x="718947" y="1620465"/>
                </a:lnTo>
                <a:lnTo>
                  <a:pt x="718947" y="1639896"/>
                </a:lnTo>
                <a:lnTo>
                  <a:pt x="724614" y="1659326"/>
                </a:lnTo>
                <a:lnTo>
                  <a:pt x="739593" y="1671876"/>
                </a:lnTo>
                <a:lnTo>
                  <a:pt x="756999" y="1677948"/>
                </a:lnTo>
                <a:lnTo>
                  <a:pt x="771978" y="1676329"/>
                </a:lnTo>
                <a:lnTo>
                  <a:pt x="784527" y="1667018"/>
                </a:lnTo>
                <a:lnTo>
                  <a:pt x="791813" y="1656088"/>
                </a:lnTo>
                <a:lnTo>
                  <a:pt x="799910" y="1646777"/>
                </a:lnTo>
                <a:lnTo>
                  <a:pt x="871157" y="1627346"/>
                </a:lnTo>
                <a:lnTo>
                  <a:pt x="992600" y="1642324"/>
                </a:lnTo>
                <a:lnTo>
                  <a:pt x="1061418" y="1621274"/>
                </a:lnTo>
                <a:lnTo>
                  <a:pt x="1077206" y="1630585"/>
                </a:lnTo>
                <a:lnTo>
                  <a:pt x="1087326" y="1642324"/>
                </a:lnTo>
                <a:lnTo>
                  <a:pt x="1094613" y="1665804"/>
                </a:lnTo>
                <a:lnTo>
                  <a:pt x="1105543" y="1718834"/>
                </a:lnTo>
                <a:lnTo>
                  <a:pt x="1114449" y="1744742"/>
                </a:lnTo>
                <a:lnTo>
                  <a:pt x="1121736" y="1758910"/>
                </a:lnTo>
                <a:lnTo>
                  <a:pt x="1132665" y="1764578"/>
                </a:lnTo>
                <a:lnTo>
                  <a:pt x="1169908" y="1764578"/>
                </a:lnTo>
                <a:lnTo>
                  <a:pt x="1176385" y="1766197"/>
                </a:lnTo>
                <a:lnTo>
                  <a:pt x="1180433" y="1771460"/>
                </a:lnTo>
                <a:lnTo>
                  <a:pt x="1185291" y="1779556"/>
                </a:lnTo>
                <a:lnTo>
                  <a:pt x="1191768" y="1787247"/>
                </a:lnTo>
                <a:lnTo>
                  <a:pt x="1200674" y="1790486"/>
                </a:lnTo>
                <a:lnTo>
                  <a:pt x="1193387" y="1805464"/>
                </a:lnTo>
                <a:lnTo>
                  <a:pt x="1198245" y="1814775"/>
                </a:lnTo>
                <a:lnTo>
                  <a:pt x="1237917" y="1833396"/>
                </a:lnTo>
                <a:lnTo>
                  <a:pt x="1246013" y="1842706"/>
                </a:lnTo>
                <a:lnTo>
                  <a:pt x="1250871" y="1857685"/>
                </a:lnTo>
                <a:lnTo>
                  <a:pt x="1260586" y="1904643"/>
                </a:lnTo>
                <a:lnTo>
                  <a:pt x="1263015" y="1925693"/>
                </a:lnTo>
                <a:lnTo>
                  <a:pt x="1261396" y="1945934"/>
                </a:lnTo>
                <a:lnTo>
                  <a:pt x="1253300" y="1966174"/>
                </a:lnTo>
                <a:lnTo>
                  <a:pt x="1243179" y="1977104"/>
                </a:lnTo>
                <a:lnTo>
                  <a:pt x="1222534" y="1992082"/>
                </a:lnTo>
                <a:lnTo>
                  <a:pt x="1213628" y="2007061"/>
                </a:lnTo>
                <a:lnTo>
                  <a:pt x="1207961" y="2013133"/>
                </a:lnTo>
                <a:lnTo>
                  <a:pt x="1196221" y="2019610"/>
                </a:lnTo>
                <a:lnTo>
                  <a:pt x="1189744" y="2025682"/>
                </a:lnTo>
                <a:lnTo>
                  <a:pt x="1184077" y="2027301"/>
                </a:lnTo>
                <a:lnTo>
                  <a:pt x="1181648" y="2028920"/>
                </a:lnTo>
                <a:lnTo>
                  <a:pt x="1180838" y="2033778"/>
                </a:lnTo>
                <a:lnTo>
                  <a:pt x="1181648" y="2039446"/>
                </a:lnTo>
                <a:lnTo>
                  <a:pt x="1183267" y="2044303"/>
                </a:lnTo>
                <a:lnTo>
                  <a:pt x="1183267" y="2049566"/>
                </a:lnTo>
                <a:lnTo>
                  <a:pt x="1169099" y="2071426"/>
                </a:lnTo>
                <a:lnTo>
                  <a:pt x="1166670" y="2079927"/>
                </a:lnTo>
                <a:lnTo>
                  <a:pt x="1166670" y="2091666"/>
                </a:lnTo>
                <a:lnTo>
                  <a:pt x="1170718" y="2117574"/>
                </a:lnTo>
                <a:lnTo>
                  <a:pt x="1171527" y="2130123"/>
                </a:lnTo>
                <a:lnTo>
                  <a:pt x="1168289" y="2151174"/>
                </a:lnTo>
                <a:lnTo>
                  <a:pt x="1153311" y="2205419"/>
                </a:lnTo>
                <a:lnTo>
                  <a:pt x="1149263" y="2294477"/>
                </a:lnTo>
                <a:lnTo>
                  <a:pt x="1153311" y="2339007"/>
                </a:lnTo>
                <a:lnTo>
                  <a:pt x="1170718" y="2378274"/>
                </a:lnTo>
                <a:lnTo>
                  <a:pt x="1210389" y="2449521"/>
                </a:lnTo>
                <a:lnTo>
                  <a:pt x="1222939" y="2439400"/>
                </a:lnTo>
                <a:lnTo>
                  <a:pt x="1240346" y="2406611"/>
                </a:lnTo>
                <a:lnTo>
                  <a:pt x="1256943" y="2399324"/>
                </a:lnTo>
                <a:lnTo>
                  <a:pt x="1271111" y="2400943"/>
                </a:lnTo>
                <a:lnTo>
                  <a:pt x="1310783" y="2421993"/>
                </a:lnTo>
                <a:lnTo>
                  <a:pt x="1318070" y="2422803"/>
                </a:lnTo>
                <a:lnTo>
                  <a:pt x="1333048" y="2419564"/>
                </a:lnTo>
                <a:lnTo>
                  <a:pt x="1339525" y="2421184"/>
                </a:lnTo>
                <a:lnTo>
                  <a:pt x="1346002" y="2428875"/>
                </a:lnTo>
                <a:lnTo>
                  <a:pt x="1350050" y="2438186"/>
                </a:lnTo>
                <a:lnTo>
                  <a:pt x="1353288" y="2447497"/>
                </a:lnTo>
                <a:lnTo>
                  <a:pt x="1357336" y="2455188"/>
                </a:lnTo>
                <a:lnTo>
                  <a:pt x="1364623" y="2460046"/>
                </a:lnTo>
                <a:lnTo>
                  <a:pt x="1386888" y="2462475"/>
                </a:lnTo>
                <a:lnTo>
                  <a:pt x="1390936" y="2468547"/>
                </a:lnTo>
                <a:lnTo>
                  <a:pt x="1388507" y="2479477"/>
                </a:lnTo>
                <a:lnTo>
                  <a:pt x="1384459" y="2492026"/>
                </a:lnTo>
                <a:lnTo>
                  <a:pt x="1384459" y="2503766"/>
                </a:lnTo>
                <a:lnTo>
                  <a:pt x="1396198" y="2520767"/>
                </a:lnTo>
                <a:lnTo>
                  <a:pt x="1411176" y="2520767"/>
                </a:lnTo>
                <a:lnTo>
                  <a:pt x="1426964" y="2513886"/>
                </a:lnTo>
                <a:lnTo>
                  <a:pt x="1440323" y="2510647"/>
                </a:lnTo>
                <a:lnTo>
                  <a:pt x="1452063" y="2516315"/>
                </a:lnTo>
                <a:lnTo>
                  <a:pt x="1492544" y="2551533"/>
                </a:lnTo>
                <a:lnTo>
                  <a:pt x="1517237" y="2567321"/>
                </a:lnTo>
                <a:lnTo>
                  <a:pt x="1570268" y="2587562"/>
                </a:lnTo>
                <a:lnTo>
                  <a:pt x="1595771" y="2609422"/>
                </a:lnTo>
                <a:lnTo>
                  <a:pt x="1602248" y="2619542"/>
                </a:lnTo>
                <a:lnTo>
                  <a:pt x="1613988" y="2643021"/>
                </a:lnTo>
                <a:lnTo>
                  <a:pt x="1619655" y="2652332"/>
                </a:lnTo>
                <a:lnTo>
                  <a:pt x="1626132" y="2656380"/>
                </a:lnTo>
                <a:lnTo>
                  <a:pt x="1640300" y="2660428"/>
                </a:lnTo>
                <a:lnTo>
                  <a:pt x="1645968" y="2663666"/>
                </a:lnTo>
                <a:lnTo>
                  <a:pt x="1656898" y="2679454"/>
                </a:lnTo>
                <a:lnTo>
                  <a:pt x="1666208" y="2702124"/>
                </a:lnTo>
                <a:lnTo>
                  <a:pt x="1673495" y="2727222"/>
                </a:lnTo>
                <a:lnTo>
                  <a:pt x="1678353" y="2751511"/>
                </a:lnTo>
                <a:lnTo>
                  <a:pt x="1688473" y="2804136"/>
                </a:lnTo>
                <a:lnTo>
                  <a:pt x="1688473" y="2829235"/>
                </a:lnTo>
                <a:lnTo>
                  <a:pt x="1678353" y="2846642"/>
                </a:lnTo>
                <a:lnTo>
                  <a:pt x="1670256" y="2853523"/>
                </a:lnTo>
                <a:lnTo>
                  <a:pt x="1667018" y="2857572"/>
                </a:lnTo>
                <a:lnTo>
                  <a:pt x="1663779" y="2862429"/>
                </a:lnTo>
                <a:lnTo>
                  <a:pt x="1663779" y="2874169"/>
                </a:lnTo>
                <a:lnTo>
                  <a:pt x="1666208" y="2884289"/>
                </a:lnTo>
                <a:lnTo>
                  <a:pt x="1671876" y="2892790"/>
                </a:lnTo>
                <a:lnTo>
                  <a:pt x="1678353" y="2898458"/>
                </a:lnTo>
                <a:lnTo>
                  <a:pt x="1682401" y="2903315"/>
                </a:lnTo>
                <a:lnTo>
                  <a:pt x="1684020" y="2909387"/>
                </a:lnTo>
                <a:lnTo>
                  <a:pt x="1684020" y="2915055"/>
                </a:lnTo>
                <a:lnTo>
                  <a:pt x="1681591" y="2921937"/>
                </a:lnTo>
                <a:lnTo>
                  <a:pt x="1703856" y="2928009"/>
                </a:lnTo>
                <a:lnTo>
                  <a:pt x="1762554" y="2964037"/>
                </a:lnTo>
                <a:lnTo>
                  <a:pt x="1774293" y="2968085"/>
                </a:lnTo>
                <a:lnTo>
                  <a:pt x="1784009" y="2967276"/>
                </a:lnTo>
                <a:lnTo>
                  <a:pt x="1816394" y="2953107"/>
                </a:lnTo>
                <a:lnTo>
                  <a:pt x="1857685" y="2947440"/>
                </a:lnTo>
                <a:lnTo>
                  <a:pt x="1869019" y="2938939"/>
                </a:lnTo>
                <a:lnTo>
                  <a:pt x="1879140" y="2934891"/>
                </a:lnTo>
                <a:lnTo>
                  <a:pt x="1883998" y="2935700"/>
                </a:lnTo>
                <a:lnTo>
                  <a:pt x="1895737" y="2942582"/>
                </a:lnTo>
                <a:lnTo>
                  <a:pt x="1901404" y="2944202"/>
                </a:lnTo>
                <a:lnTo>
                  <a:pt x="1906262" y="2943392"/>
                </a:lnTo>
                <a:lnTo>
                  <a:pt x="1956864" y="2913841"/>
                </a:lnTo>
                <a:lnTo>
                  <a:pt x="1971032" y="2912221"/>
                </a:lnTo>
                <a:lnTo>
                  <a:pt x="1981153" y="2916269"/>
                </a:lnTo>
                <a:lnTo>
                  <a:pt x="2000179" y="2928819"/>
                </a:lnTo>
                <a:lnTo>
                  <a:pt x="2011109" y="2931247"/>
                </a:lnTo>
                <a:lnTo>
                  <a:pt x="2053209" y="2931247"/>
                </a:lnTo>
                <a:lnTo>
                  <a:pt x="2072235" y="2925580"/>
                </a:lnTo>
                <a:lnTo>
                  <a:pt x="2112717" y="2903720"/>
                </a:lnTo>
                <a:lnTo>
                  <a:pt x="2134172" y="2899672"/>
                </a:lnTo>
                <a:lnTo>
                  <a:pt x="2154817" y="2907363"/>
                </a:lnTo>
                <a:lnTo>
                  <a:pt x="2173034" y="2930033"/>
                </a:lnTo>
                <a:lnTo>
                  <a:pt x="2184773" y="2962823"/>
                </a:lnTo>
                <a:lnTo>
                  <a:pt x="2192060" y="2973753"/>
                </a:lnTo>
                <a:lnTo>
                  <a:pt x="2204609" y="2976182"/>
                </a:lnTo>
                <a:lnTo>
                  <a:pt x="2226874" y="2975372"/>
                </a:lnTo>
                <a:lnTo>
                  <a:pt x="2247519" y="2982254"/>
                </a:lnTo>
                <a:lnTo>
                  <a:pt x="2271403" y="2982254"/>
                </a:lnTo>
                <a:lnTo>
                  <a:pt x="2295287" y="2969705"/>
                </a:lnTo>
                <a:lnTo>
                  <a:pt x="2370582" y="2900887"/>
                </a:lnTo>
                <a:lnTo>
                  <a:pt x="2403777" y="2881456"/>
                </a:lnTo>
                <a:lnTo>
                  <a:pt x="2445877" y="2872954"/>
                </a:lnTo>
                <a:lnTo>
                  <a:pt x="2461665" y="2860405"/>
                </a:lnTo>
                <a:lnTo>
                  <a:pt x="2464094" y="2860405"/>
                </a:lnTo>
                <a:lnTo>
                  <a:pt x="2466523" y="2861215"/>
                </a:lnTo>
                <a:lnTo>
                  <a:pt x="2468952" y="2862834"/>
                </a:lnTo>
                <a:lnTo>
                  <a:pt x="2477048" y="2884694"/>
                </a:lnTo>
                <a:lnTo>
                  <a:pt x="2487168" y="2894814"/>
                </a:lnTo>
                <a:lnTo>
                  <a:pt x="2498908" y="2895624"/>
                </a:lnTo>
                <a:lnTo>
                  <a:pt x="2541818" y="2888337"/>
                </a:lnTo>
                <a:lnTo>
                  <a:pt x="2553557" y="2882265"/>
                </a:lnTo>
                <a:lnTo>
                  <a:pt x="2561654" y="2862834"/>
                </a:lnTo>
                <a:lnTo>
                  <a:pt x="2563273" y="2831664"/>
                </a:lnTo>
                <a:lnTo>
                  <a:pt x="2557605" y="2809804"/>
                </a:lnTo>
                <a:lnTo>
                  <a:pt x="2548295" y="2790373"/>
                </a:lnTo>
                <a:lnTo>
                  <a:pt x="2540199" y="2766084"/>
                </a:lnTo>
                <a:lnTo>
                  <a:pt x="2536960" y="2748677"/>
                </a:lnTo>
                <a:lnTo>
                  <a:pt x="2537770" y="2745438"/>
                </a:lnTo>
                <a:lnTo>
                  <a:pt x="2541818" y="2745438"/>
                </a:lnTo>
                <a:lnTo>
                  <a:pt x="2547485" y="2737747"/>
                </a:lnTo>
                <a:lnTo>
                  <a:pt x="2560034" y="2730056"/>
                </a:lnTo>
                <a:lnTo>
                  <a:pt x="2560034" y="2726007"/>
                </a:lnTo>
                <a:lnTo>
                  <a:pt x="2559225" y="2718316"/>
                </a:lnTo>
                <a:lnTo>
                  <a:pt x="2559225" y="2709815"/>
                </a:lnTo>
                <a:lnTo>
                  <a:pt x="2561654" y="2702933"/>
                </a:lnTo>
                <a:lnTo>
                  <a:pt x="2583918" y="2688765"/>
                </a:lnTo>
                <a:lnTo>
                  <a:pt x="2614684" y="2685526"/>
                </a:lnTo>
                <a:lnTo>
                  <a:pt x="2644640" y="2689574"/>
                </a:lnTo>
                <a:lnTo>
                  <a:pt x="2696861" y="2709815"/>
                </a:lnTo>
                <a:lnTo>
                  <a:pt x="2726817" y="2704957"/>
                </a:lnTo>
                <a:lnTo>
                  <a:pt x="2755964" y="2686336"/>
                </a:lnTo>
                <a:lnTo>
                  <a:pt x="2783086" y="2655165"/>
                </a:lnTo>
                <a:lnTo>
                  <a:pt x="2794016" y="2631686"/>
                </a:lnTo>
                <a:lnTo>
                  <a:pt x="2807375" y="2577846"/>
                </a:lnTo>
                <a:lnTo>
                  <a:pt x="2815471" y="2562868"/>
                </a:lnTo>
                <a:lnTo>
                  <a:pt x="2827211" y="2561249"/>
                </a:lnTo>
                <a:lnTo>
                  <a:pt x="2868501" y="2576227"/>
                </a:lnTo>
                <a:lnTo>
                  <a:pt x="2922342" y="2572988"/>
                </a:lnTo>
                <a:lnTo>
                  <a:pt x="2938129" y="2562058"/>
                </a:lnTo>
                <a:lnTo>
                  <a:pt x="2964442" y="2522792"/>
                </a:lnTo>
                <a:lnTo>
                  <a:pt x="2981039" y="2514291"/>
                </a:lnTo>
                <a:lnTo>
                  <a:pt x="2989136" y="2515910"/>
                </a:lnTo>
                <a:lnTo>
                  <a:pt x="2993184" y="2520363"/>
                </a:lnTo>
                <a:lnTo>
                  <a:pt x="2996422" y="2527245"/>
                </a:lnTo>
                <a:lnTo>
                  <a:pt x="3042976" y="2591610"/>
                </a:lnTo>
                <a:lnTo>
                  <a:pt x="3037308" y="2595658"/>
                </a:lnTo>
                <a:lnTo>
                  <a:pt x="3021521" y="2594848"/>
                </a:lnTo>
                <a:lnTo>
                  <a:pt x="3008162" y="2602540"/>
                </a:lnTo>
                <a:lnTo>
                  <a:pt x="3006543" y="2613470"/>
                </a:lnTo>
                <a:lnTo>
                  <a:pt x="3022330" y="2621971"/>
                </a:lnTo>
                <a:lnTo>
                  <a:pt x="3026378" y="2631281"/>
                </a:lnTo>
                <a:lnTo>
                  <a:pt x="3021521" y="2639782"/>
                </a:lnTo>
                <a:lnTo>
                  <a:pt x="3002494" y="2646664"/>
                </a:lnTo>
                <a:lnTo>
                  <a:pt x="2997637" y="2655165"/>
                </a:lnTo>
                <a:lnTo>
                  <a:pt x="3002494" y="2675406"/>
                </a:lnTo>
                <a:lnTo>
                  <a:pt x="3017473" y="2689574"/>
                </a:lnTo>
                <a:lnTo>
                  <a:pt x="3034879" y="2698885"/>
                </a:lnTo>
                <a:lnTo>
                  <a:pt x="3093577" y="2709005"/>
                </a:lnTo>
                <a:lnTo>
                  <a:pt x="3108555" y="2708196"/>
                </a:lnTo>
                <a:lnTo>
                  <a:pt x="3115032" y="2704148"/>
                </a:lnTo>
                <a:lnTo>
                  <a:pt x="3125962" y="2689170"/>
                </a:lnTo>
                <a:lnTo>
                  <a:pt x="3133249" y="2685931"/>
                </a:lnTo>
                <a:lnTo>
                  <a:pt x="3157942" y="2689170"/>
                </a:lnTo>
                <a:lnTo>
                  <a:pt x="3165229" y="2688360"/>
                </a:lnTo>
                <a:lnTo>
                  <a:pt x="3181017" y="2676620"/>
                </a:lnTo>
                <a:lnTo>
                  <a:pt x="3185875" y="2659213"/>
                </a:lnTo>
                <a:lnTo>
                  <a:pt x="3186684" y="2607397"/>
                </a:lnTo>
                <a:lnTo>
                  <a:pt x="3189113" y="2602540"/>
                </a:lnTo>
                <a:lnTo>
                  <a:pt x="3196400" y="2591610"/>
                </a:lnTo>
                <a:lnTo>
                  <a:pt x="3198019" y="2586347"/>
                </a:lnTo>
                <a:lnTo>
                  <a:pt x="3196400" y="2579870"/>
                </a:lnTo>
                <a:lnTo>
                  <a:pt x="3193161" y="2577441"/>
                </a:lnTo>
                <a:lnTo>
                  <a:pt x="3189923" y="2575822"/>
                </a:lnTo>
                <a:lnTo>
                  <a:pt x="3187494" y="2572584"/>
                </a:lnTo>
                <a:lnTo>
                  <a:pt x="3183446" y="2560034"/>
                </a:lnTo>
                <a:lnTo>
                  <a:pt x="3178588" y="2549914"/>
                </a:lnTo>
                <a:lnTo>
                  <a:pt x="3172920" y="2541413"/>
                </a:lnTo>
                <a:lnTo>
                  <a:pt x="3166444" y="2533722"/>
                </a:lnTo>
                <a:lnTo>
                  <a:pt x="3163205" y="2532912"/>
                </a:lnTo>
                <a:lnTo>
                  <a:pt x="3155918" y="2535341"/>
                </a:lnTo>
                <a:lnTo>
                  <a:pt x="3153490" y="2534531"/>
                </a:lnTo>
                <a:lnTo>
                  <a:pt x="3151061" y="2530483"/>
                </a:lnTo>
                <a:lnTo>
                  <a:pt x="3144584" y="2510242"/>
                </a:lnTo>
                <a:lnTo>
                  <a:pt x="3142964" y="2499312"/>
                </a:lnTo>
                <a:lnTo>
                  <a:pt x="3138916" y="2490002"/>
                </a:lnTo>
                <a:lnTo>
                  <a:pt x="3133249" y="2481906"/>
                </a:lnTo>
                <a:lnTo>
                  <a:pt x="3123129" y="2484334"/>
                </a:lnTo>
                <a:lnTo>
                  <a:pt x="3083457" y="2505385"/>
                </a:lnTo>
                <a:lnTo>
                  <a:pt x="3054715" y="2507004"/>
                </a:lnTo>
                <a:lnTo>
                  <a:pt x="3040547" y="2501337"/>
                </a:lnTo>
                <a:lnTo>
                  <a:pt x="3031641" y="2486358"/>
                </a:lnTo>
                <a:lnTo>
                  <a:pt x="3032450" y="2457617"/>
                </a:lnTo>
                <a:lnTo>
                  <a:pt x="3045000" y="2432518"/>
                </a:lnTo>
                <a:lnTo>
                  <a:pt x="3074956" y="2395681"/>
                </a:lnTo>
                <a:lnTo>
                  <a:pt x="3086695" y="2370582"/>
                </a:lnTo>
                <a:lnTo>
                  <a:pt x="3089124" y="2348722"/>
                </a:lnTo>
                <a:lnTo>
                  <a:pt x="3089124" y="2325243"/>
                </a:lnTo>
                <a:lnTo>
                  <a:pt x="3091553" y="2294882"/>
                </a:lnTo>
                <a:lnTo>
                  <a:pt x="3098840" y="2271403"/>
                </a:lnTo>
                <a:lnTo>
                  <a:pt x="3108960" y="2258044"/>
                </a:lnTo>
                <a:lnTo>
                  <a:pt x="3149441" y="2233756"/>
                </a:lnTo>
                <a:lnTo>
                  <a:pt x="3161990" y="2220397"/>
                </a:lnTo>
                <a:lnTo>
                  <a:pt x="3172111" y="2200966"/>
                </a:lnTo>
                <a:lnTo>
                  <a:pt x="3175349" y="2178296"/>
                </a:lnTo>
                <a:lnTo>
                  <a:pt x="3171301" y="2155627"/>
                </a:lnTo>
                <a:lnTo>
                  <a:pt x="3154704" y="2114336"/>
                </a:lnTo>
                <a:lnTo>
                  <a:pt x="3150656" y="2091666"/>
                </a:lnTo>
                <a:lnTo>
                  <a:pt x="3151465" y="2077498"/>
                </a:lnTo>
                <a:lnTo>
                  <a:pt x="3154704" y="2065758"/>
                </a:lnTo>
                <a:lnTo>
                  <a:pt x="3157942" y="2055638"/>
                </a:lnTo>
                <a:lnTo>
                  <a:pt x="3160371" y="2043089"/>
                </a:lnTo>
                <a:lnTo>
                  <a:pt x="3161181" y="2031349"/>
                </a:lnTo>
                <a:lnTo>
                  <a:pt x="3158752" y="1972651"/>
                </a:lnTo>
                <a:lnTo>
                  <a:pt x="3160371" y="1957673"/>
                </a:lnTo>
                <a:lnTo>
                  <a:pt x="3167658" y="1947553"/>
                </a:lnTo>
                <a:lnTo>
                  <a:pt x="3181826" y="1934194"/>
                </a:lnTo>
                <a:lnTo>
                  <a:pt x="3188303" y="1930956"/>
                </a:lnTo>
                <a:lnTo>
                  <a:pt x="3192351" y="1930956"/>
                </a:lnTo>
                <a:lnTo>
                  <a:pt x="3195590" y="1928527"/>
                </a:lnTo>
                <a:lnTo>
                  <a:pt x="3198829" y="1919216"/>
                </a:lnTo>
                <a:lnTo>
                  <a:pt x="3198829" y="1909906"/>
                </a:lnTo>
                <a:lnTo>
                  <a:pt x="3193161" y="1887236"/>
                </a:lnTo>
                <a:lnTo>
                  <a:pt x="3192351" y="1877116"/>
                </a:lnTo>
                <a:lnTo>
                  <a:pt x="3198829" y="1855256"/>
                </a:lnTo>
                <a:lnTo>
                  <a:pt x="3211378" y="1841897"/>
                </a:lnTo>
                <a:lnTo>
                  <a:pt x="3226356" y="1830157"/>
                </a:lnTo>
                <a:lnTo>
                  <a:pt x="3240524" y="1813560"/>
                </a:lnTo>
                <a:lnTo>
                  <a:pt x="3244572" y="1801821"/>
                </a:lnTo>
                <a:lnTo>
                  <a:pt x="3245382" y="1791700"/>
                </a:lnTo>
                <a:lnTo>
                  <a:pt x="3247811" y="1783199"/>
                </a:lnTo>
                <a:lnTo>
                  <a:pt x="3255097" y="1776317"/>
                </a:lnTo>
                <a:lnTo>
                  <a:pt x="3279791" y="1765387"/>
                </a:lnTo>
                <a:lnTo>
                  <a:pt x="3292340" y="1765387"/>
                </a:lnTo>
                <a:lnTo>
                  <a:pt x="3316224" y="1771460"/>
                </a:lnTo>
                <a:lnTo>
                  <a:pt x="3328773" y="1771460"/>
                </a:lnTo>
                <a:lnTo>
                  <a:pt x="3408926" y="1754862"/>
                </a:lnTo>
                <a:lnTo>
                  <a:pt x="3432810" y="1740694"/>
                </a:lnTo>
                <a:lnTo>
                  <a:pt x="3442930" y="1729764"/>
                </a:lnTo>
                <a:lnTo>
                  <a:pt x="3465195" y="1694545"/>
                </a:lnTo>
                <a:lnTo>
                  <a:pt x="3489079" y="1641110"/>
                </a:lnTo>
                <a:lnTo>
                  <a:pt x="3492318" y="1630990"/>
                </a:lnTo>
                <a:lnTo>
                  <a:pt x="3491508" y="1617631"/>
                </a:lnTo>
                <a:lnTo>
                  <a:pt x="3490698" y="1589294"/>
                </a:lnTo>
                <a:lnTo>
                  <a:pt x="3492318" y="1575935"/>
                </a:lnTo>
                <a:lnTo>
                  <a:pt x="3512963" y="1542336"/>
                </a:lnTo>
                <a:lnTo>
                  <a:pt x="3542919" y="1537478"/>
                </a:lnTo>
                <a:lnTo>
                  <a:pt x="3615785" y="1556909"/>
                </a:lnTo>
                <a:lnTo>
                  <a:pt x="3621453" y="1556909"/>
                </a:lnTo>
                <a:lnTo>
                  <a:pt x="3627930" y="1555290"/>
                </a:lnTo>
                <a:lnTo>
                  <a:pt x="3631978" y="1550432"/>
                </a:lnTo>
                <a:lnTo>
                  <a:pt x="3636026" y="1543550"/>
                </a:lnTo>
                <a:lnTo>
                  <a:pt x="3641693" y="1537883"/>
                </a:lnTo>
                <a:lnTo>
                  <a:pt x="3650599" y="1537073"/>
                </a:lnTo>
                <a:lnTo>
                  <a:pt x="3720227" y="1569053"/>
                </a:lnTo>
                <a:lnTo>
                  <a:pt x="3735205" y="1566625"/>
                </a:lnTo>
                <a:lnTo>
                  <a:pt x="3745325" y="1550027"/>
                </a:lnTo>
                <a:lnTo>
                  <a:pt x="3752612" y="1515618"/>
                </a:lnTo>
                <a:lnTo>
                  <a:pt x="3756660" y="1483638"/>
                </a:lnTo>
                <a:lnTo>
                  <a:pt x="3761518" y="1471089"/>
                </a:lnTo>
                <a:lnTo>
                  <a:pt x="3772448" y="1456111"/>
                </a:lnTo>
                <a:lnTo>
                  <a:pt x="3791474" y="1436680"/>
                </a:lnTo>
                <a:lnTo>
                  <a:pt x="3801190" y="1430607"/>
                </a:lnTo>
                <a:lnTo>
                  <a:pt x="3843290" y="1418868"/>
                </a:lnTo>
                <a:lnTo>
                  <a:pt x="3859078" y="1407128"/>
                </a:lnTo>
                <a:lnTo>
                  <a:pt x="3866364" y="1387697"/>
                </a:lnTo>
                <a:lnTo>
                  <a:pt x="3861911" y="1367457"/>
                </a:lnTo>
                <a:close/>
              </a:path>
            </a:pathLst>
          </a:custGeom>
          <a:solidFill>
            <a:srgbClr val="E1B9FF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LT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5B92528-7A92-D6AB-7CA8-23D74E27A90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7419173" y="6343671"/>
            <a:ext cx="3731254" cy="14421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E0704DB-EBF2-7873-F3FE-9D63F7F76454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331860" y="4826361"/>
            <a:ext cx="1471253" cy="212375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Vilnius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816F92E4-4916-BC64-AA60-474C887C423B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331860" y="5094944"/>
            <a:ext cx="1471253" cy="31657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(↑12,02%)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2D1A4D8-12DF-B9E6-9C71-C2FBFEDEA1D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2946386" y="4421026"/>
            <a:ext cx="1471253" cy="212375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Kaunas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A7650ED-9F71-67EE-0E12-535871888C1D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2946386" y="4689609"/>
            <a:ext cx="1471253" cy="31657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(↑12,02%)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3B6C9009-5418-AF4B-9985-2210F540DFAC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458741" y="2912517"/>
            <a:ext cx="1471253" cy="212375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Panevėžys</a:t>
            </a:r>
            <a:endParaRPr lang="en-GB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CB63980F-CC51-5AD8-95F1-BF006CB83B45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3458741" y="3181100"/>
            <a:ext cx="1471253" cy="31657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(↑12,02%)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1E8CE048-D5DA-90A5-A824-7F4FD89839F9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2393107" y="2534838"/>
            <a:ext cx="1471253" cy="212375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Šiauliai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12942A4-0C36-1743-AFB9-2D78DE78E11E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2393107" y="2803421"/>
            <a:ext cx="1471253" cy="31657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(↑12,02%)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DD12E00-AD7A-0667-6755-08865770E6FD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182952" y="2860001"/>
            <a:ext cx="1471253" cy="212375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Klaipėda</a:t>
            </a:r>
            <a:endParaRPr lang="en-GB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B925DAD5-D76E-F669-6622-77B6F0667BFA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182952" y="3128584"/>
            <a:ext cx="1471253" cy="31657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(↑12,02%)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685B38D-EC3D-B684-866D-0918F2938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14B1AA8-EAD7-2079-8A59-19DB17B95C2D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7419173" y="1464573"/>
            <a:ext cx="3731254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F9AA0034-8FE0-1A84-794D-1CB6A0208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9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Žemėlap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aphic 233">
            <a:extLst>
              <a:ext uri="{FF2B5EF4-FFF2-40B4-BE49-F238E27FC236}">
                <a16:creationId xmlns:a16="http://schemas.microsoft.com/office/drawing/2014/main" id="{D5E4676C-9DD2-04C1-C46C-CC4B2AC71FA5}"/>
              </a:ext>
            </a:extLst>
          </p:cNvPr>
          <p:cNvGrpSpPr/>
          <p:nvPr/>
        </p:nvGrpSpPr>
        <p:grpSpPr>
          <a:xfrm>
            <a:off x="5610486" y="90091"/>
            <a:ext cx="7542631" cy="6726830"/>
            <a:chOff x="5610486" y="90091"/>
            <a:chExt cx="7542631" cy="6726830"/>
          </a:xfrm>
          <a:solidFill>
            <a:schemeClr val="tx2"/>
          </a:solidFill>
        </p:grpSpPr>
        <p:grpSp>
          <p:nvGrpSpPr>
            <p:cNvPr id="236" name="Graphic 233">
              <a:extLst>
                <a:ext uri="{FF2B5EF4-FFF2-40B4-BE49-F238E27FC236}">
                  <a16:creationId xmlns:a16="http://schemas.microsoft.com/office/drawing/2014/main" id="{C01FFF52-C690-56D5-0A54-A96CA928588A}"/>
                </a:ext>
              </a:extLst>
            </p:cNvPr>
            <p:cNvGrpSpPr/>
            <p:nvPr/>
          </p:nvGrpSpPr>
          <p:grpSpPr>
            <a:xfrm>
              <a:off x="5847443" y="4526113"/>
              <a:ext cx="1808979" cy="1512342"/>
              <a:chOff x="5847443" y="4526113"/>
              <a:chExt cx="1808979" cy="1512342"/>
            </a:xfrm>
            <a:grpFill/>
          </p:grpSpPr>
          <p:sp>
            <p:nvSpPr>
              <p:cNvPr id="237" name="Freeform 236">
                <a:extLst>
                  <a:ext uri="{FF2B5EF4-FFF2-40B4-BE49-F238E27FC236}">
                    <a16:creationId xmlns:a16="http://schemas.microsoft.com/office/drawing/2014/main" id="{52C6C969-90E5-F941-C04F-35FDBC072E04}"/>
                  </a:ext>
                </a:extLst>
              </p:cNvPr>
              <p:cNvSpPr/>
              <p:nvPr/>
            </p:nvSpPr>
            <p:spPr>
              <a:xfrm>
                <a:off x="7588612" y="5642702"/>
                <a:ext cx="67809" cy="58337"/>
              </a:xfrm>
              <a:custGeom>
                <a:avLst/>
                <a:gdLst>
                  <a:gd name="connsiteX0" fmla="*/ 57150 w 67809"/>
                  <a:gd name="connsiteY0" fmla="*/ 16418 h 58337"/>
                  <a:gd name="connsiteX1" fmla="*/ 47625 w 67809"/>
                  <a:gd name="connsiteY1" fmla="*/ 14513 h 58337"/>
                  <a:gd name="connsiteX2" fmla="*/ 44450 w 67809"/>
                  <a:gd name="connsiteY2" fmla="*/ 4352 h 58337"/>
                  <a:gd name="connsiteX3" fmla="*/ 41275 w 67809"/>
                  <a:gd name="connsiteY3" fmla="*/ 6893 h 58337"/>
                  <a:gd name="connsiteX4" fmla="*/ 33020 w 67809"/>
                  <a:gd name="connsiteY4" fmla="*/ 4988 h 58337"/>
                  <a:gd name="connsiteX5" fmla="*/ 0 w 67809"/>
                  <a:gd name="connsiteY5" fmla="*/ 4352 h 58337"/>
                  <a:gd name="connsiteX6" fmla="*/ 5715 w 67809"/>
                  <a:gd name="connsiteY6" fmla="*/ 11973 h 58337"/>
                  <a:gd name="connsiteX7" fmla="*/ 636 w 67809"/>
                  <a:gd name="connsiteY7" fmla="*/ 24038 h 58337"/>
                  <a:gd name="connsiteX8" fmla="*/ 29211 w 67809"/>
                  <a:gd name="connsiteY8" fmla="*/ 29752 h 58337"/>
                  <a:gd name="connsiteX9" fmla="*/ 60325 w 67809"/>
                  <a:gd name="connsiteY9" fmla="*/ 58327 h 58337"/>
                  <a:gd name="connsiteX10" fmla="*/ 57150 w 67809"/>
                  <a:gd name="connsiteY10" fmla="*/ 16418 h 58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7809" h="58337">
                    <a:moveTo>
                      <a:pt x="57150" y="16418"/>
                    </a:moveTo>
                    <a:cubicBezTo>
                      <a:pt x="47625" y="-2632"/>
                      <a:pt x="60325" y="17052"/>
                      <a:pt x="47625" y="14513"/>
                    </a:cubicBezTo>
                    <a:cubicBezTo>
                      <a:pt x="44450" y="13877"/>
                      <a:pt x="48261" y="4988"/>
                      <a:pt x="44450" y="4352"/>
                    </a:cubicBezTo>
                    <a:cubicBezTo>
                      <a:pt x="43180" y="4352"/>
                      <a:pt x="42545" y="6893"/>
                      <a:pt x="41275" y="6893"/>
                    </a:cubicBezTo>
                    <a:cubicBezTo>
                      <a:pt x="38736" y="6893"/>
                      <a:pt x="35561" y="5623"/>
                      <a:pt x="33020" y="4988"/>
                    </a:cubicBezTo>
                    <a:cubicBezTo>
                      <a:pt x="27940" y="3718"/>
                      <a:pt x="1905" y="-5173"/>
                      <a:pt x="0" y="4352"/>
                    </a:cubicBezTo>
                    <a:lnTo>
                      <a:pt x="5715" y="11973"/>
                    </a:lnTo>
                    <a:cubicBezTo>
                      <a:pt x="5715" y="16418"/>
                      <a:pt x="-635" y="19593"/>
                      <a:pt x="636" y="24038"/>
                    </a:cubicBezTo>
                    <a:cubicBezTo>
                      <a:pt x="1905" y="27213"/>
                      <a:pt x="24765" y="25943"/>
                      <a:pt x="29211" y="29752"/>
                    </a:cubicBezTo>
                    <a:cubicBezTo>
                      <a:pt x="38100" y="38007"/>
                      <a:pt x="46355" y="57693"/>
                      <a:pt x="60325" y="58327"/>
                    </a:cubicBezTo>
                    <a:cubicBezTo>
                      <a:pt x="74295" y="58963"/>
                      <a:pt x="66040" y="29752"/>
                      <a:pt x="57150" y="1641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38" name="Freeform 237">
                <a:extLst>
                  <a:ext uri="{FF2B5EF4-FFF2-40B4-BE49-F238E27FC236}">
                    <a16:creationId xmlns:a16="http://schemas.microsoft.com/office/drawing/2014/main" id="{15F5EA91-F793-71D7-9F45-5DBF1F6D1505}"/>
                  </a:ext>
                </a:extLst>
              </p:cNvPr>
              <p:cNvSpPr/>
              <p:nvPr/>
            </p:nvSpPr>
            <p:spPr>
              <a:xfrm>
                <a:off x="7363413" y="5641904"/>
                <a:ext cx="167010" cy="124007"/>
              </a:xfrm>
              <a:custGeom>
                <a:avLst/>
                <a:gdLst>
                  <a:gd name="connsiteX0" fmla="*/ 119789 w 167010"/>
                  <a:gd name="connsiteY0" fmla="*/ 26741 h 124007"/>
                  <a:gd name="connsiteX1" fmla="*/ 121060 w 167010"/>
                  <a:gd name="connsiteY1" fmla="*/ 22296 h 124007"/>
                  <a:gd name="connsiteX2" fmla="*/ 128679 w 167010"/>
                  <a:gd name="connsiteY2" fmla="*/ 21025 h 124007"/>
                  <a:gd name="connsiteX3" fmla="*/ 118520 w 167010"/>
                  <a:gd name="connsiteY3" fmla="*/ 9596 h 124007"/>
                  <a:gd name="connsiteX4" fmla="*/ 133124 w 167010"/>
                  <a:gd name="connsiteY4" fmla="*/ 71 h 124007"/>
                  <a:gd name="connsiteX5" fmla="*/ 98199 w 167010"/>
                  <a:gd name="connsiteY5" fmla="*/ 1975 h 124007"/>
                  <a:gd name="connsiteX6" fmla="*/ 38509 w 167010"/>
                  <a:gd name="connsiteY6" fmla="*/ 27375 h 124007"/>
                  <a:gd name="connsiteX7" fmla="*/ 409 w 167010"/>
                  <a:gd name="connsiteY7" fmla="*/ 48966 h 124007"/>
                  <a:gd name="connsiteX8" fmla="*/ 16284 w 167010"/>
                  <a:gd name="connsiteY8" fmla="*/ 60396 h 124007"/>
                  <a:gd name="connsiteX9" fmla="*/ 18824 w 167010"/>
                  <a:gd name="connsiteY9" fmla="*/ 70555 h 124007"/>
                  <a:gd name="connsiteX10" fmla="*/ 46764 w 167010"/>
                  <a:gd name="connsiteY10" fmla="*/ 57221 h 124007"/>
                  <a:gd name="connsiteX11" fmla="*/ 55654 w 167010"/>
                  <a:gd name="connsiteY11" fmla="*/ 97225 h 124007"/>
                  <a:gd name="connsiteX12" fmla="*/ 79784 w 167010"/>
                  <a:gd name="connsiteY12" fmla="*/ 102305 h 124007"/>
                  <a:gd name="connsiteX13" fmla="*/ 89945 w 167010"/>
                  <a:gd name="connsiteY13" fmla="*/ 123896 h 124007"/>
                  <a:gd name="connsiteX14" fmla="*/ 166779 w 167010"/>
                  <a:gd name="connsiteY14" fmla="*/ 54046 h 124007"/>
                  <a:gd name="connsiteX15" fmla="*/ 119789 w 167010"/>
                  <a:gd name="connsiteY15" fmla="*/ 26741 h 124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7010" h="124007">
                    <a:moveTo>
                      <a:pt x="119789" y="26741"/>
                    </a:moveTo>
                    <a:cubicBezTo>
                      <a:pt x="119154" y="25471"/>
                      <a:pt x="119789" y="22930"/>
                      <a:pt x="121060" y="22296"/>
                    </a:cubicBezTo>
                    <a:cubicBezTo>
                      <a:pt x="122964" y="21025"/>
                      <a:pt x="126139" y="21661"/>
                      <a:pt x="128679" y="21025"/>
                    </a:cubicBezTo>
                    <a:cubicBezTo>
                      <a:pt x="150904" y="9596"/>
                      <a:pt x="111535" y="19755"/>
                      <a:pt x="118520" y="9596"/>
                    </a:cubicBezTo>
                    <a:cubicBezTo>
                      <a:pt x="122329" y="3880"/>
                      <a:pt x="137570" y="9596"/>
                      <a:pt x="133124" y="71"/>
                    </a:cubicBezTo>
                    <a:cubicBezTo>
                      <a:pt x="133124" y="71"/>
                      <a:pt x="109629" y="-564"/>
                      <a:pt x="98199" y="1975"/>
                    </a:cubicBezTo>
                    <a:cubicBezTo>
                      <a:pt x="75974" y="7055"/>
                      <a:pt x="58195" y="18486"/>
                      <a:pt x="38509" y="27375"/>
                    </a:cubicBezTo>
                    <a:cubicBezTo>
                      <a:pt x="28984" y="31821"/>
                      <a:pt x="-4036" y="32455"/>
                      <a:pt x="409" y="48966"/>
                    </a:cubicBezTo>
                    <a:cubicBezTo>
                      <a:pt x="2949" y="59125"/>
                      <a:pt x="12474" y="52141"/>
                      <a:pt x="16284" y="60396"/>
                    </a:cubicBezTo>
                    <a:cubicBezTo>
                      <a:pt x="17554" y="63571"/>
                      <a:pt x="15649" y="71191"/>
                      <a:pt x="18824" y="70555"/>
                    </a:cubicBezTo>
                    <a:cubicBezTo>
                      <a:pt x="27079" y="69286"/>
                      <a:pt x="31524" y="47061"/>
                      <a:pt x="46764" y="57221"/>
                    </a:cubicBezTo>
                    <a:cubicBezTo>
                      <a:pt x="62004" y="67380"/>
                      <a:pt x="40414" y="87066"/>
                      <a:pt x="55654" y="97225"/>
                    </a:cubicBezTo>
                    <a:cubicBezTo>
                      <a:pt x="62004" y="101036"/>
                      <a:pt x="73434" y="97861"/>
                      <a:pt x="79784" y="102305"/>
                    </a:cubicBezTo>
                    <a:cubicBezTo>
                      <a:pt x="84229" y="105480"/>
                      <a:pt x="85499" y="121991"/>
                      <a:pt x="89945" y="123896"/>
                    </a:cubicBezTo>
                    <a:cubicBezTo>
                      <a:pt x="98835" y="127071"/>
                      <a:pt x="165510" y="61666"/>
                      <a:pt x="166779" y="54046"/>
                    </a:cubicBezTo>
                    <a:cubicBezTo>
                      <a:pt x="170589" y="31821"/>
                      <a:pt x="126139" y="46425"/>
                      <a:pt x="119789" y="2674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39" name="Freeform 238">
                <a:extLst>
                  <a:ext uri="{FF2B5EF4-FFF2-40B4-BE49-F238E27FC236}">
                    <a16:creationId xmlns:a16="http://schemas.microsoft.com/office/drawing/2014/main" id="{BC575655-F7B0-09D9-79AA-A3DA99F161DE}"/>
                  </a:ext>
                </a:extLst>
              </p:cNvPr>
              <p:cNvSpPr/>
              <p:nvPr/>
            </p:nvSpPr>
            <p:spPr>
              <a:xfrm>
                <a:off x="7173002" y="5740882"/>
                <a:ext cx="66348" cy="50007"/>
              </a:xfrm>
              <a:custGeom>
                <a:avLst/>
                <a:gdLst>
                  <a:gd name="connsiteX0" fmla="*/ 56835 w 66348"/>
                  <a:gd name="connsiteY0" fmla="*/ 3962 h 50007"/>
                  <a:gd name="connsiteX1" fmla="*/ 1590 w 66348"/>
                  <a:gd name="connsiteY1" fmla="*/ 35712 h 50007"/>
                  <a:gd name="connsiteX2" fmla="*/ 18100 w 66348"/>
                  <a:gd name="connsiteY2" fmla="*/ 39522 h 50007"/>
                  <a:gd name="connsiteX3" fmla="*/ 20640 w 66348"/>
                  <a:gd name="connsiteY3" fmla="*/ 49682 h 50007"/>
                  <a:gd name="connsiteX4" fmla="*/ 28895 w 66348"/>
                  <a:gd name="connsiteY4" fmla="*/ 42062 h 50007"/>
                  <a:gd name="connsiteX5" fmla="*/ 65090 w 66348"/>
                  <a:gd name="connsiteY5" fmla="*/ 21742 h 50007"/>
                  <a:gd name="connsiteX6" fmla="*/ 56835 w 66348"/>
                  <a:gd name="connsiteY6" fmla="*/ 3962 h 50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348" h="50007">
                    <a:moveTo>
                      <a:pt x="56835" y="3962"/>
                    </a:moveTo>
                    <a:cubicBezTo>
                      <a:pt x="49850" y="-11913"/>
                      <a:pt x="-10475" y="24282"/>
                      <a:pt x="1590" y="35712"/>
                    </a:cubicBezTo>
                    <a:cubicBezTo>
                      <a:pt x="1590" y="35712"/>
                      <a:pt x="18100" y="39522"/>
                      <a:pt x="18100" y="39522"/>
                    </a:cubicBezTo>
                    <a:cubicBezTo>
                      <a:pt x="18100" y="39522"/>
                      <a:pt x="20640" y="49682"/>
                      <a:pt x="20640" y="49682"/>
                    </a:cubicBezTo>
                    <a:cubicBezTo>
                      <a:pt x="23815" y="51587"/>
                      <a:pt x="26355" y="44602"/>
                      <a:pt x="28895" y="42062"/>
                    </a:cubicBezTo>
                    <a:cubicBezTo>
                      <a:pt x="34610" y="35712"/>
                      <a:pt x="63820" y="26822"/>
                      <a:pt x="65090" y="21742"/>
                    </a:cubicBezTo>
                    <a:cubicBezTo>
                      <a:pt x="67630" y="11582"/>
                      <a:pt x="66995" y="5867"/>
                      <a:pt x="56835" y="396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40" name="Freeform 239">
                <a:extLst>
                  <a:ext uri="{FF2B5EF4-FFF2-40B4-BE49-F238E27FC236}">
                    <a16:creationId xmlns:a16="http://schemas.microsoft.com/office/drawing/2014/main" id="{AEE28F02-3C1B-3D6F-3C51-591E74853605}"/>
                  </a:ext>
                </a:extLst>
              </p:cNvPr>
              <p:cNvSpPr/>
              <p:nvPr/>
            </p:nvSpPr>
            <p:spPr>
              <a:xfrm>
                <a:off x="5847443" y="4526113"/>
                <a:ext cx="1763416" cy="1512342"/>
              </a:xfrm>
              <a:custGeom>
                <a:avLst/>
                <a:gdLst>
                  <a:gd name="connsiteX0" fmla="*/ 1763395 w 1763416"/>
                  <a:gd name="connsiteY0" fmla="*/ 688506 h 1512342"/>
                  <a:gd name="connsiteX1" fmla="*/ 1748790 w 1763416"/>
                  <a:gd name="connsiteY1" fmla="*/ 678981 h 1512342"/>
                  <a:gd name="connsiteX2" fmla="*/ 1750060 w 1763416"/>
                  <a:gd name="connsiteY2" fmla="*/ 663106 h 1512342"/>
                  <a:gd name="connsiteX3" fmla="*/ 1681480 w 1763416"/>
                  <a:gd name="connsiteY3" fmla="*/ 651677 h 1512342"/>
                  <a:gd name="connsiteX4" fmla="*/ 1675765 w 1763416"/>
                  <a:gd name="connsiteY4" fmla="*/ 666281 h 1512342"/>
                  <a:gd name="connsiteX5" fmla="*/ 1625600 w 1763416"/>
                  <a:gd name="connsiteY5" fmla="*/ 635802 h 1512342"/>
                  <a:gd name="connsiteX6" fmla="*/ 1591310 w 1763416"/>
                  <a:gd name="connsiteY6" fmla="*/ 640881 h 1512342"/>
                  <a:gd name="connsiteX7" fmla="*/ 1581150 w 1763416"/>
                  <a:gd name="connsiteY7" fmla="*/ 622466 h 1512342"/>
                  <a:gd name="connsiteX8" fmla="*/ 1553845 w 1763416"/>
                  <a:gd name="connsiteY8" fmla="*/ 606591 h 1512342"/>
                  <a:gd name="connsiteX9" fmla="*/ 1520825 w 1763416"/>
                  <a:gd name="connsiteY9" fmla="*/ 580556 h 1512342"/>
                  <a:gd name="connsiteX10" fmla="*/ 1522095 w 1763416"/>
                  <a:gd name="connsiteY10" fmla="*/ 579921 h 1512342"/>
                  <a:gd name="connsiteX11" fmla="*/ 1515745 w 1763416"/>
                  <a:gd name="connsiteY11" fmla="*/ 555791 h 1512342"/>
                  <a:gd name="connsiteX12" fmla="*/ 1487170 w 1763416"/>
                  <a:gd name="connsiteY12" fmla="*/ 545631 h 1512342"/>
                  <a:gd name="connsiteX13" fmla="*/ 1480820 w 1763416"/>
                  <a:gd name="connsiteY13" fmla="*/ 531027 h 1512342"/>
                  <a:gd name="connsiteX14" fmla="*/ 1437640 w 1763416"/>
                  <a:gd name="connsiteY14" fmla="*/ 504356 h 1512342"/>
                  <a:gd name="connsiteX15" fmla="*/ 1424305 w 1763416"/>
                  <a:gd name="connsiteY15" fmla="*/ 530391 h 1512342"/>
                  <a:gd name="connsiteX16" fmla="*/ 1382395 w 1763416"/>
                  <a:gd name="connsiteY16" fmla="*/ 517056 h 1512342"/>
                  <a:gd name="connsiteX17" fmla="*/ 1373505 w 1763416"/>
                  <a:gd name="connsiteY17" fmla="*/ 524677 h 1512342"/>
                  <a:gd name="connsiteX18" fmla="*/ 1353185 w 1763416"/>
                  <a:gd name="connsiteY18" fmla="*/ 510071 h 1512342"/>
                  <a:gd name="connsiteX19" fmla="*/ 1330960 w 1763416"/>
                  <a:gd name="connsiteY19" fmla="*/ 513881 h 1512342"/>
                  <a:gd name="connsiteX20" fmla="*/ 1312545 w 1763416"/>
                  <a:gd name="connsiteY20" fmla="*/ 483402 h 1512342"/>
                  <a:gd name="connsiteX21" fmla="*/ 1256030 w 1763416"/>
                  <a:gd name="connsiteY21" fmla="*/ 471971 h 1512342"/>
                  <a:gd name="connsiteX22" fmla="*/ 1243965 w 1763416"/>
                  <a:gd name="connsiteY22" fmla="*/ 436411 h 1512342"/>
                  <a:gd name="connsiteX23" fmla="*/ 1177290 w 1763416"/>
                  <a:gd name="connsiteY23" fmla="*/ 402121 h 1512342"/>
                  <a:gd name="connsiteX24" fmla="*/ 1177925 w 1763416"/>
                  <a:gd name="connsiteY24" fmla="*/ 395771 h 1512342"/>
                  <a:gd name="connsiteX25" fmla="*/ 1178560 w 1763416"/>
                  <a:gd name="connsiteY25" fmla="*/ 389421 h 1512342"/>
                  <a:gd name="connsiteX26" fmla="*/ 1153795 w 1763416"/>
                  <a:gd name="connsiteY26" fmla="*/ 392596 h 1512342"/>
                  <a:gd name="connsiteX27" fmla="*/ 1172845 w 1763416"/>
                  <a:gd name="connsiteY27" fmla="*/ 358941 h 1512342"/>
                  <a:gd name="connsiteX28" fmla="*/ 1145540 w 1763416"/>
                  <a:gd name="connsiteY28" fmla="*/ 346877 h 1512342"/>
                  <a:gd name="connsiteX29" fmla="*/ 1125855 w 1763416"/>
                  <a:gd name="connsiteY29" fmla="*/ 323381 h 1512342"/>
                  <a:gd name="connsiteX30" fmla="*/ 1124585 w 1763416"/>
                  <a:gd name="connsiteY30" fmla="*/ 319571 h 1512342"/>
                  <a:gd name="connsiteX31" fmla="*/ 1122045 w 1763416"/>
                  <a:gd name="connsiteY31" fmla="*/ 318936 h 1512342"/>
                  <a:gd name="connsiteX32" fmla="*/ 1104900 w 1763416"/>
                  <a:gd name="connsiteY32" fmla="*/ 330366 h 1512342"/>
                  <a:gd name="connsiteX33" fmla="*/ 1096645 w 1763416"/>
                  <a:gd name="connsiteY33" fmla="*/ 324652 h 1512342"/>
                  <a:gd name="connsiteX34" fmla="*/ 1071880 w 1763416"/>
                  <a:gd name="connsiteY34" fmla="*/ 327191 h 1512342"/>
                  <a:gd name="connsiteX35" fmla="*/ 1007745 w 1763416"/>
                  <a:gd name="connsiteY35" fmla="*/ 285916 h 1512342"/>
                  <a:gd name="connsiteX36" fmla="*/ 1003935 w 1763416"/>
                  <a:gd name="connsiteY36" fmla="*/ 290996 h 1512342"/>
                  <a:gd name="connsiteX37" fmla="*/ 999490 w 1763416"/>
                  <a:gd name="connsiteY37" fmla="*/ 273216 h 1512342"/>
                  <a:gd name="connsiteX38" fmla="*/ 958850 w 1763416"/>
                  <a:gd name="connsiteY38" fmla="*/ 274486 h 1512342"/>
                  <a:gd name="connsiteX39" fmla="*/ 958215 w 1763416"/>
                  <a:gd name="connsiteY39" fmla="*/ 280836 h 1512342"/>
                  <a:gd name="connsiteX40" fmla="*/ 957580 w 1763416"/>
                  <a:gd name="connsiteY40" fmla="*/ 287186 h 1512342"/>
                  <a:gd name="connsiteX41" fmla="*/ 906780 w 1763416"/>
                  <a:gd name="connsiteY41" fmla="*/ 249086 h 1512342"/>
                  <a:gd name="connsiteX42" fmla="*/ 902970 w 1763416"/>
                  <a:gd name="connsiteY42" fmla="*/ 254166 h 1512342"/>
                  <a:gd name="connsiteX43" fmla="*/ 911225 w 1763416"/>
                  <a:gd name="connsiteY43" fmla="*/ 243371 h 1512342"/>
                  <a:gd name="connsiteX44" fmla="*/ 894080 w 1763416"/>
                  <a:gd name="connsiteY44" fmla="*/ 228766 h 1512342"/>
                  <a:gd name="connsiteX45" fmla="*/ 857885 w 1763416"/>
                  <a:gd name="connsiteY45" fmla="*/ 237656 h 1512342"/>
                  <a:gd name="connsiteX46" fmla="*/ 862330 w 1763416"/>
                  <a:gd name="connsiteY46" fmla="*/ 222416 h 1512342"/>
                  <a:gd name="connsiteX47" fmla="*/ 854075 w 1763416"/>
                  <a:gd name="connsiteY47" fmla="*/ 221781 h 1512342"/>
                  <a:gd name="connsiteX48" fmla="*/ 845820 w 1763416"/>
                  <a:gd name="connsiteY48" fmla="*/ 221146 h 1512342"/>
                  <a:gd name="connsiteX49" fmla="*/ 838835 w 1763416"/>
                  <a:gd name="connsiteY49" fmla="*/ 228766 h 1512342"/>
                  <a:gd name="connsiteX50" fmla="*/ 790575 w 1763416"/>
                  <a:gd name="connsiteY50" fmla="*/ 223686 h 1512342"/>
                  <a:gd name="connsiteX51" fmla="*/ 681355 w 1763416"/>
                  <a:gd name="connsiteY51" fmla="*/ 169077 h 1512342"/>
                  <a:gd name="connsiteX52" fmla="*/ 671195 w 1763416"/>
                  <a:gd name="connsiteY52" fmla="*/ 155741 h 1512342"/>
                  <a:gd name="connsiteX53" fmla="*/ 662305 w 1763416"/>
                  <a:gd name="connsiteY53" fmla="*/ 153202 h 1512342"/>
                  <a:gd name="connsiteX54" fmla="*/ 654050 w 1763416"/>
                  <a:gd name="connsiteY54" fmla="*/ 157011 h 1512342"/>
                  <a:gd name="connsiteX55" fmla="*/ 660400 w 1763416"/>
                  <a:gd name="connsiteY55" fmla="*/ 152566 h 1512342"/>
                  <a:gd name="connsiteX56" fmla="*/ 624840 w 1763416"/>
                  <a:gd name="connsiteY56" fmla="*/ 137327 h 1512342"/>
                  <a:gd name="connsiteX57" fmla="*/ 608330 w 1763416"/>
                  <a:gd name="connsiteY57" fmla="*/ 108752 h 1512342"/>
                  <a:gd name="connsiteX58" fmla="*/ 594995 w 1763416"/>
                  <a:gd name="connsiteY58" fmla="*/ 120816 h 1512342"/>
                  <a:gd name="connsiteX59" fmla="*/ 554990 w 1763416"/>
                  <a:gd name="connsiteY59" fmla="*/ 104306 h 1512342"/>
                  <a:gd name="connsiteX60" fmla="*/ 528320 w 1763416"/>
                  <a:gd name="connsiteY60" fmla="*/ 104941 h 1512342"/>
                  <a:gd name="connsiteX61" fmla="*/ 460375 w 1763416"/>
                  <a:gd name="connsiteY61" fmla="*/ 78271 h 1512342"/>
                  <a:gd name="connsiteX62" fmla="*/ 445770 w 1763416"/>
                  <a:gd name="connsiteY62" fmla="*/ 84621 h 1512342"/>
                  <a:gd name="connsiteX63" fmla="*/ 441960 w 1763416"/>
                  <a:gd name="connsiteY63" fmla="*/ 88431 h 1512342"/>
                  <a:gd name="connsiteX64" fmla="*/ 449580 w 1763416"/>
                  <a:gd name="connsiteY64" fmla="*/ 74461 h 1512342"/>
                  <a:gd name="connsiteX65" fmla="*/ 418465 w 1763416"/>
                  <a:gd name="connsiteY65" fmla="*/ 66841 h 1512342"/>
                  <a:gd name="connsiteX66" fmla="*/ 401320 w 1763416"/>
                  <a:gd name="connsiteY66" fmla="*/ 27471 h 1512342"/>
                  <a:gd name="connsiteX67" fmla="*/ 382270 w 1763416"/>
                  <a:gd name="connsiteY67" fmla="*/ 27471 h 1512342"/>
                  <a:gd name="connsiteX68" fmla="*/ 384175 w 1763416"/>
                  <a:gd name="connsiteY68" fmla="*/ 21756 h 1512342"/>
                  <a:gd name="connsiteX69" fmla="*/ 373380 w 1763416"/>
                  <a:gd name="connsiteY69" fmla="*/ 17946 h 1512342"/>
                  <a:gd name="connsiteX70" fmla="*/ 379730 w 1763416"/>
                  <a:gd name="connsiteY70" fmla="*/ 7152 h 1512342"/>
                  <a:gd name="connsiteX71" fmla="*/ 357505 w 1763416"/>
                  <a:gd name="connsiteY71" fmla="*/ 16041 h 1512342"/>
                  <a:gd name="connsiteX72" fmla="*/ 351155 w 1763416"/>
                  <a:gd name="connsiteY72" fmla="*/ 13502 h 1512342"/>
                  <a:gd name="connsiteX73" fmla="*/ 347980 w 1763416"/>
                  <a:gd name="connsiteY73" fmla="*/ 22391 h 1512342"/>
                  <a:gd name="connsiteX74" fmla="*/ 351155 w 1763416"/>
                  <a:gd name="connsiteY74" fmla="*/ 166 h 1512342"/>
                  <a:gd name="connsiteX75" fmla="*/ 245110 w 1763416"/>
                  <a:gd name="connsiteY75" fmla="*/ 30646 h 1512342"/>
                  <a:gd name="connsiteX76" fmla="*/ 182880 w 1763416"/>
                  <a:gd name="connsiteY76" fmla="*/ 47791 h 1512342"/>
                  <a:gd name="connsiteX77" fmla="*/ 173355 w 1763416"/>
                  <a:gd name="connsiteY77" fmla="*/ 40806 h 1512342"/>
                  <a:gd name="connsiteX78" fmla="*/ 163830 w 1763416"/>
                  <a:gd name="connsiteY78" fmla="*/ 47156 h 1512342"/>
                  <a:gd name="connsiteX79" fmla="*/ 140970 w 1763416"/>
                  <a:gd name="connsiteY79" fmla="*/ 48427 h 1512342"/>
                  <a:gd name="connsiteX80" fmla="*/ 156210 w 1763416"/>
                  <a:gd name="connsiteY80" fmla="*/ 54141 h 1512342"/>
                  <a:gd name="connsiteX81" fmla="*/ 145415 w 1763416"/>
                  <a:gd name="connsiteY81" fmla="*/ 56681 h 1512342"/>
                  <a:gd name="connsiteX82" fmla="*/ 127000 w 1763416"/>
                  <a:gd name="connsiteY82" fmla="*/ 59856 h 1512342"/>
                  <a:gd name="connsiteX83" fmla="*/ 123190 w 1763416"/>
                  <a:gd name="connsiteY83" fmla="*/ 77002 h 1512342"/>
                  <a:gd name="connsiteX84" fmla="*/ 118110 w 1763416"/>
                  <a:gd name="connsiteY84" fmla="*/ 90336 h 1512342"/>
                  <a:gd name="connsiteX85" fmla="*/ 132080 w 1763416"/>
                  <a:gd name="connsiteY85" fmla="*/ 85891 h 1512342"/>
                  <a:gd name="connsiteX86" fmla="*/ 130175 w 1763416"/>
                  <a:gd name="connsiteY86" fmla="*/ 117006 h 1512342"/>
                  <a:gd name="connsiteX87" fmla="*/ 131445 w 1763416"/>
                  <a:gd name="connsiteY87" fmla="*/ 125896 h 1512342"/>
                  <a:gd name="connsiteX88" fmla="*/ 137795 w 1763416"/>
                  <a:gd name="connsiteY88" fmla="*/ 121452 h 1512342"/>
                  <a:gd name="connsiteX89" fmla="*/ 139065 w 1763416"/>
                  <a:gd name="connsiteY89" fmla="*/ 118277 h 1512342"/>
                  <a:gd name="connsiteX90" fmla="*/ 158750 w 1763416"/>
                  <a:gd name="connsiteY90" fmla="*/ 118911 h 1512342"/>
                  <a:gd name="connsiteX91" fmla="*/ 163195 w 1763416"/>
                  <a:gd name="connsiteY91" fmla="*/ 120816 h 1512342"/>
                  <a:gd name="connsiteX92" fmla="*/ 123825 w 1763416"/>
                  <a:gd name="connsiteY92" fmla="*/ 166536 h 1512342"/>
                  <a:gd name="connsiteX93" fmla="*/ 147955 w 1763416"/>
                  <a:gd name="connsiteY93" fmla="*/ 155741 h 1512342"/>
                  <a:gd name="connsiteX94" fmla="*/ 157480 w 1763416"/>
                  <a:gd name="connsiteY94" fmla="*/ 149391 h 1512342"/>
                  <a:gd name="connsiteX95" fmla="*/ 172720 w 1763416"/>
                  <a:gd name="connsiteY95" fmla="*/ 155106 h 1512342"/>
                  <a:gd name="connsiteX96" fmla="*/ 163195 w 1763416"/>
                  <a:gd name="connsiteY96" fmla="*/ 168441 h 1512342"/>
                  <a:gd name="connsiteX97" fmla="*/ 152400 w 1763416"/>
                  <a:gd name="connsiteY97" fmla="*/ 170981 h 1512342"/>
                  <a:gd name="connsiteX98" fmla="*/ 146050 w 1763416"/>
                  <a:gd name="connsiteY98" fmla="*/ 188761 h 1512342"/>
                  <a:gd name="connsiteX99" fmla="*/ 141605 w 1763416"/>
                  <a:gd name="connsiteY99" fmla="*/ 180506 h 1512342"/>
                  <a:gd name="connsiteX100" fmla="*/ 141605 w 1763416"/>
                  <a:gd name="connsiteY100" fmla="*/ 200827 h 1512342"/>
                  <a:gd name="connsiteX101" fmla="*/ 167640 w 1763416"/>
                  <a:gd name="connsiteY101" fmla="*/ 204002 h 1512342"/>
                  <a:gd name="connsiteX102" fmla="*/ 128270 w 1763416"/>
                  <a:gd name="connsiteY102" fmla="*/ 223052 h 1512342"/>
                  <a:gd name="connsiteX103" fmla="*/ 166370 w 1763416"/>
                  <a:gd name="connsiteY103" fmla="*/ 220511 h 1512342"/>
                  <a:gd name="connsiteX104" fmla="*/ 160655 w 1763416"/>
                  <a:gd name="connsiteY104" fmla="*/ 228766 h 1512342"/>
                  <a:gd name="connsiteX105" fmla="*/ 139065 w 1763416"/>
                  <a:gd name="connsiteY105" fmla="*/ 233846 h 1512342"/>
                  <a:gd name="connsiteX106" fmla="*/ 133350 w 1763416"/>
                  <a:gd name="connsiteY106" fmla="*/ 238291 h 1512342"/>
                  <a:gd name="connsiteX107" fmla="*/ 123825 w 1763416"/>
                  <a:gd name="connsiteY107" fmla="*/ 241466 h 1512342"/>
                  <a:gd name="connsiteX108" fmla="*/ 125095 w 1763416"/>
                  <a:gd name="connsiteY108" fmla="*/ 252261 h 1512342"/>
                  <a:gd name="connsiteX109" fmla="*/ 114300 w 1763416"/>
                  <a:gd name="connsiteY109" fmla="*/ 248452 h 1512342"/>
                  <a:gd name="connsiteX110" fmla="*/ 103505 w 1763416"/>
                  <a:gd name="connsiteY110" fmla="*/ 290996 h 1512342"/>
                  <a:gd name="connsiteX111" fmla="*/ 117475 w 1763416"/>
                  <a:gd name="connsiteY111" fmla="*/ 285281 h 1512342"/>
                  <a:gd name="connsiteX112" fmla="*/ 116205 w 1763416"/>
                  <a:gd name="connsiteY112" fmla="*/ 286552 h 1512342"/>
                  <a:gd name="connsiteX113" fmla="*/ 124460 w 1763416"/>
                  <a:gd name="connsiteY113" fmla="*/ 282106 h 1512342"/>
                  <a:gd name="connsiteX114" fmla="*/ 216535 w 1763416"/>
                  <a:gd name="connsiteY114" fmla="*/ 289091 h 1512342"/>
                  <a:gd name="connsiteX115" fmla="*/ 194945 w 1763416"/>
                  <a:gd name="connsiteY115" fmla="*/ 334811 h 1512342"/>
                  <a:gd name="connsiteX116" fmla="*/ 233045 w 1763416"/>
                  <a:gd name="connsiteY116" fmla="*/ 332271 h 1512342"/>
                  <a:gd name="connsiteX117" fmla="*/ 231140 w 1763416"/>
                  <a:gd name="connsiteY117" fmla="*/ 337986 h 1512342"/>
                  <a:gd name="connsiteX118" fmla="*/ 257175 w 1763416"/>
                  <a:gd name="connsiteY118" fmla="*/ 340527 h 1512342"/>
                  <a:gd name="connsiteX119" fmla="*/ 271780 w 1763416"/>
                  <a:gd name="connsiteY119" fmla="*/ 348781 h 1512342"/>
                  <a:gd name="connsiteX120" fmla="*/ 264160 w 1763416"/>
                  <a:gd name="connsiteY120" fmla="*/ 355766 h 1512342"/>
                  <a:gd name="connsiteX121" fmla="*/ 281940 w 1763416"/>
                  <a:gd name="connsiteY121" fmla="*/ 355131 h 1512342"/>
                  <a:gd name="connsiteX122" fmla="*/ 289560 w 1763416"/>
                  <a:gd name="connsiteY122" fmla="*/ 367831 h 1512342"/>
                  <a:gd name="connsiteX123" fmla="*/ 327660 w 1763416"/>
                  <a:gd name="connsiteY123" fmla="*/ 364656 h 1512342"/>
                  <a:gd name="connsiteX124" fmla="*/ 329565 w 1763416"/>
                  <a:gd name="connsiteY124" fmla="*/ 351956 h 1512342"/>
                  <a:gd name="connsiteX125" fmla="*/ 361315 w 1763416"/>
                  <a:gd name="connsiteY125" fmla="*/ 367831 h 1512342"/>
                  <a:gd name="connsiteX126" fmla="*/ 379095 w 1763416"/>
                  <a:gd name="connsiteY126" fmla="*/ 370371 h 1512342"/>
                  <a:gd name="connsiteX127" fmla="*/ 381635 w 1763416"/>
                  <a:gd name="connsiteY127" fmla="*/ 366561 h 1512342"/>
                  <a:gd name="connsiteX128" fmla="*/ 389890 w 1763416"/>
                  <a:gd name="connsiteY128" fmla="*/ 379261 h 1512342"/>
                  <a:gd name="connsiteX129" fmla="*/ 410210 w 1763416"/>
                  <a:gd name="connsiteY129" fmla="*/ 388152 h 1512342"/>
                  <a:gd name="connsiteX130" fmla="*/ 405765 w 1763416"/>
                  <a:gd name="connsiteY130" fmla="*/ 398311 h 1512342"/>
                  <a:gd name="connsiteX131" fmla="*/ 414655 w 1763416"/>
                  <a:gd name="connsiteY131" fmla="*/ 401486 h 1512342"/>
                  <a:gd name="connsiteX132" fmla="*/ 401320 w 1763416"/>
                  <a:gd name="connsiteY132" fmla="*/ 433236 h 1512342"/>
                  <a:gd name="connsiteX133" fmla="*/ 437515 w 1763416"/>
                  <a:gd name="connsiteY133" fmla="*/ 471971 h 1512342"/>
                  <a:gd name="connsiteX134" fmla="*/ 391160 w 1763416"/>
                  <a:gd name="connsiteY134" fmla="*/ 505627 h 1512342"/>
                  <a:gd name="connsiteX135" fmla="*/ 360045 w 1763416"/>
                  <a:gd name="connsiteY135" fmla="*/ 508166 h 1512342"/>
                  <a:gd name="connsiteX136" fmla="*/ 325120 w 1763416"/>
                  <a:gd name="connsiteY136" fmla="*/ 536106 h 1512342"/>
                  <a:gd name="connsiteX137" fmla="*/ 307975 w 1763416"/>
                  <a:gd name="connsiteY137" fmla="*/ 541821 h 1512342"/>
                  <a:gd name="connsiteX138" fmla="*/ 313690 w 1763416"/>
                  <a:gd name="connsiteY138" fmla="*/ 568491 h 1512342"/>
                  <a:gd name="connsiteX139" fmla="*/ 292100 w 1763416"/>
                  <a:gd name="connsiteY139" fmla="*/ 630721 h 1512342"/>
                  <a:gd name="connsiteX140" fmla="*/ 282575 w 1763416"/>
                  <a:gd name="connsiteY140" fmla="*/ 637071 h 1512342"/>
                  <a:gd name="connsiteX141" fmla="*/ 286385 w 1763416"/>
                  <a:gd name="connsiteY141" fmla="*/ 654852 h 1512342"/>
                  <a:gd name="connsiteX142" fmla="*/ 240030 w 1763416"/>
                  <a:gd name="connsiteY142" fmla="*/ 685331 h 1512342"/>
                  <a:gd name="connsiteX143" fmla="*/ 252095 w 1763416"/>
                  <a:gd name="connsiteY143" fmla="*/ 715811 h 1512342"/>
                  <a:gd name="connsiteX144" fmla="*/ 213360 w 1763416"/>
                  <a:gd name="connsiteY144" fmla="*/ 768516 h 1512342"/>
                  <a:gd name="connsiteX145" fmla="*/ 144780 w 1763416"/>
                  <a:gd name="connsiteY145" fmla="*/ 744386 h 1512342"/>
                  <a:gd name="connsiteX146" fmla="*/ 137795 w 1763416"/>
                  <a:gd name="connsiteY146" fmla="*/ 741846 h 1512342"/>
                  <a:gd name="connsiteX147" fmla="*/ 156210 w 1763416"/>
                  <a:gd name="connsiteY147" fmla="*/ 791377 h 1512342"/>
                  <a:gd name="connsiteX148" fmla="*/ 148590 w 1763416"/>
                  <a:gd name="connsiteY148" fmla="*/ 841541 h 1512342"/>
                  <a:gd name="connsiteX149" fmla="*/ 158115 w 1763416"/>
                  <a:gd name="connsiteY149" fmla="*/ 851702 h 1512342"/>
                  <a:gd name="connsiteX150" fmla="*/ 154940 w 1763416"/>
                  <a:gd name="connsiteY150" fmla="*/ 860591 h 1512342"/>
                  <a:gd name="connsiteX151" fmla="*/ 177165 w 1763416"/>
                  <a:gd name="connsiteY151" fmla="*/ 878371 h 1512342"/>
                  <a:gd name="connsiteX152" fmla="*/ 155575 w 1763416"/>
                  <a:gd name="connsiteY152" fmla="*/ 903771 h 1512342"/>
                  <a:gd name="connsiteX153" fmla="*/ 158115 w 1763416"/>
                  <a:gd name="connsiteY153" fmla="*/ 911391 h 1512342"/>
                  <a:gd name="connsiteX154" fmla="*/ 117475 w 1763416"/>
                  <a:gd name="connsiteY154" fmla="*/ 923456 h 1512342"/>
                  <a:gd name="connsiteX155" fmla="*/ 90170 w 1763416"/>
                  <a:gd name="connsiteY155" fmla="*/ 964731 h 1512342"/>
                  <a:gd name="connsiteX156" fmla="*/ 95885 w 1763416"/>
                  <a:gd name="connsiteY156" fmla="*/ 983146 h 1512342"/>
                  <a:gd name="connsiteX157" fmla="*/ 104140 w 1763416"/>
                  <a:gd name="connsiteY157" fmla="*/ 1027596 h 1512342"/>
                  <a:gd name="connsiteX158" fmla="*/ 121285 w 1763416"/>
                  <a:gd name="connsiteY158" fmla="*/ 1028866 h 1512342"/>
                  <a:gd name="connsiteX159" fmla="*/ 124460 w 1763416"/>
                  <a:gd name="connsiteY159" fmla="*/ 1035216 h 1512342"/>
                  <a:gd name="connsiteX160" fmla="*/ 71120 w 1763416"/>
                  <a:gd name="connsiteY160" fmla="*/ 1054902 h 1512342"/>
                  <a:gd name="connsiteX161" fmla="*/ 67945 w 1763416"/>
                  <a:gd name="connsiteY161" fmla="*/ 1063791 h 1512342"/>
                  <a:gd name="connsiteX162" fmla="*/ 33020 w 1763416"/>
                  <a:gd name="connsiteY162" fmla="*/ 1087921 h 1512342"/>
                  <a:gd name="connsiteX163" fmla="*/ 0 w 1763416"/>
                  <a:gd name="connsiteY163" fmla="*/ 1187616 h 1512342"/>
                  <a:gd name="connsiteX164" fmla="*/ 49530 w 1763416"/>
                  <a:gd name="connsiteY164" fmla="*/ 1199682 h 1512342"/>
                  <a:gd name="connsiteX165" fmla="*/ 61595 w 1763416"/>
                  <a:gd name="connsiteY165" fmla="*/ 1210477 h 1512342"/>
                  <a:gd name="connsiteX166" fmla="*/ 80645 w 1763416"/>
                  <a:gd name="connsiteY166" fmla="*/ 1202221 h 1512342"/>
                  <a:gd name="connsiteX167" fmla="*/ 73660 w 1763416"/>
                  <a:gd name="connsiteY167" fmla="*/ 1214286 h 1512342"/>
                  <a:gd name="connsiteX168" fmla="*/ 116205 w 1763416"/>
                  <a:gd name="connsiteY168" fmla="*/ 1271436 h 1512342"/>
                  <a:gd name="connsiteX169" fmla="*/ 127000 w 1763416"/>
                  <a:gd name="connsiteY169" fmla="*/ 1307632 h 1512342"/>
                  <a:gd name="connsiteX170" fmla="*/ 133350 w 1763416"/>
                  <a:gd name="connsiteY170" fmla="*/ 1300646 h 1512342"/>
                  <a:gd name="connsiteX171" fmla="*/ 137795 w 1763416"/>
                  <a:gd name="connsiteY171" fmla="*/ 1291121 h 1512342"/>
                  <a:gd name="connsiteX172" fmla="*/ 145415 w 1763416"/>
                  <a:gd name="connsiteY172" fmla="*/ 1292391 h 1512342"/>
                  <a:gd name="connsiteX173" fmla="*/ 153035 w 1763416"/>
                  <a:gd name="connsiteY173" fmla="*/ 1293027 h 1512342"/>
                  <a:gd name="connsiteX174" fmla="*/ 158750 w 1763416"/>
                  <a:gd name="connsiteY174" fmla="*/ 1291757 h 1512342"/>
                  <a:gd name="connsiteX175" fmla="*/ 137795 w 1763416"/>
                  <a:gd name="connsiteY175" fmla="*/ 1291121 h 1512342"/>
                  <a:gd name="connsiteX176" fmla="*/ 133350 w 1763416"/>
                  <a:gd name="connsiteY176" fmla="*/ 1300646 h 1512342"/>
                  <a:gd name="connsiteX177" fmla="*/ 132080 w 1763416"/>
                  <a:gd name="connsiteY177" fmla="*/ 1308902 h 1512342"/>
                  <a:gd name="connsiteX178" fmla="*/ 113665 w 1763416"/>
                  <a:gd name="connsiteY178" fmla="*/ 1315886 h 1512342"/>
                  <a:gd name="connsiteX179" fmla="*/ 132715 w 1763416"/>
                  <a:gd name="connsiteY179" fmla="*/ 1355257 h 1512342"/>
                  <a:gd name="connsiteX180" fmla="*/ 137160 w 1763416"/>
                  <a:gd name="connsiteY180" fmla="*/ 1366686 h 1512342"/>
                  <a:gd name="connsiteX181" fmla="*/ 118745 w 1763416"/>
                  <a:gd name="connsiteY181" fmla="*/ 1357161 h 1512342"/>
                  <a:gd name="connsiteX182" fmla="*/ 121285 w 1763416"/>
                  <a:gd name="connsiteY182" fmla="*/ 1363511 h 1512342"/>
                  <a:gd name="connsiteX183" fmla="*/ 125730 w 1763416"/>
                  <a:gd name="connsiteY183" fmla="*/ 1376211 h 1512342"/>
                  <a:gd name="connsiteX184" fmla="*/ 132715 w 1763416"/>
                  <a:gd name="connsiteY184" fmla="*/ 1411136 h 1512342"/>
                  <a:gd name="connsiteX185" fmla="*/ 136525 w 1763416"/>
                  <a:gd name="connsiteY185" fmla="*/ 1432091 h 1512342"/>
                  <a:gd name="connsiteX186" fmla="*/ 153670 w 1763416"/>
                  <a:gd name="connsiteY186" fmla="*/ 1437807 h 1512342"/>
                  <a:gd name="connsiteX187" fmla="*/ 189230 w 1763416"/>
                  <a:gd name="connsiteY187" fmla="*/ 1485432 h 1512342"/>
                  <a:gd name="connsiteX188" fmla="*/ 219710 w 1763416"/>
                  <a:gd name="connsiteY188" fmla="*/ 1466382 h 1512342"/>
                  <a:gd name="connsiteX189" fmla="*/ 234315 w 1763416"/>
                  <a:gd name="connsiteY189" fmla="*/ 1470827 h 1512342"/>
                  <a:gd name="connsiteX190" fmla="*/ 243840 w 1763416"/>
                  <a:gd name="connsiteY190" fmla="*/ 1458761 h 1512342"/>
                  <a:gd name="connsiteX191" fmla="*/ 276860 w 1763416"/>
                  <a:gd name="connsiteY191" fmla="*/ 1432727 h 1512342"/>
                  <a:gd name="connsiteX192" fmla="*/ 328930 w 1763416"/>
                  <a:gd name="connsiteY192" fmla="*/ 1430186 h 1512342"/>
                  <a:gd name="connsiteX193" fmla="*/ 359410 w 1763416"/>
                  <a:gd name="connsiteY193" fmla="*/ 1442886 h 1512342"/>
                  <a:gd name="connsiteX194" fmla="*/ 405765 w 1763416"/>
                  <a:gd name="connsiteY194" fmla="*/ 1414946 h 1512342"/>
                  <a:gd name="connsiteX195" fmla="*/ 521335 w 1763416"/>
                  <a:gd name="connsiteY195" fmla="*/ 1444157 h 1512342"/>
                  <a:gd name="connsiteX196" fmla="*/ 545465 w 1763416"/>
                  <a:gd name="connsiteY196" fmla="*/ 1461302 h 1512342"/>
                  <a:gd name="connsiteX197" fmla="*/ 600075 w 1763416"/>
                  <a:gd name="connsiteY197" fmla="*/ 1464477 h 1512342"/>
                  <a:gd name="connsiteX198" fmla="*/ 652780 w 1763416"/>
                  <a:gd name="connsiteY198" fmla="*/ 1493052 h 1512342"/>
                  <a:gd name="connsiteX199" fmla="*/ 710565 w 1763416"/>
                  <a:gd name="connsiteY199" fmla="*/ 1484161 h 1512342"/>
                  <a:gd name="connsiteX200" fmla="*/ 739775 w 1763416"/>
                  <a:gd name="connsiteY200" fmla="*/ 1512102 h 1512342"/>
                  <a:gd name="connsiteX201" fmla="*/ 776605 w 1763416"/>
                  <a:gd name="connsiteY201" fmla="*/ 1483527 h 1512342"/>
                  <a:gd name="connsiteX202" fmla="*/ 809625 w 1763416"/>
                  <a:gd name="connsiteY202" fmla="*/ 1440982 h 1512342"/>
                  <a:gd name="connsiteX203" fmla="*/ 894715 w 1763416"/>
                  <a:gd name="connsiteY203" fmla="*/ 1396532 h 1512342"/>
                  <a:gd name="connsiteX204" fmla="*/ 927735 w 1763416"/>
                  <a:gd name="connsiteY204" fmla="*/ 1408596 h 1512342"/>
                  <a:gd name="connsiteX205" fmla="*/ 929640 w 1763416"/>
                  <a:gd name="connsiteY205" fmla="*/ 1402882 h 1512342"/>
                  <a:gd name="connsiteX206" fmla="*/ 937895 w 1763416"/>
                  <a:gd name="connsiteY206" fmla="*/ 1401611 h 1512342"/>
                  <a:gd name="connsiteX207" fmla="*/ 990600 w 1763416"/>
                  <a:gd name="connsiteY207" fmla="*/ 1409232 h 1512342"/>
                  <a:gd name="connsiteX208" fmla="*/ 974725 w 1763416"/>
                  <a:gd name="connsiteY208" fmla="*/ 1382561 h 1512342"/>
                  <a:gd name="connsiteX209" fmla="*/ 995045 w 1763416"/>
                  <a:gd name="connsiteY209" fmla="*/ 1374941 h 1512342"/>
                  <a:gd name="connsiteX210" fmla="*/ 999490 w 1763416"/>
                  <a:gd name="connsiteY210" fmla="*/ 1357161 h 1512342"/>
                  <a:gd name="connsiteX211" fmla="*/ 1017905 w 1763416"/>
                  <a:gd name="connsiteY211" fmla="*/ 1345732 h 1512342"/>
                  <a:gd name="connsiteX212" fmla="*/ 1023620 w 1763416"/>
                  <a:gd name="connsiteY212" fmla="*/ 1315252 h 1512342"/>
                  <a:gd name="connsiteX213" fmla="*/ 1045210 w 1763416"/>
                  <a:gd name="connsiteY213" fmla="*/ 1311441 h 1512342"/>
                  <a:gd name="connsiteX214" fmla="*/ 1054100 w 1763416"/>
                  <a:gd name="connsiteY214" fmla="*/ 1287946 h 1512342"/>
                  <a:gd name="connsiteX215" fmla="*/ 1069340 w 1763416"/>
                  <a:gd name="connsiteY215" fmla="*/ 1288582 h 1512342"/>
                  <a:gd name="connsiteX216" fmla="*/ 1078865 w 1763416"/>
                  <a:gd name="connsiteY216" fmla="*/ 1272071 h 1512342"/>
                  <a:gd name="connsiteX217" fmla="*/ 1123315 w 1763416"/>
                  <a:gd name="connsiteY217" fmla="*/ 1267627 h 1512342"/>
                  <a:gd name="connsiteX218" fmla="*/ 1130935 w 1763416"/>
                  <a:gd name="connsiteY218" fmla="*/ 1256832 h 1512342"/>
                  <a:gd name="connsiteX219" fmla="*/ 1177925 w 1763416"/>
                  <a:gd name="connsiteY219" fmla="*/ 1242861 h 1512342"/>
                  <a:gd name="connsiteX220" fmla="*/ 1139190 w 1763416"/>
                  <a:gd name="connsiteY220" fmla="*/ 1194602 h 1512342"/>
                  <a:gd name="connsiteX221" fmla="*/ 1139825 w 1763416"/>
                  <a:gd name="connsiteY221" fmla="*/ 1075221 h 1512342"/>
                  <a:gd name="connsiteX222" fmla="*/ 1214120 w 1763416"/>
                  <a:gd name="connsiteY222" fmla="*/ 1000927 h 1512342"/>
                  <a:gd name="connsiteX223" fmla="*/ 1270635 w 1763416"/>
                  <a:gd name="connsiteY223" fmla="*/ 963461 h 1512342"/>
                  <a:gd name="connsiteX224" fmla="*/ 1320800 w 1763416"/>
                  <a:gd name="connsiteY224" fmla="*/ 911391 h 1512342"/>
                  <a:gd name="connsiteX225" fmla="*/ 1329055 w 1763416"/>
                  <a:gd name="connsiteY225" fmla="*/ 912027 h 1512342"/>
                  <a:gd name="connsiteX226" fmla="*/ 1337310 w 1763416"/>
                  <a:gd name="connsiteY226" fmla="*/ 912661 h 1512342"/>
                  <a:gd name="connsiteX227" fmla="*/ 1334135 w 1763416"/>
                  <a:gd name="connsiteY227" fmla="*/ 916471 h 1512342"/>
                  <a:gd name="connsiteX228" fmla="*/ 1322070 w 1763416"/>
                  <a:gd name="connsiteY228" fmla="*/ 921552 h 1512342"/>
                  <a:gd name="connsiteX229" fmla="*/ 1343025 w 1763416"/>
                  <a:gd name="connsiteY229" fmla="*/ 910756 h 1512342"/>
                  <a:gd name="connsiteX230" fmla="*/ 1357630 w 1763416"/>
                  <a:gd name="connsiteY230" fmla="*/ 911391 h 1512342"/>
                  <a:gd name="connsiteX231" fmla="*/ 1341755 w 1763416"/>
                  <a:gd name="connsiteY231" fmla="*/ 885356 h 1512342"/>
                  <a:gd name="connsiteX232" fmla="*/ 1388745 w 1763416"/>
                  <a:gd name="connsiteY232" fmla="*/ 851702 h 1512342"/>
                  <a:gd name="connsiteX233" fmla="*/ 1417955 w 1763416"/>
                  <a:gd name="connsiteY233" fmla="*/ 852336 h 1512342"/>
                  <a:gd name="connsiteX234" fmla="*/ 1426845 w 1763416"/>
                  <a:gd name="connsiteY234" fmla="*/ 844716 h 1512342"/>
                  <a:gd name="connsiteX235" fmla="*/ 1468755 w 1763416"/>
                  <a:gd name="connsiteY235" fmla="*/ 841541 h 1512342"/>
                  <a:gd name="connsiteX236" fmla="*/ 1548130 w 1763416"/>
                  <a:gd name="connsiteY236" fmla="*/ 844081 h 1512342"/>
                  <a:gd name="connsiteX237" fmla="*/ 1585595 w 1763416"/>
                  <a:gd name="connsiteY237" fmla="*/ 817411 h 1512342"/>
                  <a:gd name="connsiteX238" fmla="*/ 1731645 w 1763416"/>
                  <a:gd name="connsiteY238" fmla="*/ 765977 h 1512342"/>
                  <a:gd name="connsiteX239" fmla="*/ 1735455 w 1763416"/>
                  <a:gd name="connsiteY239" fmla="*/ 703111 h 1512342"/>
                  <a:gd name="connsiteX240" fmla="*/ 1763395 w 1763416"/>
                  <a:gd name="connsiteY240" fmla="*/ 688506 h 1512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</a:cxnLst>
                <a:rect l="l" t="t" r="r" b="b"/>
                <a:pathLst>
                  <a:path w="1763416" h="1512342">
                    <a:moveTo>
                      <a:pt x="1763395" y="688506"/>
                    </a:moveTo>
                    <a:cubicBezTo>
                      <a:pt x="1764030" y="683427"/>
                      <a:pt x="1750695" y="681521"/>
                      <a:pt x="1748790" y="678981"/>
                    </a:cubicBezTo>
                    <a:cubicBezTo>
                      <a:pt x="1741170" y="668186"/>
                      <a:pt x="1750695" y="670727"/>
                      <a:pt x="1750060" y="663106"/>
                    </a:cubicBezTo>
                    <a:cubicBezTo>
                      <a:pt x="1734185" y="657391"/>
                      <a:pt x="1697990" y="637706"/>
                      <a:pt x="1681480" y="651677"/>
                    </a:cubicBezTo>
                    <a:lnTo>
                      <a:pt x="1675765" y="666281"/>
                    </a:lnTo>
                    <a:cubicBezTo>
                      <a:pt x="1671320" y="667552"/>
                      <a:pt x="1633220" y="637706"/>
                      <a:pt x="1625600" y="635802"/>
                    </a:cubicBezTo>
                    <a:cubicBezTo>
                      <a:pt x="1614805" y="633261"/>
                      <a:pt x="1601470" y="643421"/>
                      <a:pt x="1591310" y="640881"/>
                    </a:cubicBezTo>
                    <a:cubicBezTo>
                      <a:pt x="1581150" y="638341"/>
                      <a:pt x="1586230" y="628181"/>
                      <a:pt x="1581150" y="622466"/>
                    </a:cubicBezTo>
                    <a:cubicBezTo>
                      <a:pt x="1576070" y="616116"/>
                      <a:pt x="1561465" y="611036"/>
                      <a:pt x="1553845" y="606591"/>
                    </a:cubicBezTo>
                    <a:cubicBezTo>
                      <a:pt x="1513840" y="612941"/>
                      <a:pt x="1513840" y="593256"/>
                      <a:pt x="1520825" y="580556"/>
                    </a:cubicBezTo>
                    <a:lnTo>
                      <a:pt x="1522095" y="579921"/>
                    </a:lnTo>
                    <a:cubicBezTo>
                      <a:pt x="1520825" y="574206"/>
                      <a:pt x="1519555" y="560236"/>
                      <a:pt x="1515745" y="555791"/>
                    </a:cubicBezTo>
                    <a:cubicBezTo>
                      <a:pt x="1510030" y="548806"/>
                      <a:pt x="1493520" y="550711"/>
                      <a:pt x="1487170" y="545631"/>
                    </a:cubicBezTo>
                    <a:cubicBezTo>
                      <a:pt x="1487170" y="545631"/>
                      <a:pt x="1481455" y="531027"/>
                      <a:pt x="1480820" y="531027"/>
                    </a:cubicBezTo>
                    <a:cubicBezTo>
                      <a:pt x="1474470" y="523406"/>
                      <a:pt x="1447165" y="506261"/>
                      <a:pt x="1437640" y="504356"/>
                    </a:cubicBezTo>
                    <a:cubicBezTo>
                      <a:pt x="1419860" y="500546"/>
                      <a:pt x="1430655" y="525311"/>
                      <a:pt x="1424305" y="530391"/>
                    </a:cubicBezTo>
                    <a:cubicBezTo>
                      <a:pt x="1414145" y="537377"/>
                      <a:pt x="1393190" y="516421"/>
                      <a:pt x="1382395" y="517056"/>
                    </a:cubicBezTo>
                    <a:cubicBezTo>
                      <a:pt x="1382395" y="517056"/>
                      <a:pt x="1373505" y="524677"/>
                      <a:pt x="1373505" y="524677"/>
                    </a:cubicBezTo>
                    <a:cubicBezTo>
                      <a:pt x="1366520" y="524041"/>
                      <a:pt x="1360170" y="511977"/>
                      <a:pt x="1353185" y="510071"/>
                    </a:cubicBezTo>
                    <a:cubicBezTo>
                      <a:pt x="1346200" y="508166"/>
                      <a:pt x="1337310" y="515786"/>
                      <a:pt x="1330960" y="513881"/>
                    </a:cubicBezTo>
                    <a:cubicBezTo>
                      <a:pt x="1314450" y="509436"/>
                      <a:pt x="1320800" y="492291"/>
                      <a:pt x="1312545" y="483402"/>
                    </a:cubicBezTo>
                    <a:cubicBezTo>
                      <a:pt x="1297305" y="467527"/>
                      <a:pt x="1271270" y="484671"/>
                      <a:pt x="1256030" y="471971"/>
                    </a:cubicBezTo>
                    <a:cubicBezTo>
                      <a:pt x="1247775" y="464986"/>
                      <a:pt x="1251585" y="444031"/>
                      <a:pt x="1243965" y="436411"/>
                    </a:cubicBezTo>
                    <a:cubicBezTo>
                      <a:pt x="1228725" y="421171"/>
                      <a:pt x="1189355" y="423077"/>
                      <a:pt x="1177290" y="402121"/>
                    </a:cubicBezTo>
                    <a:cubicBezTo>
                      <a:pt x="1176020" y="400216"/>
                      <a:pt x="1177925" y="397677"/>
                      <a:pt x="1177925" y="395771"/>
                    </a:cubicBezTo>
                    <a:cubicBezTo>
                      <a:pt x="1177925" y="393866"/>
                      <a:pt x="1180465" y="390691"/>
                      <a:pt x="1178560" y="389421"/>
                    </a:cubicBezTo>
                    <a:cubicBezTo>
                      <a:pt x="1177925" y="388786"/>
                      <a:pt x="1150620" y="407836"/>
                      <a:pt x="1153795" y="392596"/>
                    </a:cubicBezTo>
                    <a:cubicBezTo>
                      <a:pt x="1155700" y="382436"/>
                      <a:pt x="1179830" y="372911"/>
                      <a:pt x="1172845" y="358941"/>
                    </a:cubicBezTo>
                    <a:cubicBezTo>
                      <a:pt x="1167765" y="350052"/>
                      <a:pt x="1152525" y="350052"/>
                      <a:pt x="1145540" y="346877"/>
                    </a:cubicBezTo>
                    <a:cubicBezTo>
                      <a:pt x="1138555" y="343702"/>
                      <a:pt x="1130300" y="329096"/>
                      <a:pt x="1125855" y="323381"/>
                    </a:cubicBezTo>
                    <a:lnTo>
                      <a:pt x="1124585" y="319571"/>
                    </a:lnTo>
                    <a:cubicBezTo>
                      <a:pt x="1123950" y="319571"/>
                      <a:pt x="1122680" y="318936"/>
                      <a:pt x="1122045" y="318936"/>
                    </a:cubicBezTo>
                    <a:cubicBezTo>
                      <a:pt x="1114425" y="317666"/>
                      <a:pt x="1109345" y="328461"/>
                      <a:pt x="1104900" y="330366"/>
                    </a:cubicBezTo>
                    <a:lnTo>
                      <a:pt x="1096645" y="324652"/>
                    </a:lnTo>
                    <a:cubicBezTo>
                      <a:pt x="1089025" y="323381"/>
                      <a:pt x="1079500" y="329731"/>
                      <a:pt x="1071880" y="327191"/>
                    </a:cubicBezTo>
                    <a:cubicBezTo>
                      <a:pt x="1057910" y="323381"/>
                      <a:pt x="1012190" y="284646"/>
                      <a:pt x="1007745" y="285916"/>
                    </a:cubicBezTo>
                    <a:cubicBezTo>
                      <a:pt x="1005840" y="286552"/>
                      <a:pt x="1005840" y="290996"/>
                      <a:pt x="1003935" y="290996"/>
                    </a:cubicBezTo>
                    <a:cubicBezTo>
                      <a:pt x="998220" y="291631"/>
                      <a:pt x="1002665" y="278296"/>
                      <a:pt x="999490" y="273216"/>
                    </a:cubicBezTo>
                    <a:cubicBezTo>
                      <a:pt x="996950" y="269406"/>
                      <a:pt x="963295" y="269406"/>
                      <a:pt x="958850" y="274486"/>
                    </a:cubicBezTo>
                    <a:cubicBezTo>
                      <a:pt x="957580" y="275756"/>
                      <a:pt x="958215" y="278931"/>
                      <a:pt x="958215" y="280836"/>
                    </a:cubicBezTo>
                    <a:cubicBezTo>
                      <a:pt x="958215" y="282741"/>
                      <a:pt x="959485" y="287821"/>
                      <a:pt x="957580" y="287186"/>
                    </a:cubicBezTo>
                    <a:cubicBezTo>
                      <a:pt x="942340" y="282741"/>
                      <a:pt x="927100" y="247816"/>
                      <a:pt x="906780" y="249086"/>
                    </a:cubicBezTo>
                    <a:cubicBezTo>
                      <a:pt x="904875" y="249086"/>
                      <a:pt x="904875" y="254802"/>
                      <a:pt x="902970" y="254166"/>
                    </a:cubicBezTo>
                    <a:cubicBezTo>
                      <a:pt x="889635" y="249721"/>
                      <a:pt x="911860" y="245277"/>
                      <a:pt x="911225" y="243371"/>
                    </a:cubicBezTo>
                    <a:cubicBezTo>
                      <a:pt x="910590" y="241466"/>
                      <a:pt x="896620" y="228766"/>
                      <a:pt x="894080" y="228766"/>
                    </a:cubicBezTo>
                    <a:cubicBezTo>
                      <a:pt x="872490" y="223686"/>
                      <a:pt x="870585" y="241466"/>
                      <a:pt x="857885" y="237656"/>
                    </a:cubicBezTo>
                    <a:cubicBezTo>
                      <a:pt x="846455" y="234481"/>
                      <a:pt x="880110" y="230036"/>
                      <a:pt x="862330" y="222416"/>
                    </a:cubicBezTo>
                    <a:cubicBezTo>
                      <a:pt x="859790" y="221146"/>
                      <a:pt x="857250" y="221781"/>
                      <a:pt x="854075" y="221781"/>
                    </a:cubicBezTo>
                    <a:cubicBezTo>
                      <a:pt x="851535" y="221781"/>
                      <a:pt x="848360" y="220511"/>
                      <a:pt x="845820" y="221146"/>
                    </a:cubicBezTo>
                    <a:cubicBezTo>
                      <a:pt x="842645" y="221781"/>
                      <a:pt x="842010" y="230036"/>
                      <a:pt x="838835" y="228766"/>
                    </a:cubicBezTo>
                    <a:cubicBezTo>
                      <a:pt x="827405" y="225591"/>
                      <a:pt x="802640" y="229402"/>
                      <a:pt x="790575" y="223686"/>
                    </a:cubicBezTo>
                    <a:cubicBezTo>
                      <a:pt x="762000" y="209716"/>
                      <a:pt x="711200" y="190666"/>
                      <a:pt x="681355" y="169077"/>
                    </a:cubicBezTo>
                    <a:cubicBezTo>
                      <a:pt x="676910" y="165902"/>
                      <a:pt x="675640" y="158916"/>
                      <a:pt x="671195" y="155741"/>
                    </a:cubicBezTo>
                    <a:cubicBezTo>
                      <a:pt x="668655" y="153836"/>
                      <a:pt x="665480" y="152566"/>
                      <a:pt x="662305" y="153202"/>
                    </a:cubicBezTo>
                    <a:cubicBezTo>
                      <a:pt x="659130" y="153202"/>
                      <a:pt x="656590" y="158281"/>
                      <a:pt x="654050" y="157011"/>
                    </a:cubicBezTo>
                    <a:cubicBezTo>
                      <a:pt x="651510" y="156377"/>
                      <a:pt x="659130" y="154471"/>
                      <a:pt x="660400" y="152566"/>
                    </a:cubicBezTo>
                    <a:cubicBezTo>
                      <a:pt x="663575" y="147486"/>
                      <a:pt x="627380" y="140502"/>
                      <a:pt x="624840" y="137327"/>
                    </a:cubicBezTo>
                    <a:cubicBezTo>
                      <a:pt x="623570" y="136056"/>
                      <a:pt x="615315" y="109386"/>
                      <a:pt x="608330" y="108752"/>
                    </a:cubicBezTo>
                    <a:cubicBezTo>
                      <a:pt x="594995" y="108116"/>
                      <a:pt x="601980" y="118911"/>
                      <a:pt x="594995" y="120816"/>
                    </a:cubicBezTo>
                    <a:cubicBezTo>
                      <a:pt x="579755" y="123991"/>
                      <a:pt x="564515" y="110021"/>
                      <a:pt x="554990" y="104306"/>
                    </a:cubicBezTo>
                    <a:cubicBezTo>
                      <a:pt x="550545" y="101131"/>
                      <a:pt x="535305" y="108116"/>
                      <a:pt x="528320" y="104941"/>
                    </a:cubicBezTo>
                    <a:cubicBezTo>
                      <a:pt x="509270" y="96052"/>
                      <a:pt x="483235" y="84621"/>
                      <a:pt x="460375" y="78271"/>
                    </a:cubicBezTo>
                    <a:cubicBezTo>
                      <a:pt x="452120" y="75731"/>
                      <a:pt x="450850" y="80177"/>
                      <a:pt x="445770" y="84621"/>
                    </a:cubicBezTo>
                    <a:cubicBezTo>
                      <a:pt x="444500" y="85891"/>
                      <a:pt x="443230" y="89702"/>
                      <a:pt x="441960" y="88431"/>
                    </a:cubicBezTo>
                    <a:cubicBezTo>
                      <a:pt x="439420" y="85256"/>
                      <a:pt x="451485" y="75731"/>
                      <a:pt x="449580" y="74461"/>
                    </a:cubicBezTo>
                    <a:cubicBezTo>
                      <a:pt x="443230" y="70016"/>
                      <a:pt x="422910" y="73191"/>
                      <a:pt x="418465" y="66841"/>
                    </a:cubicBezTo>
                    <a:cubicBezTo>
                      <a:pt x="413385" y="60491"/>
                      <a:pt x="410210" y="37631"/>
                      <a:pt x="401320" y="27471"/>
                    </a:cubicBezTo>
                    <a:cubicBezTo>
                      <a:pt x="394970" y="20486"/>
                      <a:pt x="387350" y="29377"/>
                      <a:pt x="382270" y="27471"/>
                    </a:cubicBezTo>
                    <a:cubicBezTo>
                      <a:pt x="380365" y="26836"/>
                      <a:pt x="384175" y="23661"/>
                      <a:pt x="384175" y="21756"/>
                    </a:cubicBezTo>
                    <a:cubicBezTo>
                      <a:pt x="384175" y="7152"/>
                      <a:pt x="381000" y="17946"/>
                      <a:pt x="373380" y="17946"/>
                    </a:cubicBezTo>
                    <a:cubicBezTo>
                      <a:pt x="368935" y="17946"/>
                      <a:pt x="384175" y="7152"/>
                      <a:pt x="379730" y="7152"/>
                    </a:cubicBezTo>
                    <a:cubicBezTo>
                      <a:pt x="374015" y="7152"/>
                      <a:pt x="360680" y="15406"/>
                      <a:pt x="357505" y="16041"/>
                    </a:cubicBezTo>
                    <a:cubicBezTo>
                      <a:pt x="354965" y="16041"/>
                      <a:pt x="353060" y="12231"/>
                      <a:pt x="351155" y="13502"/>
                    </a:cubicBezTo>
                    <a:cubicBezTo>
                      <a:pt x="348615" y="15406"/>
                      <a:pt x="351155" y="23027"/>
                      <a:pt x="347980" y="22391"/>
                    </a:cubicBezTo>
                    <a:cubicBezTo>
                      <a:pt x="340360" y="19852"/>
                      <a:pt x="365125" y="2706"/>
                      <a:pt x="351155" y="166"/>
                    </a:cubicBezTo>
                    <a:cubicBezTo>
                      <a:pt x="334010" y="-2373"/>
                      <a:pt x="266065" y="24931"/>
                      <a:pt x="245110" y="30646"/>
                    </a:cubicBezTo>
                    <a:cubicBezTo>
                      <a:pt x="226695" y="35727"/>
                      <a:pt x="201930" y="47791"/>
                      <a:pt x="182880" y="47791"/>
                    </a:cubicBezTo>
                    <a:cubicBezTo>
                      <a:pt x="151765" y="47791"/>
                      <a:pt x="196215" y="44616"/>
                      <a:pt x="173355" y="40806"/>
                    </a:cubicBezTo>
                    <a:cubicBezTo>
                      <a:pt x="169545" y="40171"/>
                      <a:pt x="167640" y="46521"/>
                      <a:pt x="163830" y="47156"/>
                    </a:cubicBezTo>
                    <a:cubicBezTo>
                      <a:pt x="156210" y="48427"/>
                      <a:pt x="147320" y="39536"/>
                      <a:pt x="140970" y="48427"/>
                    </a:cubicBezTo>
                    <a:cubicBezTo>
                      <a:pt x="136525" y="54777"/>
                      <a:pt x="156210" y="52871"/>
                      <a:pt x="156210" y="54141"/>
                    </a:cubicBezTo>
                    <a:cubicBezTo>
                      <a:pt x="154940" y="57316"/>
                      <a:pt x="148590" y="54777"/>
                      <a:pt x="145415" y="56681"/>
                    </a:cubicBezTo>
                    <a:cubicBezTo>
                      <a:pt x="144145" y="57316"/>
                      <a:pt x="127000" y="59856"/>
                      <a:pt x="127000" y="59856"/>
                    </a:cubicBezTo>
                    <a:cubicBezTo>
                      <a:pt x="121285" y="57952"/>
                      <a:pt x="126365" y="71921"/>
                      <a:pt x="123190" y="77002"/>
                    </a:cubicBezTo>
                    <a:cubicBezTo>
                      <a:pt x="121285" y="79541"/>
                      <a:pt x="114935" y="85256"/>
                      <a:pt x="118110" y="90336"/>
                    </a:cubicBezTo>
                    <a:cubicBezTo>
                      <a:pt x="122555" y="96686"/>
                      <a:pt x="126365" y="83352"/>
                      <a:pt x="132080" y="85891"/>
                    </a:cubicBezTo>
                    <a:cubicBezTo>
                      <a:pt x="139700" y="89066"/>
                      <a:pt x="130175" y="115102"/>
                      <a:pt x="130175" y="117006"/>
                    </a:cubicBezTo>
                    <a:cubicBezTo>
                      <a:pt x="130175" y="120181"/>
                      <a:pt x="128905" y="125896"/>
                      <a:pt x="131445" y="125896"/>
                    </a:cubicBezTo>
                    <a:cubicBezTo>
                      <a:pt x="133985" y="125896"/>
                      <a:pt x="135890" y="123356"/>
                      <a:pt x="137795" y="121452"/>
                    </a:cubicBezTo>
                    <a:cubicBezTo>
                      <a:pt x="138430" y="120816"/>
                      <a:pt x="137795" y="118277"/>
                      <a:pt x="139065" y="118277"/>
                    </a:cubicBezTo>
                    <a:cubicBezTo>
                      <a:pt x="147320" y="117641"/>
                      <a:pt x="151765" y="120816"/>
                      <a:pt x="158750" y="118911"/>
                    </a:cubicBezTo>
                    <a:cubicBezTo>
                      <a:pt x="160020" y="118277"/>
                      <a:pt x="163195" y="118911"/>
                      <a:pt x="163195" y="120816"/>
                    </a:cubicBezTo>
                    <a:cubicBezTo>
                      <a:pt x="163195" y="123991"/>
                      <a:pt x="113030" y="141771"/>
                      <a:pt x="123825" y="166536"/>
                    </a:cubicBezTo>
                    <a:cubicBezTo>
                      <a:pt x="127000" y="173521"/>
                      <a:pt x="143510" y="153836"/>
                      <a:pt x="147955" y="155741"/>
                    </a:cubicBezTo>
                    <a:cubicBezTo>
                      <a:pt x="160655" y="160186"/>
                      <a:pt x="147955" y="148756"/>
                      <a:pt x="157480" y="149391"/>
                    </a:cubicBezTo>
                    <a:cubicBezTo>
                      <a:pt x="162560" y="149391"/>
                      <a:pt x="158750" y="171616"/>
                      <a:pt x="172720" y="155106"/>
                    </a:cubicBezTo>
                    <a:cubicBezTo>
                      <a:pt x="176530" y="151296"/>
                      <a:pt x="167005" y="164631"/>
                      <a:pt x="163195" y="168441"/>
                    </a:cubicBezTo>
                    <a:cubicBezTo>
                      <a:pt x="160020" y="170981"/>
                      <a:pt x="154940" y="168441"/>
                      <a:pt x="152400" y="170981"/>
                    </a:cubicBezTo>
                    <a:cubicBezTo>
                      <a:pt x="147955" y="176061"/>
                      <a:pt x="154305" y="185586"/>
                      <a:pt x="146050" y="188761"/>
                    </a:cubicBezTo>
                    <a:cubicBezTo>
                      <a:pt x="138430" y="191936"/>
                      <a:pt x="142875" y="181141"/>
                      <a:pt x="141605" y="180506"/>
                    </a:cubicBezTo>
                    <a:cubicBezTo>
                      <a:pt x="125730" y="174791"/>
                      <a:pt x="137160" y="197652"/>
                      <a:pt x="141605" y="200827"/>
                    </a:cubicBezTo>
                    <a:cubicBezTo>
                      <a:pt x="143510" y="202096"/>
                      <a:pt x="167640" y="202731"/>
                      <a:pt x="167640" y="204002"/>
                    </a:cubicBezTo>
                    <a:cubicBezTo>
                      <a:pt x="167005" y="209081"/>
                      <a:pt x="128270" y="217971"/>
                      <a:pt x="128270" y="223052"/>
                    </a:cubicBezTo>
                    <a:cubicBezTo>
                      <a:pt x="129540" y="240196"/>
                      <a:pt x="162560" y="221781"/>
                      <a:pt x="166370" y="220511"/>
                    </a:cubicBezTo>
                    <a:cubicBezTo>
                      <a:pt x="169545" y="219877"/>
                      <a:pt x="163830" y="226861"/>
                      <a:pt x="160655" y="228766"/>
                    </a:cubicBezTo>
                    <a:cubicBezTo>
                      <a:pt x="154305" y="232577"/>
                      <a:pt x="145415" y="230671"/>
                      <a:pt x="139065" y="233846"/>
                    </a:cubicBezTo>
                    <a:cubicBezTo>
                      <a:pt x="137160" y="235116"/>
                      <a:pt x="135255" y="237021"/>
                      <a:pt x="133350" y="238291"/>
                    </a:cubicBezTo>
                    <a:cubicBezTo>
                      <a:pt x="130810" y="240831"/>
                      <a:pt x="124460" y="238291"/>
                      <a:pt x="123825" y="241466"/>
                    </a:cubicBezTo>
                    <a:cubicBezTo>
                      <a:pt x="122555" y="244641"/>
                      <a:pt x="128270" y="252896"/>
                      <a:pt x="125095" y="252261"/>
                    </a:cubicBezTo>
                    <a:cubicBezTo>
                      <a:pt x="120650" y="250356"/>
                      <a:pt x="123825" y="240831"/>
                      <a:pt x="114300" y="248452"/>
                    </a:cubicBezTo>
                    <a:cubicBezTo>
                      <a:pt x="111760" y="250356"/>
                      <a:pt x="101600" y="289727"/>
                      <a:pt x="103505" y="290996"/>
                    </a:cubicBezTo>
                    <a:lnTo>
                      <a:pt x="117475" y="285281"/>
                    </a:lnTo>
                    <a:cubicBezTo>
                      <a:pt x="117475" y="285281"/>
                      <a:pt x="116840" y="285916"/>
                      <a:pt x="116205" y="286552"/>
                    </a:cubicBezTo>
                    <a:lnTo>
                      <a:pt x="124460" y="282106"/>
                    </a:lnTo>
                    <a:cubicBezTo>
                      <a:pt x="150495" y="270677"/>
                      <a:pt x="200660" y="268136"/>
                      <a:pt x="216535" y="289091"/>
                    </a:cubicBezTo>
                    <a:cubicBezTo>
                      <a:pt x="227965" y="304331"/>
                      <a:pt x="165735" y="310046"/>
                      <a:pt x="194945" y="334811"/>
                    </a:cubicBezTo>
                    <a:cubicBezTo>
                      <a:pt x="206375" y="344336"/>
                      <a:pt x="226060" y="320841"/>
                      <a:pt x="233045" y="332271"/>
                    </a:cubicBezTo>
                    <a:cubicBezTo>
                      <a:pt x="234315" y="334177"/>
                      <a:pt x="229235" y="336716"/>
                      <a:pt x="231140" y="337986"/>
                    </a:cubicBezTo>
                    <a:cubicBezTo>
                      <a:pt x="234950" y="341796"/>
                      <a:pt x="252095" y="339256"/>
                      <a:pt x="257175" y="340527"/>
                    </a:cubicBezTo>
                    <a:cubicBezTo>
                      <a:pt x="262255" y="342431"/>
                      <a:pt x="269240" y="343702"/>
                      <a:pt x="271780" y="348781"/>
                    </a:cubicBezTo>
                    <a:cubicBezTo>
                      <a:pt x="273050" y="351956"/>
                      <a:pt x="261620" y="353861"/>
                      <a:pt x="264160" y="355766"/>
                    </a:cubicBezTo>
                    <a:cubicBezTo>
                      <a:pt x="264160" y="355766"/>
                      <a:pt x="281940" y="355131"/>
                      <a:pt x="281940" y="355131"/>
                    </a:cubicBezTo>
                    <a:cubicBezTo>
                      <a:pt x="286385" y="357036"/>
                      <a:pt x="285115" y="365927"/>
                      <a:pt x="289560" y="367831"/>
                    </a:cubicBezTo>
                    <a:cubicBezTo>
                      <a:pt x="293370" y="369736"/>
                      <a:pt x="325120" y="367196"/>
                      <a:pt x="327660" y="364656"/>
                    </a:cubicBezTo>
                    <a:lnTo>
                      <a:pt x="329565" y="351956"/>
                    </a:lnTo>
                    <a:cubicBezTo>
                      <a:pt x="334645" y="349416"/>
                      <a:pt x="356235" y="365927"/>
                      <a:pt x="361315" y="367831"/>
                    </a:cubicBezTo>
                    <a:cubicBezTo>
                      <a:pt x="367665" y="371006"/>
                      <a:pt x="374015" y="377991"/>
                      <a:pt x="379095" y="370371"/>
                    </a:cubicBezTo>
                    <a:cubicBezTo>
                      <a:pt x="379730" y="369102"/>
                      <a:pt x="380365" y="365927"/>
                      <a:pt x="381635" y="366561"/>
                    </a:cubicBezTo>
                    <a:cubicBezTo>
                      <a:pt x="386080" y="368466"/>
                      <a:pt x="385445" y="376086"/>
                      <a:pt x="389890" y="379261"/>
                    </a:cubicBezTo>
                    <a:cubicBezTo>
                      <a:pt x="397510" y="384341"/>
                      <a:pt x="404495" y="377356"/>
                      <a:pt x="410210" y="388152"/>
                    </a:cubicBezTo>
                    <a:cubicBezTo>
                      <a:pt x="412115" y="391327"/>
                      <a:pt x="403860" y="395136"/>
                      <a:pt x="405765" y="398311"/>
                    </a:cubicBezTo>
                    <a:cubicBezTo>
                      <a:pt x="407035" y="400852"/>
                      <a:pt x="413385" y="398311"/>
                      <a:pt x="414655" y="401486"/>
                    </a:cubicBezTo>
                    <a:cubicBezTo>
                      <a:pt x="417195" y="407202"/>
                      <a:pt x="401955" y="426886"/>
                      <a:pt x="401320" y="433236"/>
                    </a:cubicBezTo>
                    <a:cubicBezTo>
                      <a:pt x="400685" y="441491"/>
                      <a:pt x="448945" y="444666"/>
                      <a:pt x="437515" y="471971"/>
                    </a:cubicBezTo>
                    <a:cubicBezTo>
                      <a:pt x="433705" y="480861"/>
                      <a:pt x="400050" y="501816"/>
                      <a:pt x="391160" y="505627"/>
                    </a:cubicBezTo>
                    <a:cubicBezTo>
                      <a:pt x="381635" y="510071"/>
                      <a:pt x="368935" y="504991"/>
                      <a:pt x="360045" y="508166"/>
                    </a:cubicBezTo>
                    <a:cubicBezTo>
                      <a:pt x="347345" y="513246"/>
                      <a:pt x="338455" y="531661"/>
                      <a:pt x="325120" y="536106"/>
                    </a:cubicBezTo>
                    <a:cubicBezTo>
                      <a:pt x="317500" y="538646"/>
                      <a:pt x="310515" y="525946"/>
                      <a:pt x="307975" y="541821"/>
                    </a:cubicBezTo>
                    <a:cubicBezTo>
                      <a:pt x="306705" y="550077"/>
                      <a:pt x="314960" y="560236"/>
                      <a:pt x="313690" y="568491"/>
                    </a:cubicBezTo>
                    <a:cubicBezTo>
                      <a:pt x="312420" y="580556"/>
                      <a:pt x="299720" y="618656"/>
                      <a:pt x="292100" y="630721"/>
                    </a:cubicBezTo>
                    <a:cubicBezTo>
                      <a:pt x="292100" y="630721"/>
                      <a:pt x="282575" y="637071"/>
                      <a:pt x="282575" y="637071"/>
                    </a:cubicBezTo>
                    <a:cubicBezTo>
                      <a:pt x="277495" y="644056"/>
                      <a:pt x="287655" y="649771"/>
                      <a:pt x="286385" y="654852"/>
                    </a:cubicBezTo>
                    <a:cubicBezTo>
                      <a:pt x="283210" y="673902"/>
                      <a:pt x="239395" y="659296"/>
                      <a:pt x="240030" y="685331"/>
                    </a:cubicBezTo>
                    <a:cubicBezTo>
                      <a:pt x="240665" y="694856"/>
                      <a:pt x="253365" y="703746"/>
                      <a:pt x="252095" y="715811"/>
                    </a:cubicBezTo>
                    <a:cubicBezTo>
                      <a:pt x="250825" y="727877"/>
                      <a:pt x="224155" y="765341"/>
                      <a:pt x="213360" y="768516"/>
                    </a:cubicBezTo>
                    <a:cubicBezTo>
                      <a:pt x="207645" y="769786"/>
                      <a:pt x="154305" y="747561"/>
                      <a:pt x="144780" y="744386"/>
                    </a:cubicBezTo>
                    <a:cubicBezTo>
                      <a:pt x="142240" y="743752"/>
                      <a:pt x="139065" y="739941"/>
                      <a:pt x="137795" y="741846"/>
                    </a:cubicBezTo>
                    <a:cubicBezTo>
                      <a:pt x="133985" y="748196"/>
                      <a:pt x="154940" y="783121"/>
                      <a:pt x="156210" y="791377"/>
                    </a:cubicBezTo>
                    <a:cubicBezTo>
                      <a:pt x="156210" y="793281"/>
                      <a:pt x="140970" y="821856"/>
                      <a:pt x="148590" y="841541"/>
                    </a:cubicBezTo>
                    <a:cubicBezTo>
                      <a:pt x="150495" y="845986"/>
                      <a:pt x="156845" y="847256"/>
                      <a:pt x="158115" y="851702"/>
                    </a:cubicBezTo>
                    <a:cubicBezTo>
                      <a:pt x="159385" y="854877"/>
                      <a:pt x="153035" y="858052"/>
                      <a:pt x="154940" y="860591"/>
                    </a:cubicBezTo>
                    <a:cubicBezTo>
                      <a:pt x="160020" y="868846"/>
                      <a:pt x="177800" y="864402"/>
                      <a:pt x="177165" y="878371"/>
                    </a:cubicBezTo>
                    <a:cubicBezTo>
                      <a:pt x="176530" y="890436"/>
                      <a:pt x="157480" y="894246"/>
                      <a:pt x="155575" y="903771"/>
                    </a:cubicBezTo>
                    <a:cubicBezTo>
                      <a:pt x="154940" y="906311"/>
                      <a:pt x="159385" y="908852"/>
                      <a:pt x="158115" y="911391"/>
                    </a:cubicBezTo>
                    <a:cubicBezTo>
                      <a:pt x="153670" y="919011"/>
                      <a:pt x="125095" y="918377"/>
                      <a:pt x="117475" y="923456"/>
                    </a:cubicBezTo>
                    <a:cubicBezTo>
                      <a:pt x="116840" y="924091"/>
                      <a:pt x="90805" y="963461"/>
                      <a:pt x="90170" y="964731"/>
                    </a:cubicBezTo>
                    <a:cubicBezTo>
                      <a:pt x="86360" y="972352"/>
                      <a:pt x="93980" y="974891"/>
                      <a:pt x="95885" y="983146"/>
                    </a:cubicBezTo>
                    <a:cubicBezTo>
                      <a:pt x="97790" y="992036"/>
                      <a:pt x="98425" y="1021881"/>
                      <a:pt x="104140" y="1027596"/>
                    </a:cubicBezTo>
                    <a:cubicBezTo>
                      <a:pt x="104140" y="1027596"/>
                      <a:pt x="121285" y="1028866"/>
                      <a:pt x="121285" y="1028866"/>
                    </a:cubicBezTo>
                    <a:cubicBezTo>
                      <a:pt x="123190" y="1030136"/>
                      <a:pt x="124460" y="1032677"/>
                      <a:pt x="124460" y="1035216"/>
                    </a:cubicBezTo>
                    <a:cubicBezTo>
                      <a:pt x="117475" y="1068871"/>
                      <a:pt x="86360" y="1044741"/>
                      <a:pt x="71120" y="1054902"/>
                    </a:cubicBezTo>
                    <a:cubicBezTo>
                      <a:pt x="68580" y="1056807"/>
                      <a:pt x="69850" y="1061252"/>
                      <a:pt x="67945" y="1063791"/>
                    </a:cubicBezTo>
                    <a:cubicBezTo>
                      <a:pt x="59055" y="1079032"/>
                      <a:pt x="45085" y="1078396"/>
                      <a:pt x="33020" y="1087921"/>
                    </a:cubicBezTo>
                    <a:cubicBezTo>
                      <a:pt x="1905" y="1112052"/>
                      <a:pt x="6985" y="1152691"/>
                      <a:pt x="0" y="1187616"/>
                    </a:cubicBezTo>
                    <a:cubicBezTo>
                      <a:pt x="18415" y="1190791"/>
                      <a:pt x="43815" y="1196507"/>
                      <a:pt x="49530" y="1199682"/>
                    </a:cubicBezTo>
                    <a:cubicBezTo>
                      <a:pt x="49530" y="1199682"/>
                      <a:pt x="61595" y="1210477"/>
                      <a:pt x="61595" y="1210477"/>
                    </a:cubicBezTo>
                    <a:cubicBezTo>
                      <a:pt x="67945" y="1212382"/>
                      <a:pt x="75565" y="1200316"/>
                      <a:pt x="80645" y="1202221"/>
                    </a:cubicBezTo>
                    <a:cubicBezTo>
                      <a:pt x="85090" y="1204127"/>
                      <a:pt x="71755" y="1209841"/>
                      <a:pt x="73660" y="1214286"/>
                    </a:cubicBezTo>
                    <a:cubicBezTo>
                      <a:pt x="82550" y="1234607"/>
                      <a:pt x="105410" y="1251116"/>
                      <a:pt x="116205" y="1271436"/>
                    </a:cubicBezTo>
                    <a:cubicBezTo>
                      <a:pt x="120015" y="1278421"/>
                      <a:pt x="120015" y="1305727"/>
                      <a:pt x="127000" y="1307632"/>
                    </a:cubicBezTo>
                    <a:cubicBezTo>
                      <a:pt x="129540" y="1308266"/>
                      <a:pt x="131445" y="1305091"/>
                      <a:pt x="133350" y="1300646"/>
                    </a:cubicBezTo>
                    <a:cubicBezTo>
                      <a:pt x="132715" y="1296836"/>
                      <a:pt x="132715" y="1293027"/>
                      <a:pt x="137795" y="1291121"/>
                    </a:cubicBezTo>
                    <a:cubicBezTo>
                      <a:pt x="140335" y="1289852"/>
                      <a:pt x="142875" y="1291757"/>
                      <a:pt x="145415" y="1292391"/>
                    </a:cubicBezTo>
                    <a:cubicBezTo>
                      <a:pt x="147955" y="1293027"/>
                      <a:pt x="150495" y="1293661"/>
                      <a:pt x="153035" y="1293027"/>
                    </a:cubicBezTo>
                    <a:cubicBezTo>
                      <a:pt x="154940" y="1293027"/>
                      <a:pt x="158115" y="1289852"/>
                      <a:pt x="158750" y="1291757"/>
                    </a:cubicBezTo>
                    <a:cubicBezTo>
                      <a:pt x="162560" y="1301916"/>
                      <a:pt x="138430" y="1291121"/>
                      <a:pt x="137795" y="1291121"/>
                    </a:cubicBezTo>
                    <a:cubicBezTo>
                      <a:pt x="136525" y="1291757"/>
                      <a:pt x="135255" y="1296202"/>
                      <a:pt x="133350" y="1300646"/>
                    </a:cubicBezTo>
                    <a:cubicBezTo>
                      <a:pt x="133350" y="1303821"/>
                      <a:pt x="133985" y="1306996"/>
                      <a:pt x="132080" y="1308902"/>
                    </a:cubicBezTo>
                    <a:cubicBezTo>
                      <a:pt x="126365" y="1313982"/>
                      <a:pt x="116840" y="1307632"/>
                      <a:pt x="113665" y="1315886"/>
                    </a:cubicBezTo>
                    <a:cubicBezTo>
                      <a:pt x="106045" y="1337477"/>
                      <a:pt x="131445" y="1338111"/>
                      <a:pt x="132715" y="1355257"/>
                    </a:cubicBezTo>
                    <a:cubicBezTo>
                      <a:pt x="132715" y="1358432"/>
                      <a:pt x="136525" y="1362877"/>
                      <a:pt x="137160" y="1366686"/>
                    </a:cubicBezTo>
                    <a:cubicBezTo>
                      <a:pt x="137160" y="1366686"/>
                      <a:pt x="127000" y="1360336"/>
                      <a:pt x="118745" y="1357161"/>
                    </a:cubicBezTo>
                    <a:cubicBezTo>
                      <a:pt x="116840" y="1356527"/>
                      <a:pt x="120015" y="1361607"/>
                      <a:pt x="121285" y="1363511"/>
                    </a:cubicBezTo>
                    <a:cubicBezTo>
                      <a:pt x="122555" y="1367321"/>
                      <a:pt x="125095" y="1371766"/>
                      <a:pt x="125730" y="1376211"/>
                    </a:cubicBezTo>
                    <a:cubicBezTo>
                      <a:pt x="128905" y="1389546"/>
                      <a:pt x="128270" y="1399071"/>
                      <a:pt x="132715" y="1411136"/>
                    </a:cubicBezTo>
                    <a:cubicBezTo>
                      <a:pt x="133985" y="1415582"/>
                      <a:pt x="133350" y="1428916"/>
                      <a:pt x="136525" y="1432091"/>
                    </a:cubicBezTo>
                    <a:cubicBezTo>
                      <a:pt x="136525" y="1432091"/>
                      <a:pt x="153670" y="1437807"/>
                      <a:pt x="153670" y="1437807"/>
                    </a:cubicBezTo>
                    <a:cubicBezTo>
                      <a:pt x="163195" y="1446061"/>
                      <a:pt x="175895" y="1479082"/>
                      <a:pt x="189230" y="1485432"/>
                    </a:cubicBezTo>
                    <a:cubicBezTo>
                      <a:pt x="215900" y="1498132"/>
                      <a:pt x="213360" y="1474636"/>
                      <a:pt x="219710" y="1466382"/>
                    </a:cubicBezTo>
                    <a:cubicBezTo>
                      <a:pt x="224155" y="1460032"/>
                      <a:pt x="230505" y="1469557"/>
                      <a:pt x="234315" y="1470827"/>
                    </a:cubicBezTo>
                    <a:lnTo>
                      <a:pt x="243840" y="1458761"/>
                    </a:lnTo>
                    <a:cubicBezTo>
                      <a:pt x="249555" y="1451777"/>
                      <a:pt x="267335" y="1435266"/>
                      <a:pt x="276860" y="1432727"/>
                    </a:cubicBezTo>
                    <a:cubicBezTo>
                      <a:pt x="286385" y="1430186"/>
                      <a:pt x="319405" y="1426377"/>
                      <a:pt x="328930" y="1430186"/>
                    </a:cubicBezTo>
                    <a:cubicBezTo>
                      <a:pt x="339725" y="1433996"/>
                      <a:pt x="345440" y="1447332"/>
                      <a:pt x="359410" y="1442886"/>
                    </a:cubicBezTo>
                    <a:cubicBezTo>
                      <a:pt x="373380" y="1439077"/>
                      <a:pt x="391795" y="1416852"/>
                      <a:pt x="405765" y="1414946"/>
                    </a:cubicBezTo>
                    <a:cubicBezTo>
                      <a:pt x="418465" y="1413041"/>
                      <a:pt x="506095" y="1438441"/>
                      <a:pt x="521335" y="1444157"/>
                    </a:cubicBezTo>
                    <a:cubicBezTo>
                      <a:pt x="530225" y="1447332"/>
                      <a:pt x="536575" y="1458761"/>
                      <a:pt x="545465" y="1461302"/>
                    </a:cubicBezTo>
                    <a:cubicBezTo>
                      <a:pt x="558165" y="1464477"/>
                      <a:pt x="580390" y="1458761"/>
                      <a:pt x="600075" y="1464477"/>
                    </a:cubicBezTo>
                    <a:cubicBezTo>
                      <a:pt x="621665" y="1470827"/>
                      <a:pt x="632460" y="1491782"/>
                      <a:pt x="652780" y="1493052"/>
                    </a:cubicBezTo>
                    <a:cubicBezTo>
                      <a:pt x="669925" y="1493686"/>
                      <a:pt x="678180" y="1469557"/>
                      <a:pt x="710565" y="1484161"/>
                    </a:cubicBezTo>
                    <a:cubicBezTo>
                      <a:pt x="726440" y="1491146"/>
                      <a:pt x="721995" y="1507021"/>
                      <a:pt x="739775" y="1512102"/>
                    </a:cubicBezTo>
                    <a:cubicBezTo>
                      <a:pt x="750570" y="1515277"/>
                      <a:pt x="765810" y="1486066"/>
                      <a:pt x="776605" y="1483527"/>
                    </a:cubicBezTo>
                    <a:cubicBezTo>
                      <a:pt x="788670" y="1480986"/>
                      <a:pt x="797560" y="1453046"/>
                      <a:pt x="809625" y="1440982"/>
                    </a:cubicBezTo>
                    <a:cubicBezTo>
                      <a:pt x="822325" y="1428282"/>
                      <a:pt x="877570" y="1399071"/>
                      <a:pt x="894715" y="1396532"/>
                    </a:cubicBezTo>
                    <a:cubicBezTo>
                      <a:pt x="906780" y="1395261"/>
                      <a:pt x="920750" y="1409866"/>
                      <a:pt x="927735" y="1408596"/>
                    </a:cubicBezTo>
                    <a:cubicBezTo>
                      <a:pt x="929640" y="1408596"/>
                      <a:pt x="927735" y="1403516"/>
                      <a:pt x="929640" y="1402882"/>
                    </a:cubicBezTo>
                    <a:cubicBezTo>
                      <a:pt x="931545" y="1400977"/>
                      <a:pt x="934720" y="1401611"/>
                      <a:pt x="937895" y="1401611"/>
                    </a:cubicBezTo>
                    <a:cubicBezTo>
                      <a:pt x="955040" y="1402246"/>
                      <a:pt x="970280" y="1423836"/>
                      <a:pt x="990600" y="1409232"/>
                    </a:cubicBezTo>
                    <a:cubicBezTo>
                      <a:pt x="993775" y="1406691"/>
                      <a:pt x="972820" y="1395261"/>
                      <a:pt x="974725" y="1382561"/>
                    </a:cubicBezTo>
                    <a:cubicBezTo>
                      <a:pt x="975360" y="1376211"/>
                      <a:pt x="994410" y="1375577"/>
                      <a:pt x="995045" y="1374941"/>
                    </a:cubicBezTo>
                    <a:cubicBezTo>
                      <a:pt x="1000125" y="1371132"/>
                      <a:pt x="995680" y="1361607"/>
                      <a:pt x="999490" y="1357161"/>
                    </a:cubicBezTo>
                    <a:cubicBezTo>
                      <a:pt x="1003300" y="1352716"/>
                      <a:pt x="1015365" y="1350177"/>
                      <a:pt x="1017905" y="1345732"/>
                    </a:cubicBezTo>
                    <a:cubicBezTo>
                      <a:pt x="1022350" y="1338111"/>
                      <a:pt x="1017905" y="1323507"/>
                      <a:pt x="1023620" y="1315252"/>
                    </a:cubicBezTo>
                    <a:cubicBezTo>
                      <a:pt x="1028065" y="1307632"/>
                      <a:pt x="1040765" y="1314616"/>
                      <a:pt x="1045210" y="1311441"/>
                    </a:cubicBezTo>
                    <a:cubicBezTo>
                      <a:pt x="1050925" y="1306996"/>
                      <a:pt x="1048385" y="1292391"/>
                      <a:pt x="1054100" y="1287946"/>
                    </a:cubicBezTo>
                    <a:cubicBezTo>
                      <a:pt x="1057910" y="1284771"/>
                      <a:pt x="1065530" y="1291757"/>
                      <a:pt x="1069340" y="1288582"/>
                    </a:cubicBezTo>
                    <a:cubicBezTo>
                      <a:pt x="1073785" y="1285407"/>
                      <a:pt x="1071880" y="1275246"/>
                      <a:pt x="1078865" y="1272071"/>
                    </a:cubicBezTo>
                    <a:cubicBezTo>
                      <a:pt x="1092835" y="1265721"/>
                      <a:pt x="1109345" y="1268261"/>
                      <a:pt x="1123315" y="1267627"/>
                    </a:cubicBezTo>
                    <a:cubicBezTo>
                      <a:pt x="1133475" y="1266991"/>
                      <a:pt x="1125855" y="1259371"/>
                      <a:pt x="1130935" y="1256832"/>
                    </a:cubicBezTo>
                    <a:cubicBezTo>
                      <a:pt x="1144270" y="1249211"/>
                      <a:pt x="1163955" y="1253657"/>
                      <a:pt x="1177925" y="1242861"/>
                    </a:cubicBezTo>
                    <a:cubicBezTo>
                      <a:pt x="1190625" y="1233336"/>
                      <a:pt x="1144905" y="1204127"/>
                      <a:pt x="1139190" y="1194602"/>
                    </a:cubicBezTo>
                    <a:cubicBezTo>
                      <a:pt x="1129030" y="1175552"/>
                      <a:pt x="1124585" y="1091096"/>
                      <a:pt x="1139825" y="1075221"/>
                    </a:cubicBezTo>
                    <a:cubicBezTo>
                      <a:pt x="1153160" y="1061252"/>
                      <a:pt x="1202055" y="1007911"/>
                      <a:pt x="1214120" y="1000927"/>
                    </a:cubicBezTo>
                    <a:cubicBezTo>
                      <a:pt x="1232535" y="989496"/>
                      <a:pt x="1252855" y="978066"/>
                      <a:pt x="1270635" y="963461"/>
                    </a:cubicBezTo>
                    <a:cubicBezTo>
                      <a:pt x="1285240" y="951396"/>
                      <a:pt x="1301750" y="917106"/>
                      <a:pt x="1320800" y="911391"/>
                    </a:cubicBezTo>
                    <a:cubicBezTo>
                      <a:pt x="1323340" y="910756"/>
                      <a:pt x="1326515" y="912027"/>
                      <a:pt x="1329055" y="912027"/>
                    </a:cubicBezTo>
                    <a:cubicBezTo>
                      <a:pt x="1331595" y="912027"/>
                      <a:pt x="1335405" y="910756"/>
                      <a:pt x="1337310" y="912661"/>
                    </a:cubicBezTo>
                    <a:cubicBezTo>
                      <a:pt x="1338580" y="913931"/>
                      <a:pt x="1334770" y="915202"/>
                      <a:pt x="1334135" y="916471"/>
                    </a:cubicBezTo>
                    <a:cubicBezTo>
                      <a:pt x="1328420" y="922821"/>
                      <a:pt x="1316355" y="913931"/>
                      <a:pt x="1322070" y="921552"/>
                    </a:cubicBezTo>
                    <a:cubicBezTo>
                      <a:pt x="1328420" y="930441"/>
                      <a:pt x="1336040" y="913296"/>
                      <a:pt x="1343025" y="910756"/>
                    </a:cubicBezTo>
                    <a:cubicBezTo>
                      <a:pt x="1346835" y="909486"/>
                      <a:pt x="1353820" y="912661"/>
                      <a:pt x="1357630" y="911391"/>
                    </a:cubicBezTo>
                    <a:cubicBezTo>
                      <a:pt x="1377950" y="904406"/>
                      <a:pt x="1341755" y="885356"/>
                      <a:pt x="1341755" y="885356"/>
                    </a:cubicBezTo>
                    <a:cubicBezTo>
                      <a:pt x="1344295" y="873927"/>
                      <a:pt x="1378585" y="856146"/>
                      <a:pt x="1388745" y="851702"/>
                    </a:cubicBezTo>
                    <a:cubicBezTo>
                      <a:pt x="1402080" y="845986"/>
                      <a:pt x="1406525" y="851066"/>
                      <a:pt x="1417955" y="852336"/>
                    </a:cubicBezTo>
                    <a:lnTo>
                      <a:pt x="1426845" y="844716"/>
                    </a:lnTo>
                    <a:cubicBezTo>
                      <a:pt x="1437640" y="842177"/>
                      <a:pt x="1457325" y="842811"/>
                      <a:pt x="1468755" y="841541"/>
                    </a:cubicBezTo>
                    <a:cubicBezTo>
                      <a:pt x="1493520" y="839636"/>
                      <a:pt x="1523365" y="849161"/>
                      <a:pt x="1548130" y="844081"/>
                    </a:cubicBezTo>
                    <a:cubicBezTo>
                      <a:pt x="1564005" y="840271"/>
                      <a:pt x="1571625" y="824396"/>
                      <a:pt x="1585595" y="817411"/>
                    </a:cubicBezTo>
                    <a:cubicBezTo>
                      <a:pt x="1625600" y="797727"/>
                      <a:pt x="1697355" y="795186"/>
                      <a:pt x="1731645" y="765977"/>
                    </a:cubicBezTo>
                    <a:cubicBezTo>
                      <a:pt x="1755140" y="746291"/>
                      <a:pt x="1726565" y="724066"/>
                      <a:pt x="1735455" y="703111"/>
                    </a:cubicBezTo>
                    <a:cubicBezTo>
                      <a:pt x="1738630" y="686602"/>
                      <a:pt x="1761490" y="710096"/>
                      <a:pt x="1763395" y="68850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25196224-B433-54C7-6816-8222D12F1D64}"/>
                </a:ext>
              </a:extLst>
            </p:cNvPr>
            <p:cNvSpPr/>
            <p:nvPr/>
          </p:nvSpPr>
          <p:spPr>
            <a:xfrm>
              <a:off x="11824698" y="6492927"/>
              <a:ext cx="334009" cy="244043"/>
            </a:xfrm>
            <a:custGeom>
              <a:avLst/>
              <a:gdLst>
                <a:gd name="connsiteX0" fmla="*/ 334010 w 334009"/>
                <a:gd name="connsiteY0" fmla="*/ 582 h 244043"/>
                <a:gd name="connsiteX1" fmla="*/ 271780 w 334009"/>
                <a:gd name="connsiteY1" fmla="*/ 62178 h 244043"/>
                <a:gd name="connsiteX2" fmla="*/ 264160 w 334009"/>
                <a:gd name="connsiteY2" fmla="*/ 79322 h 244043"/>
                <a:gd name="connsiteX3" fmla="*/ 245110 w 334009"/>
                <a:gd name="connsiteY3" fmla="*/ 92022 h 244043"/>
                <a:gd name="connsiteX4" fmla="*/ 276860 w 334009"/>
                <a:gd name="connsiteY4" fmla="*/ 138378 h 244043"/>
                <a:gd name="connsiteX5" fmla="*/ 276225 w 334009"/>
                <a:gd name="connsiteY5" fmla="*/ 144092 h 244043"/>
                <a:gd name="connsiteX6" fmla="*/ 261620 w 334009"/>
                <a:gd name="connsiteY6" fmla="*/ 142187 h 244043"/>
                <a:gd name="connsiteX7" fmla="*/ 247650 w 334009"/>
                <a:gd name="connsiteY7" fmla="*/ 154253 h 244043"/>
                <a:gd name="connsiteX8" fmla="*/ 220980 w 334009"/>
                <a:gd name="connsiteY8" fmla="*/ 152347 h 244043"/>
                <a:gd name="connsiteX9" fmla="*/ 210185 w 334009"/>
                <a:gd name="connsiteY9" fmla="*/ 182192 h 244043"/>
                <a:gd name="connsiteX10" fmla="*/ 123189 w 334009"/>
                <a:gd name="connsiteY10" fmla="*/ 231087 h 244043"/>
                <a:gd name="connsiteX11" fmla="*/ 124460 w 334009"/>
                <a:gd name="connsiteY11" fmla="*/ 237437 h 244043"/>
                <a:gd name="connsiteX12" fmla="*/ 130810 w 334009"/>
                <a:gd name="connsiteY12" fmla="*/ 242517 h 244043"/>
                <a:gd name="connsiteX13" fmla="*/ 123189 w 334009"/>
                <a:gd name="connsiteY13" fmla="*/ 243787 h 244043"/>
                <a:gd name="connsiteX14" fmla="*/ 104775 w 334009"/>
                <a:gd name="connsiteY14" fmla="*/ 227912 h 244043"/>
                <a:gd name="connsiteX15" fmla="*/ 80010 w 334009"/>
                <a:gd name="connsiteY15" fmla="*/ 238072 h 244043"/>
                <a:gd name="connsiteX16" fmla="*/ 52070 w 334009"/>
                <a:gd name="connsiteY16" fmla="*/ 229817 h 244043"/>
                <a:gd name="connsiteX17" fmla="*/ 7620 w 334009"/>
                <a:gd name="connsiteY17" fmla="*/ 183462 h 244043"/>
                <a:gd name="connsiteX18" fmla="*/ 0 w 334009"/>
                <a:gd name="connsiteY18" fmla="*/ 172667 h 244043"/>
                <a:gd name="connsiteX19" fmla="*/ 16510 w 334009"/>
                <a:gd name="connsiteY19" fmla="*/ 172667 h 244043"/>
                <a:gd name="connsiteX20" fmla="*/ 38100 w 334009"/>
                <a:gd name="connsiteY20" fmla="*/ 144092 h 244043"/>
                <a:gd name="connsiteX21" fmla="*/ 87630 w 334009"/>
                <a:gd name="connsiteY21" fmla="*/ 139012 h 244043"/>
                <a:gd name="connsiteX22" fmla="*/ 95885 w 334009"/>
                <a:gd name="connsiteY22" fmla="*/ 93928 h 244043"/>
                <a:gd name="connsiteX23" fmla="*/ 112395 w 334009"/>
                <a:gd name="connsiteY23" fmla="*/ 97737 h 244043"/>
                <a:gd name="connsiteX24" fmla="*/ 189864 w 334009"/>
                <a:gd name="connsiteY24" fmla="*/ 88212 h 244043"/>
                <a:gd name="connsiteX25" fmla="*/ 265430 w 334009"/>
                <a:gd name="connsiteY25" fmla="*/ 46937 h 244043"/>
                <a:gd name="connsiteX26" fmla="*/ 277495 w 334009"/>
                <a:gd name="connsiteY26" fmla="*/ 32332 h 244043"/>
                <a:gd name="connsiteX27" fmla="*/ 294639 w 334009"/>
                <a:gd name="connsiteY27" fmla="*/ 25982 h 244043"/>
                <a:gd name="connsiteX28" fmla="*/ 334010 w 334009"/>
                <a:gd name="connsiteY28" fmla="*/ 582 h 244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4009" h="244043">
                  <a:moveTo>
                    <a:pt x="334010" y="582"/>
                  </a:moveTo>
                  <a:cubicBezTo>
                    <a:pt x="330200" y="17092"/>
                    <a:pt x="283845" y="46937"/>
                    <a:pt x="271780" y="62178"/>
                  </a:cubicBezTo>
                  <a:cubicBezTo>
                    <a:pt x="269239" y="65353"/>
                    <a:pt x="267335" y="76782"/>
                    <a:pt x="264160" y="79322"/>
                  </a:cubicBezTo>
                  <a:cubicBezTo>
                    <a:pt x="256539" y="85037"/>
                    <a:pt x="248285" y="78687"/>
                    <a:pt x="245110" y="92022"/>
                  </a:cubicBezTo>
                  <a:cubicBezTo>
                    <a:pt x="238760" y="118692"/>
                    <a:pt x="267970" y="118692"/>
                    <a:pt x="276860" y="138378"/>
                  </a:cubicBezTo>
                  <a:cubicBezTo>
                    <a:pt x="277495" y="140282"/>
                    <a:pt x="278130" y="143457"/>
                    <a:pt x="276225" y="144092"/>
                  </a:cubicBezTo>
                  <a:cubicBezTo>
                    <a:pt x="276225" y="144092"/>
                    <a:pt x="261620" y="142187"/>
                    <a:pt x="261620" y="142187"/>
                  </a:cubicBezTo>
                  <a:cubicBezTo>
                    <a:pt x="253364" y="143457"/>
                    <a:pt x="253364" y="151078"/>
                    <a:pt x="247650" y="154253"/>
                  </a:cubicBezTo>
                  <a:cubicBezTo>
                    <a:pt x="245110" y="155522"/>
                    <a:pt x="228600" y="149172"/>
                    <a:pt x="220980" y="152347"/>
                  </a:cubicBezTo>
                  <a:cubicBezTo>
                    <a:pt x="206375" y="159332"/>
                    <a:pt x="220345" y="175842"/>
                    <a:pt x="210185" y="182192"/>
                  </a:cubicBezTo>
                  <a:cubicBezTo>
                    <a:pt x="201295" y="188542"/>
                    <a:pt x="124460" y="224737"/>
                    <a:pt x="123189" y="231087"/>
                  </a:cubicBezTo>
                  <a:cubicBezTo>
                    <a:pt x="122555" y="232992"/>
                    <a:pt x="123189" y="235532"/>
                    <a:pt x="124460" y="237437"/>
                  </a:cubicBezTo>
                  <a:cubicBezTo>
                    <a:pt x="125730" y="239978"/>
                    <a:pt x="131445" y="239978"/>
                    <a:pt x="130810" y="242517"/>
                  </a:cubicBezTo>
                  <a:cubicBezTo>
                    <a:pt x="130175" y="245057"/>
                    <a:pt x="125730" y="243153"/>
                    <a:pt x="123189" y="243787"/>
                  </a:cubicBezTo>
                  <a:cubicBezTo>
                    <a:pt x="105410" y="246328"/>
                    <a:pt x="119380" y="229182"/>
                    <a:pt x="104775" y="227912"/>
                  </a:cubicBezTo>
                  <a:cubicBezTo>
                    <a:pt x="92710" y="227278"/>
                    <a:pt x="88900" y="236803"/>
                    <a:pt x="80010" y="238072"/>
                  </a:cubicBezTo>
                  <a:cubicBezTo>
                    <a:pt x="70485" y="239342"/>
                    <a:pt x="60960" y="230453"/>
                    <a:pt x="52070" y="229817"/>
                  </a:cubicBezTo>
                  <a:cubicBezTo>
                    <a:pt x="24130" y="227912"/>
                    <a:pt x="11430" y="205053"/>
                    <a:pt x="7620" y="183462"/>
                  </a:cubicBezTo>
                  <a:lnTo>
                    <a:pt x="0" y="172667"/>
                  </a:lnTo>
                  <a:cubicBezTo>
                    <a:pt x="1270" y="156792"/>
                    <a:pt x="11430" y="172667"/>
                    <a:pt x="16510" y="172667"/>
                  </a:cubicBezTo>
                  <a:cubicBezTo>
                    <a:pt x="31750" y="171397"/>
                    <a:pt x="30480" y="151712"/>
                    <a:pt x="38100" y="144092"/>
                  </a:cubicBezTo>
                  <a:cubicBezTo>
                    <a:pt x="53975" y="130122"/>
                    <a:pt x="72389" y="145997"/>
                    <a:pt x="87630" y="139012"/>
                  </a:cubicBezTo>
                  <a:cubicBezTo>
                    <a:pt x="106045" y="130757"/>
                    <a:pt x="81914" y="97737"/>
                    <a:pt x="95885" y="93928"/>
                  </a:cubicBezTo>
                  <a:cubicBezTo>
                    <a:pt x="100964" y="92657"/>
                    <a:pt x="106680" y="98372"/>
                    <a:pt x="112395" y="97737"/>
                  </a:cubicBezTo>
                  <a:cubicBezTo>
                    <a:pt x="135255" y="93928"/>
                    <a:pt x="167005" y="97103"/>
                    <a:pt x="189864" y="88212"/>
                  </a:cubicBezTo>
                  <a:cubicBezTo>
                    <a:pt x="213995" y="78687"/>
                    <a:pt x="243839" y="62178"/>
                    <a:pt x="265430" y="46937"/>
                  </a:cubicBezTo>
                  <a:cubicBezTo>
                    <a:pt x="270510" y="43128"/>
                    <a:pt x="273050" y="34872"/>
                    <a:pt x="277495" y="32332"/>
                  </a:cubicBezTo>
                  <a:cubicBezTo>
                    <a:pt x="282575" y="29157"/>
                    <a:pt x="289560" y="30428"/>
                    <a:pt x="294639" y="25982"/>
                  </a:cubicBezTo>
                  <a:cubicBezTo>
                    <a:pt x="303530" y="18362"/>
                    <a:pt x="321945" y="-3863"/>
                    <a:pt x="334010" y="582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242" name="Freeform 241">
              <a:extLst>
                <a:ext uri="{FF2B5EF4-FFF2-40B4-BE49-F238E27FC236}">
                  <a16:creationId xmlns:a16="http://schemas.microsoft.com/office/drawing/2014/main" id="{36B694F2-EE18-CE79-D61E-6B08A74B60AF}"/>
                </a:ext>
              </a:extLst>
            </p:cNvPr>
            <p:cNvSpPr/>
            <p:nvPr/>
          </p:nvSpPr>
          <p:spPr>
            <a:xfrm>
              <a:off x="6240625" y="90091"/>
              <a:ext cx="857154" cy="659395"/>
            </a:xfrm>
            <a:custGeom>
              <a:avLst/>
              <a:gdLst>
                <a:gd name="connsiteX0" fmla="*/ 117993 w 857154"/>
                <a:gd name="connsiteY0" fmla="*/ 457278 h 659395"/>
                <a:gd name="connsiteX1" fmla="*/ 85608 w 857154"/>
                <a:gd name="connsiteY1" fmla="*/ 435688 h 659395"/>
                <a:gd name="connsiteX2" fmla="*/ 52588 w 857154"/>
                <a:gd name="connsiteY2" fmla="*/ 423623 h 659395"/>
                <a:gd name="connsiteX3" fmla="*/ 43697 w 857154"/>
                <a:gd name="connsiteY3" fmla="*/ 411558 h 659395"/>
                <a:gd name="connsiteX4" fmla="*/ 10677 w 857154"/>
                <a:gd name="connsiteY4" fmla="*/ 405843 h 659395"/>
                <a:gd name="connsiteX5" fmla="*/ 27822 w 857154"/>
                <a:gd name="connsiteY5" fmla="*/ 385523 h 659395"/>
                <a:gd name="connsiteX6" fmla="*/ 22743 w 857154"/>
                <a:gd name="connsiteY6" fmla="*/ 375998 h 659395"/>
                <a:gd name="connsiteX7" fmla="*/ 28458 w 857154"/>
                <a:gd name="connsiteY7" fmla="*/ 369013 h 659395"/>
                <a:gd name="connsiteX8" fmla="*/ 46872 w 857154"/>
                <a:gd name="connsiteY8" fmla="*/ 393143 h 659395"/>
                <a:gd name="connsiteX9" fmla="*/ 53858 w 857154"/>
                <a:gd name="connsiteY9" fmla="*/ 387428 h 659395"/>
                <a:gd name="connsiteX10" fmla="*/ 83702 w 857154"/>
                <a:gd name="connsiteY10" fmla="*/ 398223 h 659395"/>
                <a:gd name="connsiteX11" fmla="*/ 91322 w 857154"/>
                <a:gd name="connsiteY11" fmla="*/ 382348 h 659395"/>
                <a:gd name="connsiteX12" fmla="*/ 109102 w 857154"/>
                <a:gd name="connsiteY12" fmla="*/ 395683 h 659395"/>
                <a:gd name="connsiteX13" fmla="*/ 109102 w 857154"/>
                <a:gd name="connsiteY13" fmla="*/ 389333 h 659395"/>
                <a:gd name="connsiteX14" fmla="*/ 114183 w 857154"/>
                <a:gd name="connsiteY14" fmla="*/ 390603 h 659395"/>
                <a:gd name="connsiteX15" fmla="*/ 119263 w 857154"/>
                <a:gd name="connsiteY15" fmla="*/ 391873 h 659395"/>
                <a:gd name="connsiteX16" fmla="*/ 114183 w 857154"/>
                <a:gd name="connsiteY16" fmla="*/ 388698 h 659395"/>
                <a:gd name="connsiteX17" fmla="*/ 121168 w 857154"/>
                <a:gd name="connsiteY17" fmla="*/ 386158 h 659395"/>
                <a:gd name="connsiteX18" fmla="*/ 114183 w 857154"/>
                <a:gd name="connsiteY18" fmla="*/ 370918 h 659395"/>
                <a:gd name="connsiteX19" fmla="*/ 145933 w 857154"/>
                <a:gd name="connsiteY19" fmla="*/ 370283 h 659395"/>
                <a:gd name="connsiteX20" fmla="*/ 163077 w 857154"/>
                <a:gd name="connsiteY20" fmla="*/ 376633 h 659395"/>
                <a:gd name="connsiteX21" fmla="*/ 100847 w 857154"/>
                <a:gd name="connsiteY21" fmla="*/ 354408 h 659395"/>
                <a:gd name="connsiteX22" fmla="*/ 124343 w 857154"/>
                <a:gd name="connsiteY22" fmla="*/ 355043 h 659395"/>
                <a:gd name="connsiteX23" fmla="*/ 125613 w 857154"/>
                <a:gd name="connsiteY23" fmla="*/ 332183 h 659395"/>
                <a:gd name="connsiteX24" fmla="*/ 144027 w 857154"/>
                <a:gd name="connsiteY24" fmla="*/ 335993 h 659395"/>
                <a:gd name="connsiteX25" fmla="*/ 156093 w 857154"/>
                <a:gd name="connsiteY25" fmla="*/ 329643 h 659395"/>
                <a:gd name="connsiteX26" fmla="*/ 162443 w 857154"/>
                <a:gd name="connsiteY26" fmla="*/ 339803 h 659395"/>
                <a:gd name="connsiteX27" fmla="*/ 168793 w 857154"/>
                <a:gd name="connsiteY27" fmla="*/ 343613 h 659395"/>
                <a:gd name="connsiteX28" fmla="*/ 159268 w 857154"/>
                <a:gd name="connsiteY28" fmla="*/ 328373 h 659395"/>
                <a:gd name="connsiteX29" fmla="*/ 176413 w 857154"/>
                <a:gd name="connsiteY29" fmla="*/ 331548 h 659395"/>
                <a:gd name="connsiteX30" fmla="*/ 161172 w 857154"/>
                <a:gd name="connsiteY30" fmla="*/ 322658 h 659395"/>
                <a:gd name="connsiteX31" fmla="*/ 126883 w 857154"/>
                <a:gd name="connsiteY31" fmla="*/ 329643 h 659395"/>
                <a:gd name="connsiteX32" fmla="*/ 128788 w 857154"/>
                <a:gd name="connsiteY32" fmla="*/ 320753 h 659395"/>
                <a:gd name="connsiteX33" fmla="*/ 108468 w 857154"/>
                <a:gd name="connsiteY33" fmla="*/ 332183 h 659395"/>
                <a:gd name="connsiteX34" fmla="*/ 104022 w 857154"/>
                <a:gd name="connsiteY34" fmla="*/ 309958 h 659395"/>
                <a:gd name="connsiteX35" fmla="*/ 108468 w 857154"/>
                <a:gd name="connsiteY35" fmla="*/ 299163 h 659395"/>
                <a:gd name="connsiteX36" fmla="*/ 106563 w 857154"/>
                <a:gd name="connsiteY36" fmla="*/ 288368 h 659395"/>
                <a:gd name="connsiteX37" fmla="*/ 115452 w 857154"/>
                <a:gd name="connsiteY37" fmla="*/ 290273 h 659395"/>
                <a:gd name="connsiteX38" fmla="*/ 123708 w 857154"/>
                <a:gd name="connsiteY38" fmla="*/ 289638 h 659395"/>
                <a:gd name="connsiteX39" fmla="*/ 116088 w 857154"/>
                <a:gd name="connsiteY39" fmla="*/ 289638 h 659395"/>
                <a:gd name="connsiteX40" fmla="*/ 108468 w 857154"/>
                <a:gd name="connsiteY40" fmla="*/ 289638 h 659395"/>
                <a:gd name="connsiteX41" fmla="*/ 121802 w 857154"/>
                <a:gd name="connsiteY41" fmla="*/ 280748 h 659395"/>
                <a:gd name="connsiteX42" fmla="*/ 119897 w 857154"/>
                <a:gd name="connsiteY42" fmla="*/ 266143 h 659395"/>
                <a:gd name="connsiteX43" fmla="*/ 114818 w 857154"/>
                <a:gd name="connsiteY43" fmla="*/ 266143 h 659395"/>
                <a:gd name="connsiteX44" fmla="*/ 98308 w 857154"/>
                <a:gd name="connsiteY44" fmla="*/ 262968 h 659395"/>
                <a:gd name="connsiteX45" fmla="*/ 91322 w 857154"/>
                <a:gd name="connsiteY45" fmla="*/ 252173 h 659395"/>
                <a:gd name="connsiteX46" fmla="*/ 93227 w 857154"/>
                <a:gd name="connsiteY46" fmla="*/ 259793 h 659395"/>
                <a:gd name="connsiteX47" fmla="*/ 84972 w 857154"/>
                <a:gd name="connsiteY47" fmla="*/ 248363 h 659395"/>
                <a:gd name="connsiteX48" fmla="*/ 56397 w 857154"/>
                <a:gd name="connsiteY48" fmla="*/ 224868 h 659395"/>
                <a:gd name="connsiteX49" fmla="*/ 47508 w 857154"/>
                <a:gd name="connsiteY49" fmla="*/ 222963 h 659395"/>
                <a:gd name="connsiteX50" fmla="*/ 39252 w 857154"/>
                <a:gd name="connsiteY50" fmla="*/ 224868 h 659395"/>
                <a:gd name="connsiteX51" fmla="*/ 33538 w 857154"/>
                <a:gd name="connsiteY51" fmla="*/ 214708 h 659395"/>
                <a:gd name="connsiteX52" fmla="*/ 6233 w 857154"/>
                <a:gd name="connsiteY52" fmla="*/ 214708 h 659395"/>
                <a:gd name="connsiteX53" fmla="*/ 2422 w 857154"/>
                <a:gd name="connsiteY53" fmla="*/ 182323 h 659395"/>
                <a:gd name="connsiteX54" fmla="*/ 59572 w 857154"/>
                <a:gd name="connsiteY54" fmla="*/ 200103 h 659395"/>
                <a:gd name="connsiteX55" fmla="*/ 66558 w 857154"/>
                <a:gd name="connsiteY55" fmla="*/ 214073 h 659395"/>
                <a:gd name="connsiteX56" fmla="*/ 80527 w 857154"/>
                <a:gd name="connsiteY56" fmla="*/ 202643 h 659395"/>
                <a:gd name="connsiteX57" fmla="*/ 76718 w 857154"/>
                <a:gd name="connsiteY57" fmla="*/ 220423 h 659395"/>
                <a:gd name="connsiteX58" fmla="*/ 81163 w 857154"/>
                <a:gd name="connsiteY58" fmla="*/ 212803 h 659395"/>
                <a:gd name="connsiteX59" fmla="*/ 95133 w 857154"/>
                <a:gd name="connsiteY59" fmla="*/ 217883 h 659395"/>
                <a:gd name="connsiteX60" fmla="*/ 113547 w 857154"/>
                <a:gd name="connsiteY60" fmla="*/ 214073 h 659395"/>
                <a:gd name="connsiteX61" fmla="*/ 121168 w 857154"/>
                <a:gd name="connsiteY61" fmla="*/ 213438 h 659395"/>
                <a:gd name="connsiteX62" fmla="*/ 119263 w 857154"/>
                <a:gd name="connsiteY62" fmla="*/ 219153 h 659395"/>
                <a:gd name="connsiteX63" fmla="*/ 120533 w 857154"/>
                <a:gd name="connsiteY63" fmla="*/ 236933 h 659395"/>
                <a:gd name="connsiteX64" fmla="*/ 122438 w 857154"/>
                <a:gd name="connsiteY64" fmla="*/ 228043 h 659395"/>
                <a:gd name="connsiteX65" fmla="*/ 168158 w 857154"/>
                <a:gd name="connsiteY65" fmla="*/ 250903 h 659395"/>
                <a:gd name="connsiteX66" fmla="*/ 185938 w 857154"/>
                <a:gd name="connsiteY66" fmla="*/ 261063 h 659395"/>
                <a:gd name="connsiteX67" fmla="*/ 203718 w 857154"/>
                <a:gd name="connsiteY67" fmla="*/ 238203 h 659395"/>
                <a:gd name="connsiteX68" fmla="*/ 171333 w 857154"/>
                <a:gd name="connsiteY68" fmla="*/ 239473 h 659395"/>
                <a:gd name="connsiteX69" fmla="*/ 151647 w 857154"/>
                <a:gd name="connsiteY69" fmla="*/ 215343 h 659395"/>
                <a:gd name="connsiteX70" fmla="*/ 145297 w 857154"/>
                <a:gd name="connsiteY70" fmla="*/ 214708 h 659395"/>
                <a:gd name="connsiteX71" fmla="*/ 138947 w 857154"/>
                <a:gd name="connsiteY71" fmla="*/ 210898 h 659395"/>
                <a:gd name="connsiteX72" fmla="*/ 149108 w 857154"/>
                <a:gd name="connsiteY72" fmla="*/ 210263 h 659395"/>
                <a:gd name="connsiteX73" fmla="*/ 141488 w 857154"/>
                <a:gd name="connsiteY73" fmla="*/ 205818 h 659395"/>
                <a:gd name="connsiteX74" fmla="*/ 156093 w 857154"/>
                <a:gd name="connsiteY74" fmla="*/ 204548 h 659395"/>
                <a:gd name="connsiteX75" fmla="*/ 168158 w 857154"/>
                <a:gd name="connsiteY75" fmla="*/ 198198 h 659395"/>
                <a:gd name="connsiteX76" fmla="*/ 228483 w 857154"/>
                <a:gd name="connsiteY76" fmla="*/ 203278 h 659395"/>
                <a:gd name="connsiteX77" fmla="*/ 218322 w 857154"/>
                <a:gd name="connsiteY77" fmla="*/ 200738 h 659395"/>
                <a:gd name="connsiteX78" fmla="*/ 215783 w 857154"/>
                <a:gd name="connsiteY78" fmla="*/ 196293 h 659395"/>
                <a:gd name="connsiteX79" fmla="*/ 206893 w 857154"/>
                <a:gd name="connsiteY79" fmla="*/ 194388 h 659395"/>
                <a:gd name="connsiteX80" fmla="*/ 211972 w 857154"/>
                <a:gd name="connsiteY80" fmla="*/ 191213 h 659395"/>
                <a:gd name="connsiteX81" fmla="*/ 204352 w 857154"/>
                <a:gd name="connsiteY81" fmla="*/ 183593 h 659395"/>
                <a:gd name="connsiteX82" fmla="*/ 203718 w 857154"/>
                <a:gd name="connsiteY82" fmla="*/ 176608 h 659395"/>
                <a:gd name="connsiteX83" fmla="*/ 179588 w 857154"/>
                <a:gd name="connsiteY83" fmla="*/ 168988 h 659395"/>
                <a:gd name="connsiteX84" fmla="*/ 210702 w 857154"/>
                <a:gd name="connsiteY84" fmla="*/ 163908 h 659395"/>
                <a:gd name="connsiteX85" fmla="*/ 202447 w 857154"/>
                <a:gd name="connsiteY85" fmla="*/ 165813 h 659395"/>
                <a:gd name="connsiteX86" fmla="*/ 185302 w 857154"/>
                <a:gd name="connsiteY86" fmla="*/ 162638 h 659395"/>
                <a:gd name="connsiteX87" fmla="*/ 182763 w 857154"/>
                <a:gd name="connsiteY87" fmla="*/ 158193 h 659395"/>
                <a:gd name="connsiteX88" fmla="*/ 174508 w 857154"/>
                <a:gd name="connsiteY88" fmla="*/ 163273 h 659395"/>
                <a:gd name="connsiteX89" fmla="*/ 178318 w 857154"/>
                <a:gd name="connsiteY89" fmla="*/ 144223 h 659395"/>
                <a:gd name="connsiteX90" fmla="*/ 177683 w 857154"/>
                <a:gd name="connsiteY90" fmla="*/ 145493 h 659395"/>
                <a:gd name="connsiteX91" fmla="*/ 151013 w 857154"/>
                <a:gd name="connsiteY91" fmla="*/ 149303 h 659395"/>
                <a:gd name="connsiteX92" fmla="*/ 158633 w 857154"/>
                <a:gd name="connsiteY92" fmla="*/ 134063 h 659395"/>
                <a:gd name="connsiteX93" fmla="*/ 147202 w 857154"/>
                <a:gd name="connsiteY93" fmla="*/ 134063 h 659395"/>
                <a:gd name="connsiteX94" fmla="*/ 147838 w 857154"/>
                <a:gd name="connsiteY94" fmla="*/ 127713 h 659395"/>
                <a:gd name="connsiteX95" fmla="*/ 137043 w 857154"/>
                <a:gd name="connsiteY95" fmla="*/ 134698 h 659395"/>
                <a:gd name="connsiteX96" fmla="*/ 123072 w 857154"/>
                <a:gd name="connsiteY96" fmla="*/ 129618 h 659395"/>
                <a:gd name="connsiteX97" fmla="*/ 107197 w 857154"/>
                <a:gd name="connsiteY97" fmla="*/ 120093 h 659395"/>
                <a:gd name="connsiteX98" fmla="*/ 62113 w 857154"/>
                <a:gd name="connsiteY98" fmla="*/ 116283 h 659395"/>
                <a:gd name="connsiteX99" fmla="*/ 51318 w 857154"/>
                <a:gd name="connsiteY99" fmla="*/ 92788 h 659395"/>
                <a:gd name="connsiteX100" fmla="*/ 22108 w 857154"/>
                <a:gd name="connsiteY100" fmla="*/ 71198 h 659395"/>
                <a:gd name="connsiteX101" fmla="*/ 39252 w 857154"/>
                <a:gd name="connsiteY101" fmla="*/ 68658 h 659395"/>
                <a:gd name="connsiteX102" fmla="*/ 50047 w 857154"/>
                <a:gd name="connsiteY102" fmla="*/ 62308 h 659395"/>
                <a:gd name="connsiteX103" fmla="*/ 79258 w 857154"/>
                <a:gd name="connsiteY103" fmla="*/ 99773 h 659395"/>
                <a:gd name="connsiteX104" fmla="*/ 72908 w 857154"/>
                <a:gd name="connsiteY104" fmla="*/ 95963 h 659395"/>
                <a:gd name="connsiteX105" fmla="*/ 68463 w 857154"/>
                <a:gd name="connsiteY105" fmla="*/ 73103 h 659395"/>
                <a:gd name="connsiteX106" fmla="*/ 79893 w 857154"/>
                <a:gd name="connsiteY106" fmla="*/ 76913 h 659395"/>
                <a:gd name="connsiteX107" fmla="*/ 81163 w 857154"/>
                <a:gd name="connsiteY107" fmla="*/ 47703 h 659395"/>
                <a:gd name="connsiteX108" fmla="*/ 107833 w 857154"/>
                <a:gd name="connsiteY108" fmla="*/ 83898 h 659395"/>
                <a:gd name="connsiteX109" fmla="*/ 102752 w 857154"/>
                <a:gd name="connsiteY109" fmla="*/ 100408 h 659395"/>
                <a:gd name="connsiteX110" fmla="*/ 124977 w 857154"/>
                <a:gd name="connsiteY110" fmla="*/ 100408 h 659395"/>
                <a:gd name="connsiteX111" fmla="*/ 115452 w 857154"/>
                <a:gd name="connsiteY111" fmla="*/ 84533 h 659395"/>
                <a:gd name="connsiteX112" fmla="*/ 137043 w 857154"/>
                <a:gd name="connsiteY112" fmla="*/ 86438 h 659395"/>
                <a:gd name="connsiteX113" fmla="*/ 104658 w 857154"/>
                <a:gd name="connsiteY113" fmla="*/ 54688 h 659395"/>
                <a:gd name="connsiteX114" fmla="*/ 104022 w 857154"/>
                <a:gd name="connsiteY114" fmla="*/ 47703 h 659395"/>
                <a:gd name="connsiteX115" fmla="*/ 132597 w 857154"/>
                <a:gd name="connsiteY115" fmla="*/ 61673 h 659395"/>
                <a:gd name="connsiteX116" fmla="*/ 138313 w 857154"/>
                <a:gd name="connsiteY116" fmla="*/ 68658 h 659395"/>
                <a:gd name="connsiteX117" fmla="*/ 121168 w 857154"/>
                <a:gd name="connsiteY117" fmla="*/ 28653 h 659395"/>
                <a:gd name="connsiteX118" fmla="*/ 149743 w 857154"/>
                <a:gd name="connsiteY118" fmla="*/ 52783 h 659395"/>
                <a:gd name="connsiteX119" fmla="*/ 140852 w 857154"/>
                <a:gd name="connsiteY119" fmla="*/ 21033 h 659395"/>
                <a:gd name="connsiteX120" fmla="*/ 158633 w 857154"/>
                <a:gd name="connsiteY120" fmla="*/ 35003 h 659395"/>
                <a:gd name="connsiteX121" fmla="*/ 162443 w 857154"/>
                <a:gd name="connsiteY121" fmla="*/ 17858 h 659395"/>
                <a:gd name="connsiteX122" fmla="*/ 178952 w 857154"/>
                <a:gd name="connsiteY122" fmla="*/ 50878 h 659395"/>
                <a:gd name="connsiteX123" fmla="*/ 187208 w 857154"/>
                <a:gd name="connsiteY123" fmla="*/ 55958 h 659395"/>
                <a:gd name="connsiteX124" fmla="*/ 177047 w 857154"/>
                <a:gd name="connsiteY124" fmla="*/ 66118 h 659395"/>
                <a:gd name="connsiteX125" fmla="*/ 171333 w 857154"/>
                <a:gd name="connsiteY125" fmla="*/ 69293 h 659395"/>
                <a:gd name="connsiteX126" fmla="*/ 188477 w 857154"/>
                <a:gd name="connsiteY126" fmla="*/ 62943 h 659395"/>
                <a:gd name="connsiteX127" fmla="*/ 186572 w 857154"/>
                <a:gd name="connsiteY127" fmla="*/ 71833 h 659395"/>
                <a:gd name="connsiteX128" fmla="*/ 191652 w 857154"/>
                <a:gd name="connsiteY128" fmla="*/ 71833 h 659395"/>
                <a:gd name="connsiteX129" fmla="*/ 178318 w 857154"/>
                <a:gd name="connsiteY129" fmla="*/ 80088 h 659395"/>
                <a:gd name="connsiteX130" fmla="*/ 184668 w 857154"/>
                <a:gd name="connsiteY130" fmla="*/ 80723 h 659395"/>
                <a:gd name="connsiteX131" fmla="*/ 200543 w 857154"/>
                <a:gd name="connsiteY131" fmla="*/ 70563 h 659395"/>
                <a:gd name="connsiteX132" fmla="*/ 206893 w 857154"/>
                <a:gd name="connsiteY132" fmla="*/ 74373 h 659395"/>
                <a:gd name="connsiteX133" fmla="*/ 198002 w 857154"/>
                <a:gd name="connsiteY133" fmla="*/ 102948 h 659395"/>
                <a:gd name="connsiteX134" fmla="*/ 204988 w 857154"/>
                <a:gd name="connsiteY134" fmla="*/ 98503 h 659395"/>
                <a:gd name="connsiteX135" fmla="*/ 211338 w 857154"/>
                <a:gd name="connsiteY135" fmla="*/ 106758 h 659395"/>
                <a:gd name="connsiteX136" fmla="*/ 215147 w 857154"/>
                <a:gd name="connsiteY136" fmla="*/ 105488 h 659395"/>
                <a:gd name="connsiteX137" fmla="*/ 206893 w 857154"/>
                <a:gd name="connsiteY137" fmla="*/ 116918 h 659395"/>
                <a:gd name="connsiteX138" fmla="*/ 220227 w 857154"/>
                <a:gd name="connsiteY138" fmla="*/ 85803 h 659395"/>
                <a:gd name="connsiteX139" fmla="*/ 231658 w 857154"/>
                <a:gd name="connsiteY139" fmla="*/ 82628 h 659395"/>
                <a:gd name="connsiteX140" fmla="*/ 218322 w 857154"/>
                <a:gd name="connsiteY140" fmla="*/ 75008 h 659395"/>
                <a:gd name="connsiteX141" fmla="*/ 204352 w 857154"/>
                <a:gd name="connsiteY141" fmla="*/ 54053 h 659395"/>
                <a:gd name="connsiteX142" fmla="*/ 201813 w 857154"/>
                <a:gd name="connsiteY142" fmla="*/ 41353 h 659395"/>
                <a:gd name="connsiteX143" fmla="*/ 200543 w 857154"/>
                <a:gd name="connsiteY143" fmla="*/ 35003 h 659395"/>
                <a:gd name="connsiteX144" fmla="*/ 233563 w 857154"/>
                <a:gd name="connsiteY144" fmla="*/ 51513 h 659395"/>
                <a:gd name="connsiteX145" fmla="*/ 248168 w 857154"/>
                <a:gd name="connsiteY145" fmla="*/ 57228 h 659395"/>
                <a:gd name="connsiteX146" fmla="*/ 233563 w 857154"/>
                <a:gd name="connsiteY146" fmla="*/ 48973 h 659395"/>
                <a:gd name="connsiteX147" fmla="*/ 244993 w 857154"/>
                <a:gd name="connsiteY147" fmla="*/ 45798 h 659395"/>
                <a:gd name="connsiteX148" fmla="*/ 226577 w 857154"/>
                <a:gd name="connsiteY148" fmla="*/ 38178 h 659395"/>
                <a:gd name="connsiteX149" fmla="*/ 233563 w 857154"/>
                <a:gd name="connsiteY149" fmla="*/ 29288 h 659395"/>
                <a:gd name="connsiteX150" fmla="*/ 225308 w 857154"/>
                <a:gd name="connsiteY150" fmla="*/ 24208 h 659395"/>
                <a:gd name="connsiteX151" fmla="*/ 210068 w 857154"/>
                <a:gd name="connsiteY151" fmla="*/ 28018 h 659395"/>
                <a:gd name="connsiteX152" fmla="*/ 199272 w 857154"/>
                <a:gd name="connsiteY152" fmla="*/ 14683 h 659395"/>
                <a:gd name="connsiteX153" fmla="*/ 196733 w 857154"/>
                <a:gd name="connsiteY153" fmla="*/ 9603 h 659395"/>
                <a:gd name="connsiteX154" fmla="*/ 208797 w 857154"/>
                <a:gd name="connsiteY154" fmla="*/ 13413 h 659395"/>
                <a:gd name="connsiteX155" fmla="*/ 208797 w 857154"/>
                <a:gd name="connsiteY155" fmla="*/ 78 h 659395"/>
                <a:gd name="connsiteX156" fmla="*/ 225308 w 857154"/>
                <a:gd name="connsiteY156" fmla="*/ 13413 h 659395"/>
                <a:gd name="connsiteX157" fmla="*/ 226577 w 857154"/>
                <a:gd name="connsiteY157" fmla="*/ 10873 h 659395"/>
                <a:gd name="connsiteX158" fmla="*/ 225943 w 857154"/>
                <a:gd name="connsiteY158" fmla="*/ 3888 h 659395"/>
                <a:gd name="connsiteX159" fmla="*/ 238643 w 857154"/>
                <a:gd name="connsiteY159" fmla="*/ 21033 h 659395"/>
                <a:gd name="connsiteX160" fmla="*/ 248802 w 857154"/>
                <a:gd name="connsiteY160" fmla="*/ 17223 h 659395"/>
                <a:gd name="connsiteX161" fmla="*/ 252613 w 857154"/>
                <a:gd name="connsiteY161" fmla="*/ 19128 h 659395"/>
                <a:gd name="connsiteX162" fmla="*/ 254518 w 857154"/>
                <a:gd name="connsiteY162" fmla="*/ 29923 h 659395"/>
                <a:gd name="connsiteX163" fmla="*/ 260233 w 857154"/>
                <a:gd name="connsiteY163" fmla="*/ 23573 h 659395"/>
                <a:gd name="connsiteX164" fmla="*/ 267218 w 857154"/>
                <a:gd name="connsiteY164" fmla="*/ 53418 h 659395"/>
                <a:gd name="connsiteX165" fmla="*/ 258963 w 857154"/>
                <a:gd name="connsiteY165" fmla="*/ 61673 h 659395"/>
                <a:gd name="connsiteX166" fmla="*/ 278647 w 857154"/>
                <a:gd name="connsiteY166" fmla="*/ 73103 h 659395"/>
                <a:gd name="connsiteX167" fmla="*/ 279283 w 857154"/>
                <a:gd name="connsiteY167" fmla="*/ 89613 h 659395"/>
                <a:gd name="connsiteX168" fmla="*/ 283727 w 857154"/>
                <a:gd name="connsiteY168" fmla="*/ 92153 h 659395"/>
                <a:gd name="connsiteX169" fmla="*/ 280552 w 857154"/>
                <a:gd name="connsiteY169" fmla="*/ 113108 h 659395"/>
                <a:gd name="connsiteX170" fmla="*/ 285633 w 857154"/>
                <a:gd name="connsiteY170" fmla="*/ 118823 h 659395"/>
                <a:gd name="connsiteX171" fmla="*/ 280552 w 857154"/>
                <a:gd name="connsiteY171" fmla="*/ 121998 h 659395"/>
                <a:gd name="connsiteX172" fmla="*/ 288808 w 857154"/>
                <a:gd name="connsiteY172" fmla="*/ 113743 h 659395"/>
                <a:gd name="connsiteX173" fmla="*/ 290713 w 857154"/>
                <a:gd name="connsiteY173" fmla="*/ 127713 h 659395"/>
                <a:gd name="connsiteX174" fmla="*/ 304047 w 857154"/>
                <a:gd name="connsiteY174" fmla="*/ 141683 h 659395"/>
                <a:gd name="connsiteX175" fmla="*/ 280552 w 857154"/>
                <a:gd name="connsiteY175" fmla="*/ 134698 h 659395"/>
                <a:gd name="connsiteX176" fmla="*/ 291983 w 857154"/>
                <a:gd name="connsiteY176" fmla="*/ 137873 h 659395"/>
                <a:gd name="connsiteX177" fmla="*/ 297063 w 857154"/>
                <a:gd name="connsiteY177" fmla="*/ 143588 h 659395"/>
                <a:gd name="connsiteX178" fmla="*/ 291983 w 857154"/>
                <a:gd name="connsiteY178" fmla="*/ 144223 h 659395"/>
                <a:gd name="connsiteX179" fmla="*/ 301508 w 857154"/>
                <a:gd name="connsiteY179" fmla="*/ 153113 h 659395"/>
                <a:gd name="connsiteX180" fmla="*/ 285633 w 857154"/>
                <a:gd name="connsiteY180" fmla="*/ 170258 h 659395"/>
                <a:gd name="connsiteX181" fmla="*/ 274202 w 857154"/>
                <a:gd name="connsiteY181" fmla="*/ 167083 h 659395"/>
                <a:gd name="connsiteX182" fmla="*/ 282458 w 857154"/>
                <a:gd name="connsiteY182" fmla="*/ 178513 h 659395"/>
                <a:gd name="connsiteX183" fmla="*/ 259597 w 857154"/>
                <a:gd name="connsiteY183" fmla="*/ 175338 h 659395"/>
                <a:gd name="connsiteX184" fmla="*/ 260233 w 857154"/>
                <a:gd name="connsiteY184" fmla="*/ 159463 h 659395"/>
                <a:gd name="connsiteX185" fmla="*/ 251343 w 857154"/>
                <a:gd name="connsiteY185" fmla="*/ 154383 h 659395"/>
                <a:gd name="connsiteX186" fmla="*/ 255152 w 857154"/>
                <a:gd name="connsiteY186" fmla="*/ 182323 h 659395"/>
                <a:gd name="connsiteX187" fmla="*/ 269122 w 857154"/>
                <a:gd name="connsiteY187" fmla="*/ 189943 h 659395"/>
                <a:gd name="connsiteX188" fmla="*/ 255788 w 857154"/>
                <a:gd name="connsiteY188" fmla="*/ 198833 h 659395"/>
                <a:gd name="connsiteX189" fmla="*/ 260868 w 857154"/>
                <a:gd name="connsiteY189" fmla="*/ 198833 h 659395"/>
                <a:gd name="connsiteX190" fmla="*/ 272297 w 857154"/>
                <a:gd name="connsiteY190" fmla="*/ 198833 h 659395"/>
                <a:gd name="connsiteX191" fmla="*/ 266583 w 857154"/>
                <a:gd name="connsiteY191" fmla="*/ 212168 h 659395"/>
                <a:gd name="connsiteX192" fmla="*/ 252613 w 857154"/>
                <a:gd name="connsiteY192" fmla="*/ 215343 h 659395"/>
                <a:gd name="connsiteX193" fmla="*/ 245627 w 857154"/>
                <a:gd name="connsiteY193" fmla="*/ 216613 h 659395"/>
                <a:gd name="connsiteX194" fmla="*/ 263408 w 857154"/>
                <a:gd name="connsiteY194" fmla="*/ 217248 h 659395"/>
                <a:gd name="connsiteX195" fmla="*/ 255152 w 857154"/>
                <a:gd name="connsiteY195" fmla="*/ 257253 h 659395"/>
                <a:gd name="connsiteX196" fmla="*/ 254518 w 857154"/>
                <a:gd name="connsiteY196" fmla="*/ 265508 h 659395"/>
                <a:gd name="connsiteX197" fmla="*/ 253883 w 857154"/>
                <a:gd name="connsiteY197" fmla="*/ 273763 h 659395"/>
                <a:gd name="connsiteX198" fmla="*/ 276108 w 857154"/>
                <a:gd name="connsiteY198" fmla="*/ 231218 h 659395"/>
                <a:gd name="connsiteX199" fmla="*/ 281822 w 857154"/>
                <a:gd name="connsiteY199" fmla="*/ 249633 h 659395"/>
                <a:gd name="connsiteX200" fmla="*/ 283093 w 857154"/>
                <a:gd name="connsiteY200" fmla="*/ 242648 h 659395"/>
                <a:gd name="connsiteX201" fmla="*/ 326272 w 857154"/>
                <a:gd name="connsiteY201" fmla="*/ 214073 h 659395"/>
                <a:gd name="connsiteX202" fmla="*/ 323733 w 857154"/>
                <a:gd name="connsiteY202" fmla="*/ 251538 h 659395"/>
                <a:gd name="connsiteX203" fmla="*/ 329447 w 857154"/>
                <a:gd name="connsiteY203" fmla="*/ 238203 h 659395"/>
                <a:gd name="connsiteX204" fmla="*/ 334527 w 857154"/>
                <a:gd name="connsiteY204" fmla="*/ 237568 h 659395"/>
                <a:gd name="connsiteX205" fmla="*/ 333893 w 857154"/>
                <a:gd name="connsiteY205" fmla="*/ 250268 h 659395"/>
                <a:gd name="connsiteX206" fmla="*/ 338972 w 857154"/>
                <a:gd name="connsiteY206" fmla="*/ 243283 h 659395"/>
                <a:gd name="connsiteX207" fmla="*/ 356118 w 857154"/>
                <a:gd name="connsiteY207" fmla="*/ 233123 h 659395"/>
                <a:gd name="connsiteX208" fmla="*/ 370722 w 857154"/>
                <a:gd name="connsiteY208" fmla="*/ 173433 h 659395"/>
                <a:gd name="connsiteX209" fmla="*/ 405013 w 857154"/>
                <a:gd name="connsiteY209" fmla="*/ 172798 h 659395"/>
                <a:gd name="connsiteX210" fmla="*/ 405013 w 857154"/>
                <a:gd name="connsiteY210" fmla="*/ 214708 h 659395"/>
                <a:gd name="connsiteX211" fmla="*/ 415172 w 857154"/>
                <a:gd name="connsiteY211" fmla="*/ 226138 h 659395"/>
                <a:gd name="connsiteX212" fmla="*/ 410727 w 857154"/>
                <a:gd name="connsiteY212" fmla="*/ 246458 h 659395"/>
                <a:gd name="connsiteX213" fmla="*/ 420888 w 857154"/>
                <a:gd name="connsiteY213" fmla="*/ 252173 h 659395"/>
                <a:gd name="connsiteX214" fmla="*/ 425968 w 857154"/>
                <a:gd name="connsiteY214" fmla="*/ 257888 h 659395"/>
                <a:gd name="connsiteX215" fmla="*/ 435493 w 857154"/>
                <a:gd name="connsiteY215" fmla="*/ 221693 h 659395"/>
                <a:gd name="connsiteX216" fmla="*/ 446922 w 857154"/>
                <a:gd name="connsiteY216" fmla="*/ 218518 h 659395"/>
                <a:gd name="connsiteX217" fmla="*/ 449463 w 857154"/>
                <a:gd name="connsiteY217" fmla="*/ 207088 h 659395"/>
                <a:gd name="connsiteX218" fmla="*/ 471052 w 857154"/>
                <a:gd name="connsiteY218" fmla="*/ 218518 h 659395"/>
                <a:gd name="connsiteX219" fmla="*/ 476133 w 857154"/>
                <a:gd name="connsiteY219" fmla="*/ 214708 h 659395"/>
                <a:gd name="connsiteX220" fmla="*/ 479943 w 857154"/>
                <a:gd name="connsiteY220" fmla="*/ 222963 h 659395"/>
                <a:gd name="connsiteX221" fmla="*/ 486293 w 857154"/>
                <a:gd name="connsiteY221" fmla="*/ 207723 h 659395"/>
                <a:gd name="connsiteX222" fmla="*/ 496452 w 857154"/>
                <a:gd name="connsiteY222" fmla="*/ 215978 h 659395"/>
                <a:gd name="connsiteX223" fmla="*/ 505343 w 857154"/>
                <a:gd name="connsiteY223" fmla="*/ 210898 h 659395"/>
                <a:gd name="connsiteX224" fmla="*/ 504072 w 857154"/>
                <a:gd name="connsiteY224" fmla="*/ 222963 h 659395"/>
                <a:gd name="connsiteX225" fmla="*/ 514233 w 857154"/>
                <a:gd name="connsiteY225" fmla="*/ 221693 h 659395"/>
                <a:gd name="connsiteX226" fmla="*/ 516772 w 857154"/>
                <a:gd name="connsiteY226" fmla="*/ 229313 h 659395"/>
                <a:gd name="connsiteX227" fmla="*/ 510422 w 857154"/>
                <a:gd name="connsiteY227" fmla="*/ 235663 h 659395"/>
                <a:gd name="connsiteX228" fmla="*/ 516772 w 857154"/>
                <a:gd name="connsiteY228" fmla="*/ 251538 h 659395"/>
                <a:gd name="connsiteX229" fmla="*/ 511693 w 857154"/>
                <a:gd name="connsiteY229" fmla="*/ 258523 h 659395"/>
                <a:gd name="connsiteX230" fmla="*/ 525663 w 857154"/>
                <a:gd name="connsiteY230" fmla="*/ 268683 h 659395"/>
                <a:gd name="connsiteX231" fmla="*/ 529472 w 857154"/>
                <a:gd name="connsiteY231" fmla="*/ 286463 h 659395"/>
                <a:gd name="connsiteX232" fmla="*/ 523122 w 857154"/>
                <a:gd name="connsiteY232" fmla="*/ 324563 h 659395"/>
                <a:gd name="connsiteX233" fmla="*/ 525663 w 857154"/>
                <a:gd name="connsiteY233" fmla="*/ 316308 h 659395"/>
                <a:gd name="connsiteX234" fmla="*/ 534552 w 857154"/>
                <a:gd name="connsiteY234" fmla="*/ 299798 h 659395"/>
                <a:gd name="connsiteX235" fmla="*/ 545347 w 857154"/>
                <a:gd name="connsiteY235" fmla="*/ 238203 h 659395"/>
                <a:gd name="connsiteX236" fmla="*/ 579638 w 857154"/>
                <a:gd name="connsiteY236" fmla="*/ 273128 h 659395"/>
                <a:gd name="connsiteX237" fmla="*/ 582177 w 857154"/>
                <a:gd name="connsiteY237" fmla="*/ 297893 h 659395"/>
                <a:gd name="connsiteX238" fmla="*/ 582813 w 857154"/>
                <a:gd name="connsiteY238" fmla="*/ 304878 h 659395"/>
                <a:gd name="connsiteX239" fmla="*/ 587258 w 857154"/>
                <a:gd name="connsiteY239" fmla="*/ 294718 h 659395"/>
                <a:gd name="connsiteX240" fmla="*/ 598052 w 857154"/>
                <a:gd name="connsiteY240" fmla="*/ 297258 h 659395"/>
                <a:gd name="connsiteX241" fmla="*/ 596783 w 857154"/>
                <a:gd name="connsiteY241" fmla="*/ 299798 h 659395"/>
                <a:gd name="connsiteX242" fmla="*/ 595513 w 857154"/>
                <a:gd name="connsiteY242" fmla="*/ 305513 h 659395"/>
                <a:gd name="connsiteX243" fmla="*/ 636152 w 857154"/>
                <a:gd name="connsiteY243" fmla="*/ 275668 h 659395"/>
                <a:gd name="connsiteX244" fmla="*/ 645043 w 857154"/>
                <a:gd name="connsiteY244" fmla="*/ 299163 h 659395"/>
                <a:gd name="connsiteX245" fmla="*/ 664093 w 857154"/>
                <a:gd name="connsiteY245" fmla="*/ 302338 h 659395"/>
                <a:gd name="connsiteX246" fmla="*/ 659013 w 857154"/>
                <a:gd name="connsiteY246" fmla="*/ 306148 h 659395"/>
                <a:gd name="connsiteX247" fmla="*/ 667902 w 857154"/>
                <a:gd name="connsiteY247" fmla="*/ 316943 h 659395"/>
                <a:gd name="connsiteX248" fmla="*/ 667902 w 857154"/>
                <a:gd name="connsiteY248" fmla="*/ 309323 h 659395"/>
                <a:gd name="connsiteX249" fmla="*/ 667902 w 857154"/>
                <a:gd name="connsiteY249" fmla="*/ 301703 h 659395"/>
                <a:gd name="connsiteX250" fmla="*/ 676158 w 857154"/>
                <a:gd name="connsiteY250" fmla="*/ 302338 h 659395"/>
                <a:gd name="connsiteX251" fmla="*/ 684413 w 857154"/>
                <a:gd name="connsiteY251" fmla="*/ 302973 h 659395"/>
                <a:gd name="connsiteX252" fmla="*/ 671713 w 857154"/>
                <a:gd name="connsiteY252" fmla="*/ 302973 h 659395"/>
                <a:gd name="connsiteX253" fmla="*/ 681872 w 857154"/>
                <a:gd name="connsiteY253" fmla="*/ 304878 h 659395"/>
                <a:gd name="connsiteX254" fmla="*/ 684413 w 857154"/>
                <a:gd name="connsiteY254" fmla="*/ 315673 h 659395"/>
                <a:gd name="connsiteX255" fmla="*/ 684413 w 857154"/>
                <a:gd name="connsiteY255" fmla="*/ 306148 h 659395"/>
                <a:gd name="connsiteX256" fmla="*/ 690127 w 857154"/>
                <a:gd name="connsiteY256" fmla="*/ 301068 h 659395"/>
                <a:gd name="connsiteX257" fmla="*/ 695843 w 857154"/>
                <a:gd name="connsiteY257" fmla="*/ 295988 h 659395"/>
                <a:gd name="connsiteX258" fmla="*/ 697747 w 857154"/>
                <a:gd name="connsiteY258" fmla="*/ 259793 h 659395"/>
                <a:gd name="connsiteX259" fmla="*/ 719338 w 857154"/>
                <a:gd name="connsiteY259" fmla="*/ 267413 h 659395"/>
                <a:gd name="connsiteX260" fmla="*/ 728227 w 857154"/>
                <a:gd name="connsiteY260" fmla="*/ 268683 h 659395"/>
                <a:gd name="connsiteX261" fmla="*/ 734577 w 857154"/>
                <a:gd name="connsiteY261" fmla="*/ 265508 h 659395"/>
                <a:gd name="connsiteX262" fmla="*/ 744102 w 857154"/>
                <a:gd name="connsiteY262" fmla="*/ 291543 h 659395"/>
                <a:gd name="connsiteX263" fmla="*/ 759343 w 857154"/>
                <a:gd name="connsiteY263" fmla="*/ 301703 h 659395"/>
                <a:gd name="connsiteX264" fmla="*/ 746008 w 857154"/>
                <a:gd name="connsiteY264" fmla="*/ 320118 h 659395"/>
                <a:gd name="connsiteX265" fmla="*/ 766963 w 857154"/>
                <a:gd name="connsiteY265" fmla="*/ 351868 h 659395"/>
                <a:gd name="connsiteX266" fmla="*/ 773313 w 857154"/>
                <a:gd name="connsiteY266" fmla="*/ 348693 h 659395"/>
                <a:gd name="connsiteX267" fmla="*/ 777758 w 857154"/>
                <a:gd name="connsiteY267" fmla="*/ 338533 h 659395"/>
                <a:gd name="connsiteX268" fmla="*/ 798077 w 857154"/>
                <a:gd name="connsiteY268" fmla="*/ 341708 h 659395"/>
                <a:gd name="connsiteX269" fmla="*/ 826652 w 857154"/>
                <a:gd name="connsiteY269" fmla="*/ 337898 h 659395"/>
                <a:gd name="connsiteX270" fmla="*/ 804427 w 857154"/>
                <a:gd name="connsiteY270" fmla="*/ 347423 h 659395"/>
                <a:gd name="connsiteX271" fmla="*/ 802522 w 857154"/>
                <a:gd name="connsiteY271" fmla="*/ 362028 h 659395"/>
                <a:gd name="connsiteX272" fmla="*/ 779663 w 857154"/>
                <a:gd name="connsiteY272" fmla="*/ 363933 h 659395"/>
                <a:gd name="connsiteX273" fmla="*/ 787283 w 857154"/>
                <a:gd name="connsiteY273" fmla="*/ 370918 h 659395"/>
                <a:gd name="connsiteX274" fmla="*/ 782202 w 857154"/>
                <a:gd name="connsiteY274" fmla="*/ 377903 h 659395"/>
                <a:gd name="connsiteX275" fmla="*/ 814588 w 857154"/>
                <a:gd name="connsiteY275" fmla="*/ 402033 h 659395"/>
                <a:gd name="connsiteX276" fmla="*/ 788552 w 857154"/>
                <a:gd name="connsiteY276" fmla="*/ 421083 h 659395"/>
                <a:gd name="connsiteX277" fmla="*/ 775852 w 857154"/>
                <a:gd name="connsiteY277" fmla="*/ 430608 h 659395"/>
                <a:gd name="connsiteX278" fmla="*/ 811413 w 857154"/>
                <a:gd name="connsiteY278" fmla="*/ 443308 h 659395"/>
                <a:gd name="connsiteX279" fmla="*/ 819668 w 857154"/>
                <a:gd name="connsiteY279" fmla="*/ 444578 h 659395"/>
                <a:gd name="connsiteX280" fmla="*/ 817127 w 857154"/>
                <a:gd name="connsiteY280" fmla="*/ 449658 h 659395"/>
                <a:gd name="connsiteX281" fmla="*/ 817763 w 857154"/>
                <a:gd name="connsiteY281" fmla="*/ 465533 h 659395"/>
                <a:gd name="connsiteX282" fmla="*/ 802522 w 857154"/>
                <a:gd name="connsiteY282" fmla="*/ 468708 h 659395"/>
                <a:gd name="connsiteX283" fmla="*/ 798077 w 857154"/>
                <a:gd name="connsiteY283" fmla="*/ 473788 h 659395"/>
                <a:gd name="connsiteX284" fmla="*/ 813952 w 857154"/>
                <a:gd name="connsiteY284" fmla="*/ 466803 h 659395"/>
                <a:gd name="connsiteX285" fmla="*/ 834272 w 857154"/>
                <a:gd name="connsiteY285" fmla="*/ 485218 h 659395"/>
                <a:gd name="connsiteX286" fmla="*/ 845702 w 857154"/>
                <a:gd name="connsiteY286" fmla="*/ 487123 h 659395"/>
                <a:gd name="connsiteX287" fmla="*/ 842527 w 857154"/>
                <a:gd name="connsiteY287" fmla="*/ 504268 h 659395"/>
                <a:gd name="connsiteX288" fmla="*/ 857133 w 857154"/>
                <a:gd name="connsiteY288" fmla="*/ 510618 h 659395"/>
                <a:gd name="connsiteX289" fmla="*/ 831097 w 857154"/>
                <a:gd name="connsiteY289" fmla="*/ 527128 h 659395"/>
                <a:gd name="connsiteX290" fmla="*/ 831097 w 857154"/>
                <a:gd name="connsiteY290" fmla="*/ 536653 h 659395"/>
                <a:gd name="connsiteX291" fmla="*/ 819668 w 857154"/>
                <a:gd name="connsiteY291" fmla="*/ 538558 h 659395"/>
                <a:gd name="connsiteX292" fmla="*/ 845068 w 857154"/>
                <a:gd name="connsiteY292" fmla="*/ 551893 h 659395"/>
                <a:gd name="connsiteX293" fmla="*/ 819668 w 857154"/>
                <a:gd name="connsiteY293" fmla="*/ 553163 h 659395"/>
                <a:gd name="connsiteX294" fmla="*/ 836177 w 857154"/>
                <a:gd name="connsiteY294" fmla="*/ 560783 h 659395"/>
                <a:gd name="connsiteX295" fmla="*/ 820938 w 857154"/>
                <a:gd name="connsiteY295" fmla="*/ 566498 h 659395"/>
                <a:gd name="connsiteX296" fmla="*/ 829193 w 857154"/>
                <a:gd name="connsiteY296" fmla="*/ 570308 h 659395"/>
                <a:gd name="connsiteX297" fmla="*/ 829827 w 857154"/>
                <a:gd name="connsiteY297" fmla="*/ 576658 h 659395"/>
                <a:gd name="connsiteX298" fmla="*/ 839988 w 857154"/>
                <a:gd name="connsiteY298" fmla="*/ 574753 h 659395"/>
                <a:gd name="connsiteX299" fmla="*/ 836813 w 857154"/>
                <a:gd name="connsiteY299" fmla="*/ 585548 h 659395"/>
                <a:gd name="connsiteX300" fmla="*/ 830463 w 857154"/>
                <a:gd name="connsiteY300" fmla="*/ 588723 h 659395"/>
                <a:gd name="connsiteX301" fmla="*/ 826652 w 857154"/>
                <a:gd name="connsiteY301" fmla="*/ 586818 h 659395"/>
                <a:gd name="connsiteX302" fmla="*/ 795538 w 857154"/>
                <a:gd name="connsiteY302" fmla="*/ 563323 h 659395"/>
                <a:gd name="connsiteX303" fmla="*/ 794902 w 857154"/>
                <a:gd name="connsiteY303" fmla="*/ 572213 h 659395"/>
                <a:gd name="connsiteX304" fmla="*/ 776488 w 857154"/>
                <a:gd name="connsiteY304" fmla="*/ 563958 h 659395"/>
                <a:gd name="connsiteX305" fmla="*/ 800618 w 857154"/>
                <a:gd name="connsiteY305" fmla="*/ 577928 h 659395"/>
                <a:gd name="connsiteX306" fmla="*/ 797443 w 857154"/>
                <a:gd name="connsiteY306" fmla="*/ 593803 h 659395"/>
                <a:gd name="connsiteX307" fmla="*/ 784108 w 857154"/>
                <a:gd name="connsiteY307" fmla="*/ 586183 h 659395"/>
                <a:gd name="connsiteX308" fmla="*/ 801888 w 857154"/>
                <a:gd name="connsiteY308" fmla="*/ 606503 h 659395"/>
                <a:gd name="connsiteX309" fmla="*/ 792997 w 857154"/>
                <a:gd name="connsiteY309" fmla="*/ 612218 h 659395"/>
                <a:gd name="connsiteX310" fmla="*/ 783472 w 857154"/>
                <a:gd name="connsiteY310" fmla="*/ 604598 h 659395"/>
                <a:gd name="connsiteX311" fmla="*/ 791727 w 857154"/>
                <a:gd name="connsiteY311" fmla="*/ 614758 h 659395"/>
                <a:gd name="connsiteX312" fmla="*/ 774583 w 857154"/>
                <a:gd name="connsiteY312" fmla="*/ 610313 h 659395"/>
                <a:gd name="connsiteX313" fmla="*/ 774583 w 857154"/>
                <a:gd name="connsiteY313" fmla="*/ 615393 h 659395"/>
                <a:gd name="connsiteX314" fmla="*/ 774583 w 857154"/>
                <a:gd name="connsiteY314" fmla="*/ 620473 h 659395"/>
                <a:gd name="connsiteX315" fmla="*/ 765693 w 857154"/>
                <a:gd name="connsiteY315" fmla="*/ 619203 h 659395"/>
                <a:gd name="connsiteX316" fmla="*/ 749818 w 857154"/>
                <a:gd name="connsiteY316" fmla="*/ 618568 h 659395"/>
                <a:gd name="connsiteX317" fmla="*/ 736483 w 857154"/>
                <a:gd name="connsiteY317" fmla="*/ 590628 h 659395"/>
                <a:gd name="connsiteX318" fmla="*/ 737118 w 857154"/>
                <a:gd name="connsiteY318" fmla="*/ 600153 h 659395"/>
                <a:gd name="connsiteX319" fmla="*/ 747277 w 857154"/>
                <a:gd name="connsiteY319" fmla="*/ 620473 h 659395"/>
                <a:gd name="connsiteX320" fmla="*/ 730133 w 857154"/>
                <a:gd name="connsiteY320" fmla="*/ 612853 h 659395"/>
                <a:gd name="connsiteX321" fmla="*/ 723147 w 857154"/>
                <a:gd name="connsiteY321" fmla="*/ 623648 h 659395"/>
                <a:gd name="connsiteX322" fmla="*/ 715527 w 857154"/>
                <a:gd name="connsiteY322" fmla="*/ 621743 h 659395"/>
                <a:gd name="connsiteX323" fmla="*/ 736483 w 857154"/>
                <a:gd name="connsiteY323" fmla="*/ 628093 h 659395"/>
                <a:gd name="connsiteX324" fmla="*/ 704733 w 857154"/>
                <a:gd name="connsiteY324" fmla="*/ 651588 h 659395"/>
                <a:gd name="connsiteX325" fmla="*/ 687588 w 857154"/>
                <a:gd name="connsiteY325" fmla="*/ 646508 h 659395"/>
                <a:gd name="connsiteX326" fmla="*/ 696477 w 857154"/>
                <a:gd name="connsiteY326" fmla="*/ 647143 h 659395"/>
                <a:gd name="connsiteX327" fmla="*/ 705368 w 857154"/>
                <a:gd name="connsiteY327" fmla="*/ 647778 h 659395"/>
                <a:gd name="connsiteX328" fmla="*/ 699652 w 857154"/>
                <a:gd name="connsiteY328" fmla="*/ 642063 h 659395"/>
                <a:gd name="connsiteX329" fmla="*/ 685047 w 857154"/>
                <a:gd name="connsiteY329" fmla="*/ 647143 h 659395"/>
                <a:gd name="connsiteX330" fmla="*/ 669808 w 857154"/>
                <a:gd name="connsiteY330" fmla="*/ 657303 h 659395"/>
                <a:gd name="connsiteX331" fmla="*/ 660918 w 857154"/>
                <a:gd name="connsiteY331" fmla="*/ 659208 h 659395"/>
                <a:gd name="connsiteX332" fmla="*/ 653933 w 857154"/>
                <a:gd name="connsiteY332" fmla="*/ 646508 h 659395"/>
                <a:gd name="connsiteX333" fmla="*/ 641868 w 857154"/>
                <a:gd name="connsiteY333" fmla="*/ 643968 h 659395"/>
                <a:gd name="connsiteX334" fmla="*/ 641233 w 857154"/>
                <a:gd name="connsiteY334" fmla="*/ 634443 h 659395"/>
                <a:gd name="connsiteX335" fmla="*/ 636152 w 857154"/>
                <a:gd name="connsiteY335" fmla="*/ 638253 h 659395"/>
                <a:gd name="connsiteX336" fmla="*/ 631708 w 857154"/>
                <a:gd name="connsiteY336" fmla="*/ 616663 h 659395"/>
                <a:gd name="connsiteX337" fmla="*/ 629802 w 857154"/>
                <a:gd name="connsiteY337" fmla="*/ 638253 h 659395"/>
                <a:gd name="connsiteX338" fmla="*/ 567572 w 857154"/>
                <a:gd name="connsiteY338" fmla="*/ 637618 h 659395"/>
                <a:gd name="connsiteX339" fmla="*/ 514868 w 857154"/>
                <a:gd name="connsiteY339" fmla="*/ 654128 h 659395"/>
                <a:gd name="connsiteX340" fmla="*/ 485658 w 857154"/>
                <a:gd name="connsiteY340" fmla="*/ 649683 h 659395"/>
                <a:gd name="connsiteX341" fmla="*/ 479308 w 857154"/>
                <a:gd name="connsiteY341" fmla="*/ 659208 h 659395"/>
                <a:gd name="connsiteX342" fmla="*/ 477402 w 857154"/>
                <a:gd name="connsiteY342" fmla="*/ 645238 h 659395"/>
                <a:gd name="connsiteX343" fmla="*/ 467243 w 857154"/>
                <a:gd name="connsiteY343" fmla="*/ 656033 h 659395"/>
                <a:gd name="connsiteX344" fmla="*/ 474863 w 857154"/>
                <a:gd name="connsiteY344" fmla="*/ 633808 h 659395"/>
                <a:gd name="connsiteX345" fmla="*/ 462163 w 857154"/>
                <a:gd name="connsiteY345" fmla="*/ 653493 h 659395"/>
                <a:gd name="connsiteX346" fmla="*/ 448827 w 857154"/>
                <a:gd name="connsiteY346" fmla="*/ 640158 h 659395"/>
                <a:gd name="connsiteX347" fmla="*/ 415172 w 857154"/>
                <a:gd name="connsiteY347" fmla="*/ 636348 h 659395"/>
                <a:gd name="connsiteX348" fmla="*/ 417713 w 857154"/>
                <a:gd name="connsiteY348" fmla="*/ 631268 h 659395"/>
                <a:gd name="connsiteX349" fmla="*/ 398027 w 857154"/>
                <a:gd name="connsiteY349" fmla="*/ 637618 h 659395"/>
                <a:gd name="connsiteX350" fmla="*/ 410093 w 857154"/>
                <a:gd name="connsiteY350" fmla="*/ 633808 h 659395"/>
                <a:gd name="connsiteX351" fmla="*/ 394218 w 857154"/>
                <a:gd name="connsiteY351" fmla="*/ 625553 h 659395"/>
                <a:gd name="connsiteX352" fmla="*/ 375802 w 857154"/>
                <a:gd name="connsiteY352" fmla="*/ 632538 h 659395"/>
                <a:gd name="connsiteX353" fmla="*/ 375802 w 857154"/>
                <a:gd name="connsiteY353" fmla="*/ 635713 h 659395"/>
                <a:gd name="connsiteX354" fmla="*/ 389138 w 857154"/>
                <a:gd name="connsiteY354" fmla="*/ 639523 h 659395"/>
                <a:gd name="connsiteX355" fmla="*/ 371993 w 857154"/>
                <a:gd name="connsiteY355" fmla="*/ 640158 h 659395"/>
                <a:gd name="connsiteX356" fmla="*/ 371993 w 857154"/>
                <a:gd name="connsiteY356" fmla="*/ 643333 h 659395"/>
                <a:gd name="connsiteX357" fmla="*/ 368183 w 857154"/>
                <a:gd name="connsiteY357" fmla="*/ 654128 h 659395"/>
                <a:gd name="connsiteX358" fmla="*/ 350402 w 857154"/>
                <a:gd name="connsiteY358" fmla="*/ 653493 h 659395"/>
                <a:gd name="connsiteX359" fmla="*/ 341513 w 857154"/>
                <a:gd name="connsiteY359" fmla="*/ 653493 h 659395"/>
                <a:gd name="connsiteX360" fmla="*/ 353577 w 857154"/>
                <a:gd name="connsiteY360" fmla="*/ 646508 h 659395"/>
                <a:gd name="connsiteX361" fmla="*/ 340243 w 857154"/>
                <a:gd name="connsiteY361" fmla="*/ 639523 h 659395"/>
                <a:gd name="connsiteX362" fmla="*/ 338972 w 857154"/>
                <a:gd name="connsiteY362" fmla="*/ 635713 h 659395"/>
                <a:gd name="connsiteX363" fmla="*/ 336433 w 857154"/>
                <a:gd name="connsiteY363" fmla="*/ 652858 h 659395"/>
                <a:gd name="connsiteX364" fmla="*/ 291983 w 857154"/>
                <a:gd name="connsiteY364" fmla="*/ 643968 h 659395"/>
                <a:gd name="connsiteX365" fmla="*/ 218322 w 857154"/>
                <a:gd name="connsiteY365" fmla="*/ 573483 h 659395"/>
                <a:gd name="connsiteX366" fmla="*/ 180858 w 857154"/>
                <a:gd name="connsiteY366" fmla="*/ 541733 h 659395"/>
                <a:gd name="connsiteX367" fmla="*/ 178318 w 857154"/>
                <a:gd name="connsiteY367" fmla="*/ 537288 h 659395"/>
                <a:gd name="connsiteX368" fmla="*/ 182127 w 857154"/>
                <a:gd name="connsiteY368" fmla="*/ 536018 h 659395"/>
                <a:gd name="connsiteX369" fmla="*/ 178318 w 857154"/>
                <a:gd name="connsiteY369" fmla="*/ 527128 h 659395"/>
                <a:gd name="connsiteX370" fmla="*/ 177047 w 857154"/>
                <a:gd name="connsiteY370" fmla="*/ 520143 h 659395"/>
                <a:gd name="connsiteX371" fmla="*/ 177047 w 857154"/>
                <a:gd name="connsiteY371" fmla="*/ 526493 h 659395"/>
                <a:gd name="connsiteX372" fmla="*/ 177047 w 857154"/>
                <a:gd name="connsiteY372" fmla="*/ 532843 h 659395"/>
                <a:gd name="connsiteX373" fmla="*/ 177683 w 857154"/>
                <a:gd name="connsiteY373" fmla="*/ 509983 h 659395"/>
                <a:gd name="connsiteX374" fmla="*/ 194827 w 857154"/>
                <a:gd name="connsiteY374" fmla="*/ 522683 h 659395"/>
                <a:gd name="connsiteX375" fmla="*/ 191652 w 857154"/>
                <a:gd name="connsiteY375" fmla="*/ 515698 h 659395"/>
                <a:gd name="connsiteX376" fmla="*/ 195463 w 857154"/>
                <a:gd name="connsiteY376" fmla="*/ 502998 h 659395"/>
                <a:gd name="connsiteX377" fmla="*/ 189747 w 857154"/>
                <a:gd name="connsiteY377" fmla="*/ 506808 h 659395"/>
                <a:gd name="connsiteX378" fmla="*/ 168793 w 857154"/>
                <a:gd name="connsiteY378" fmla="*/ 510618 h 659395"/>
                <a:gd name="connsiteX379" fmla="*/ 161808 w 857154"/>
                <a:gd name="connsiteY379" fmla="*/ 497918 h 659395"/>
                <a:gd name="connsiteX380" fmla="*/ 175143 w 857154"/>
                <a:gd name="connsiteY380" fmla="*/ 504903 h 659395"/>
                <a:gd name="connsiteX381" fmla="*/ 173872 w 857154"/>
                <a:gd name="connsiteY381" fmla="*/ 501093 h 659395"/>
                <a:gd name="connsiteX382" fmla="*/ 173872 w 857154"/>
                <a:gd name="connsiteY382" fmla="*/ 494743 h 659395"/>
                <a:gd name="connsiteX383" fmla="*/ 175143 w 857154"/>
                <a:gd name="connsiteY383" fmla="*/ 485853 h 659395"/>
                <a:gd name="connsiteX384" fmla="*/ 159268 w 857154"/>
                <a:gd name="connsiteY384" fmla="*/ 493473 h 659395"/>
                <a:gd name="connsiteX385" fmla="*/ 138947 w 857154"/>
                <a:gd name="connsiteY385" fmla="*/ 465533 h 659395"/>
                <a:gd name="connsiteX386" fmla="*/ 155458 w 857154"/>
                <a:gd name="connsiteY386" fmla="*/ 457913 h 659395"/>
                <a:gd name="connsiteX387" fmla="*/ 145297 w 857154"/>
                <a:gd name="connsiteY387" fmla="*/ 452198 h 659395"/>
                <a:gd name="connsiteX388" fmla="*/ 135772 w 857154"/>
                <a:gd name="connsiteY388" fmla="*/ 456643 h 659395"/>
                <a:gd name="connsiteX389" fmla="*/ 128152 w 857154"/>
                <a:gd name="connsiteY389" fmla="*/ 455373 h 659395"/>
                <a:gd name="connsiteX390" fmla="*/ 117993 w 857154"/>
                <a:gd name="connsiteY390" fmla="*/ 457278 h 65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</a:cxnLst>
              <a:rect l="l" t="t" r="r" b="b"/>
              <a:pathLst>
                <a:path w="857154" h="659395">
                  <a:moveTo>
                    <a:pt x="117993" y="457278"/>
                  </a:moveTo>
                  <a:cubicBezTo>
                    <a:pt x="93227" y="450293"/>
                    <a:pt x="90052" y="436323"/>
                    <a:pt x="85608" y="435688"/>
                  </a:cubicBezTo>
                  <a:cubicBezTo>
                    <a:pt x="74177" y="432513"/>
                    <a:pt x="62747" y="431878"/>
                    <a:pt x="52588" y="423623"/>
                  </a:cubicBezTo>
                  <a:cubicBezTo>
                    <a:pt x="48777" y="420448"/>
                    <a:pt x="48777" y="413463"/>
                    <a:pt x="43697" y="411558"/>
                  </a:cubicBezTo>
                  <a:cubicBezTo>
                    <a:pt x="39252" y="410288"/>
                    <a:pt x="15122" y="412193"/>
                    <a:pt x="10677" y="405843"/>
                  </a:cubicBezTo>
                  <a:cubicBezTo>
                    <a:pt x="1152" y="391873"/>
                    <a:pt x="27822" y="387428"/>
                    <a:pt x="27822" y="385523"/>
                  </a:cubicBezTo>
                  <a:cubicBezTo>
                    <a:pt x="28458" y="370918"/>
                    <a:pt x="13852" y="395683"/>
                    <a:pt x="22743" y="375998"/>
                  </a:cubicBezTo>
                  <a:cubicBezTo>
                    <a:pt x="24013" y="373458"/>
                    <a:pt x="26552" y="371553"/>
                    <a:pt x="28458" y="369013"/>
                  </a:cubicBezTo>
                  <a:cubicBezTo>
                    <a:pt x="46872" y="347423"/>
                    <a:pt x="30363" y="395048"/>
                    <a:pt x="46872" y="393143"/>
                  </a:cubicBezTo>
                  <a:cubicBezTo>
                    <a:pt x="50047" y="392508"/>
                    <a:pt x="50683" y="388063"/>
                    <a:pt x="53858" y="387428"/>
                  </a:cubicBezTo>
                  <a:cubicBezTo>
                    <a:pt x="60208" y="384888"/>
                    <a:pt x="76083" y="397588"/>
                    <a:pt x="83702" y="398223"/>
                  </a:cubicBezTo>
                  <a:cubicBezTo>
                    <a:pt x="102118" y="399493"/>
                    <a:pt x="90688" y="382983"/>
                    <a:pt x="91322" y="382348"/>
                  </a:cubicBezTo>
                  <a:cubicBezTo>
                    <a:pt x="98308" y="379808"/>
                    <a:pt x="109102" y="395683"/>
                    <a:pt x="109102" y="395683"/>
                  </a:cubicBezTo>
                  <a:cubicBezTo>
                    <a:pt x="109102" y="395683"/>
                    <a:pt x="107197" y="389968"/>
                    <a:pt x="109102" y="389333"/>
                  </a:cubicBezTo>
                  <a:cubicBezTo>
                    <a:pt x="111008" y="388698"/>
                    <a:pt x="112913" y="389968"/>
                    <a:pt x="114183" y="390603"/>
                  </a:cubicBezTo>
                  <a:cubicBezTo>
                    <a:pt x="116088" y="391238"/>
                    <a:pt x="119263" y="393778"/>
                    <a:pt x="119263" y="391873"/>
                  </a:cubicBezTo>
                  <a:cubicBezTo>
                    <a:pt x="119263" y="389968"/>
                    <a:pt x="113547" y="390603"/>
                    <a:pt x="114183" y="388698"/>
                  </a:cubicBezTo>
                  <a:cubicBezTo>
                    <a:pt x="114818" y="386158"/>
                    <a:pt x="121168" y="388063"/>
                    <a:pt x="121168" y="386158"/>
                  </a:cubicBezTo>
                  <a:cubicBezTo>
                    <a:pt x="120533" y="381078"/>
                    <a:pt x="101483" y="380443"/>
                    <a:pt x="114183" y="370918"/>
                  </a:cubicBezTo>
                  <a:cubicBezTo>
                    <a:pt x="124343" y="363298"/>
                    <a:pt x="142758" y="365838"/>
                    <a:pt x="145933" y="370283"/>
                  </a:cubicBezTo>
                  <a:cubicBezTo>
                    <a:pt x="149108" y="375363"/>
                    <a:pt x="166888" y="381078"/>
                    <a:pt x="163077" y="376633"/>
                  </a:cubicBezTo>
                  <a:cubicBezTo>
                    <a:pt x="142122" y="351233"/>
                    <a:pt x="100213" y="372188"/>
                    <a:pt x="100847" y="354408"/>
                  </a:cubicBezTo>
                  <a:cubicBezTo>
                    <a:pt x="100847" y="350598"/>
                    <a:pt x="125613" y="356948"/>
                    <a:pt x="124343" y="355043"/>
                  </a:cubicBezTo>
                  <a:cubicBezTo>
                    <a:pt x="119263" y="344248"/>
                    <a:pt x="105927" y="343613"/>
                    <a:pt x="125613" y="332183"/>
                  </a:cubicBezTo>
                  <a:cubicBezTo>
                    <a:pt x="132597" y="328373"/>
                    <a:pt x="138313" y="335358"/>
                    <a:pt x="144027" y="335993"/>
                  </a:cubicBezTo>
                  <a:cubicBezTo>
                    <a:pt x="155458" y="336628"/>
                    <a:pt x="142758" y="328373"/>
                    <a:pt x="156093" y="329643"/>
                  </a:cubicBezTo>
                  <a:cubicBezTo>
                    <a:pt x="160538" y="330278"/>
                    <a:pt x="159902" y="337263"/>
                    <a:pt x="162443" y="339803"/>
                  </a:cubicBezTo>
                  <a:cubicBezTo>
                    <a:pt x="164347" y="341708"/>
                    <a:pt x="166252" y="344248"/>
                    <a:pt x="168793" y="343613"/>
                  </a:cubicBezTo>
                  <a:cubicBezTo>
                    <a:pt x="170063" y="342978"/>
                    <a:pt x="159268" y="329008"/>
                    <a:pt x="159268" y="328373"/>
                  </a:cubicBezTo>
                  <a:cubicBezTo>
                    <a:pt x="159268" y="322658"/>
                    <a:pt x="180858" y="334088"/>
                    <a:pt x="176413" y="331548"/>
                  </a:cubicBezTo>
                  <a:cubicBezTo>
                    <a:pt x="172602" y="329643"/>
                    <a:pt x="164347" y="322023"/>
                    <a:pt x="161172" y="322658"/>
                  </a:cubicBezTo>
                  <a:cubicBezTo>
                    <a:pt x="157363" y="323293"/>
                    <a:pt x="128788" y="332183"/>
                    <a:pt x="126883" y="329643"/>
                  </a:cubicBezTo>
                  <a:cubicBezTo>
                    <a:pt x="124977" y="327103"/>
                    <a:pt x="131327" y="322023"/>
                    <a:pt x="128788" y="320753"/>
                  </a:cubicBezTo>
                  <a:cubicBezTo>
                    <a:pt x="123708" y="318213"/>
                    <a:pt x="119263" y="341708"/>
                    <a:pt x="108468" y="332183"/>
                  </a:cubicBezTo>
                  <a:cubicBezTo>
                    <a:pt x="89418" y="315673"/>
                    <a:pt x="131327" y="325833"/>
                    <a:pt x="104022" y="309958"/>
                  </a:cubicBezTo>
                  <a:cubicBezTo>
                    <a:pt x="100847" y="308053"/>
                    <a:pt x="107833" y="302973"/>
                    <a:pt x="108468" y="299163"/>
                  </a:cubicBezTo>
                  <a:cubicBezTo>
                    <a:pt x="109102" y="295353"/>
                    <a:pt x="104658" y="284558"/>
                    <a:pt x="106563" y="288368"/>
                  </a:cubicBezTo>
                  <a:cubicBezTo>
                    <a:pt x="113547" y="302973"/>
                    <a:pt x="105293" y="292813"/>
                    <a:pt x="115452" y="290273"/>
                  </a:cubicBezTo>
                  <a:cubicBezTo>
                    <a:pt x="117993" y="289638"/>
                    <a:pt x="121168" y="290908"/>
                    <a:pt x="123708" y="289638"/>
                  </a:cubicBezTo>
                  <a:cubicBezTo>
                    <a:pt x="125613" y="288368"/>
                    <a:pt x="118627" y="289638"/>
                    <a:pt x="116088" y="289638"/>
                  </a:cubicBezTo>
                  <a:cubicBezTo>
                    <a:pt x="113547" y="289638"/>
                    <a:pt x="111008" y="290908"/>
                    <a:pt x="108468" y="289638"/>
                  </a:cubicBezTo>
                  <a:cubicBezTo>
                    <a:pt x="104022" y="287733"/>
                    <a:pt x="121802" y="283288"/>
                    <a:pt x="121802" y="280748"/>
                  </a:cubicBezTo>
                  <a:cubicBezTo>
                    <a:pt x="124343" y="269318"/>
                    <a:pt x="109738" y="284558"/>
                    <a:pt x="119897" y="266143"/>
                  </a:cubicBezTo>
                  <a:cubicBezTo>
                    <a:pt x="120533" y="264873"/>
                    <a:pt x="116088" y="267413"/>
                    <a:pt x="114818" y="266143"/>
                  </a:cubicBezTo>
                  <a:cubicBezTo>
                    <a:pt x="107197" y="261698"/>
                    <a:pt x="101483" y="269318"/>
                    <a:pt x="98308" y="262968"/>
                  </a:cubicBezTo>
                  <a:cubicBezTo>
                    <a:pt x="98308" y="262333"/>
                    <a:pt x="101483" y="245188"/>
                    <a:pt x="91322" y="252173"/>
                  </a:cubicBezTo>
                  <a:cubicBezTo>
                    <a:pt x="88783" y="253443"/>
                    <a:pt x="95133" y="257888"/>
                    <a:pt x="93227" y="259793"/>
                  </a:cubicBezTo>
                  <a:lnTo>
                    <a:pt x="84972" y="248363"/>
                  </a:lnTo>
                  <a:cubicBezTo>
                    <a:pt x="79893" y="243918"/>
                    <a:pt x="60843" y="227408"/>
                    <a:pt x="56397" y="224868"/>
                  </a:cubicBezTo>
                  <a:cubicBezTo>
                    <a:pt x="53858" y="223598"/>
                    <a:pt x="50683" y="222963"/>
                    <a:pt x="47508" y="222963"/>
                  </a:cubicBezTo>
                  <a:cubicBezTo>
                    <a:pt x="44968" y="222963"/>
                    <a:pt x="42427" y="225503"/>
                    <a:pt x="39252" y="224868"/>
                  </a:cubicBezTo>
                  <a:cubicBezTo>
                    <a:pt x="29727" y="223598"/>
                    <a:pt x="36077" y="214708"/>
                    <a:pt x="33538" y="214708"/>
                  </a:cubicBezTo>
                  <a:cubicBezTo>
                    <a:pt x="17027" y="215343"/>
                    <a:pt x="24647" y="226138"/>
                    <a:pt x="6233" y="214708"/>
                  </a:cubicBezTo>
                  <a:cubicBezTo>
                    <a:pt x="-117" y="210898"/>
                    <a:pt x="-2023" y="182323"/>
                    <a:pt x="2422" y="182323"/>
                  </a:cubicBezTo>
                  <a:cubicBezTo>
                    <a:pt x="26552" y="181688"/>
                    <a:pt x="30997" y="207088"/>
                    <a:pt x="59572" y="200103"/>
                  </a:cubicBezTo>
                  <a:cubicBezTo>
                    <a:pt x="66558" y="198198"/>
                    <a:pt x="57668" y="211533"/>
                    <a:pt x="66558" y="214073"/>
                  </a:cubicBezTo>
                  <a:cubicBezTo>
                    <a:pt x="76083" y="216613"/>
                    <a:pt x="69097" y="198833"/>
                    <a:pt x="80527" y="202643"/>
                  </a:cubicBezTo>
                  <a:cubicBezTo>
                    <a:pt x="99577" y="208993"/>
                    <a:pt x="60208" y="221058"/>
                    <a:pt x="76718" y="220423"/>
                  </a:cubicBezTo>
                  <a:cubicBezTo>
                    <a:pt x="79893" y="220423"/>
                    <a:pt x="78622" y="214708"/>
                    <a:pt x="81163" y="212803"/>
                  </a:cubicBezTo>
                  <a:cubicBezTo>
                    <a:pt x="86243" y="209628"/>
                    <a:pt x="91322" y="215343"/>
                    <a:pt x="95133" y="217883"/>
                  </a:cubicBezTo>
                  <a:cubicBezTo>
                    <a:pt x="105293" y="223598"/>
                    <a:pt x="109738" y="214073"/>
                    <a:pt x="113547" y="214073"/>
                  </a:cubicBezTo>
                  <a:cubicBezTo>
                    <a:pt x="116088" y="214073"/>
                    <a:pt x="119263" y="212168"/>
                    <a:pt x="121168" y="213438"/>
                  </a:cubicBezTo>
                  <a:cubicBezTo>
                    <a:pt x="122438" y="214708"/>
                    <a:pt x="121168" y="217883"/>
                    <a:pt x="119263" y="219153"/>
                  </a:cubicBezTo>
                  <a:cubicBezTo>
                    <a:pt x="112277" y="226138"/>
                    <a:pt x="119263" y="236933"/>
                    <a:pt x="120533" y="236933"/>
                  </a:cubicBezTo>
                  <a:cubicBezTo>
                    <a:pt x="123708" y="236933"/>
                    <a:pt x="119897" y="229948"/>
                    <a:pt x="122438" y="228043"/>
                  </a:cubicBezTo>
                  <a:cubicBezTo>
                    <a:pt x="135138" y="216613"/>
                    <a:pt x="157997" y="245823"/>
                    <a:pt x="168158" y="250903"/>
                  </a:cubicBezTo>
                  <a:cubicBezTo>
                    <a:pt x="173872" y="254078"/>
                    <a:pt x="186572" y="268048"/>
                    <a:pt x="185938" y="261063"/>
                  </a:cubicBezTo>
                  <a:cubicBezTo>
                    <a:pt x="184033" y="245188"/>
                    <a:pt x="206893" y="254078"/>
                    <a:pt x="203718" y="238203"/>
                  </a:cubicBezTo>
                  <a:cubicBezTo>
                    <a:pt x="203083" y="235663"/>
                    <a:pt x="177047" y="242013"/>
                    <a:pt x="171333" y="239473"/>
                  </a:cubicBezTo>
                  <a:cubicBezTo>
                    <a:pt x="159902" y="234393"/>
                    <a:pt x="159902" y="221058"/>
                    <a:pt x="151647" y="215343"/>
                  </a:cubicBezTo>
                  <a:cubicBezTo>
                    <a:pt x="149743" y="214073"/>
                    <a:pt x="147202" y="215343"/>
                    <a:pt x="145297" y="214708"/>
                  </a:cubicBezTo>
                  <a:cubicBezTo>
                    <a:pt x="142758" y="214073"/>
                    <a:pt x="140852" y="212803"/>
                    <a:pt x="138947" y="210898"/>
                  </a:cubicBezTo>
                  <a:cubicBezTo>
                    <a:pt x="136408" y="208358"/>
                    <a:pt x="151647" y="212803"/>
                    <a:pt x="149108" y="210263"/>
                  </a:cubicBezTo>
                  <a:cubicBezTo>
                    <a:pt x="147202" y="207723"/>
                    <a:pt x="142758" y="208358"/>
                    <a:pt x="141488" y="205818"/>
                  </a:cubicBezTo>
                  <a:cubicBezTo>
                    <a:pt x="139583" y="201373"/>
                    <a:pt x="151013" y="205183"/>
                    <a:pt x="156093" y="204548"/>
                  </a:cubicBezTo>
                  <a:cubicBezTo>
                    <a:pt x="158633" y="203913"/>
                    <a:pt x="163077" y="199468"/>
                    <a:pt x="168158" y="198198"/>
                  </a:cubicBezTo>
                  <a:cubicBezTo>
                    <a:pt x="194193" y="193753"/>
                    <a:pt x="205622" y="205183"/>
                    <a:pt x="228483" y="203278"/>
                  </a:cubicBezTo>
                  <a:cubicBezTo>
                    <a:pt x="231658" y="203278"/>
                    <a:pt x="220863" y="202643"/>
                    <a:pt x="218322" y="200738"/>
                  </a:cubicBezTo>
                  <a:cubicBezTo>
                    <a:pt x="217052" y="199468"/>
                    <a:pt x="217688" y="196928"/>
                    <a:pt x="215783" y="196293"/>
                  </a:cubicBezTo>
                  <a:cubicBezTo>
                    <a:pt x="213243" y="195023"/>
                    <a:pt x="209433" y="195658"/>
                    <a:pt x="206893" y="194388"/>
                  </a:cubicBezTo>
                  <a:lnTo>
                    <a:pt x="211972" y="191213"/>
                  </a:lnTo>
                  <a:cubicBezTo>
                    <a:pt x="212608" y="175973"/>
                    <a:pt x="210068" y="186768"/>
                    <a:pt x="204352" y="183593"/>
                  </a:cubicBezTo>
                  <a:cubicBezTo>
                    <a:pt x="202447" y="182323"/>
                    <a:pt x="205622" y="175973"/>
                    <a:pt x="203718" y="176608"/>
                  </a:cubicBezTo>
                  <a:cubicBezTo>
                    <a:pt x="192288" y="179783"/>
                    <a:pt x="184033" y="191848"/>
                    <a:pt x="179588" y="168988"/>
                  </a:cubicBezTo>
                  <a:cubicBezTo>
                    <a:pt x="178318" y="160733"/>
                    <a:pt x="220863" y="183593"/>
                    <a:pt x="210702" y="163908"/>
                  </a:cubicBezTo>
                  <a:cubicBezTo>
                    <a:pt x="209433" y="161368"/>
                    <a:pt x="204988" y="165178"/>
                    <a:pt x="202447" y="165813"/>
                  </a:cubicBezTo>
                  <a:cubicBezTo>
                    <a:pt x="187208" y="168988"/>
                    <a:pt x="201177" y="166448"/>
                    <a:pt x="185302" y="162638"/>
                  </a:cubicBezTo>
                  <a:cubicBezTo>
                    <a:pt x="183397" y="162003"/>
                    <a:pt x="184668" y="157558"/>
                    <a:pt x="182763" y="158193"/>
                  </a:cubicBezTo>
                  <a:cubicBezTo>
                    <a:pt x="176413" y="159463"/>
                    <a:pt x="187208" y="170893"/>
                    <a:pt x="174508" y="163273"/>
                  </a:cubicBezTo>
                  <a:cubicBezTo>
                    <a:pt x="171333" y="161368"/>
                    <a:pt x="178318" y="148033"/>
                    <a:pt x="178318" y="144223"/>
                  </a:cubicBezTo>
                  <a:cubicBezTo>
                    <a:pt x="178318" y="143588"/>
                    <a:pt x="177683" y="144858"/>
                    <a:pt x="177683" y="145493"/>
                  </a:cubicBezTo>
                  <a:cubicBezTo>
                    <a:pt x="175777" y="149938"/>
                    <a:pt x="153552" y="158193"/>
                    <a:pt x="151013" y="149303"/>
                  </a:cubicBezTo>
                  <a:cubicBezTo>
                    <a:pt x="146568" y="132793"/>
                    <a:pt x="152283" y="146763"/>
                    <a:pt x="158633" y="134063"/>
                  </a:cubicBezTo>
                  <a:cubicBezTo>
                    <a:pt x="163077" y="125173"/>
                    <a:pt x="149108" y="135968"/>
                    <a:pt x="147202" y="134063"/>
                  </a:cubicBezTo>
                  <a:cubicBezTo>
                    <a:pt x="145933" y="132158"/>
                    <a:pt x="149743" y="127713"/>
                    <a:pt x="147838" y="127713"/>
                  </a:cubicBezTo>
                  <a:cubicBezTo>
                    <a:pt x="138313" y="128348"/>
                    <a:pt x="147202" y="138508"/>
                    <a:pt x="137043" y="134698"/>
                  </a:cubicBezTo>
                  <a:cubicBezTo>
                    <a:pt x="119897" y="127713"/>
                    <a:pt x="138947" y="116283"/>
                    <a:pt x="123072" y="129618"/>
                  </a:cubicBezTo>
                  <a:cubicBezTo>
                    <a:pt x="112277" y="138508"/>
                    <a:pt x="112277" y="123268"/>
                    <a:pt x="107197" y="120093"/>
                  </a:cubicBezTo>
                  <a:cubicBezTo>
                    <a:pt x="102752" y="117553"/>
                    <a:pt x="71638" y="121998"/>
                    <a:pt x="62113" y="116283"/>
                  </a:cubicBezTo>
                  <a:cubicBezTo>
                    <a:pt x="51318" y="109298"/>
                    <a:pt x="62113" y="108028"/>
                    <a:pt x="51318" y="92788"/>
                  </a:cubicBezTo>
                  <a:cubicBezTo>
                    <a:pt x="48777" y="89613"/>
                    <a:pt x="20202" y="74373"/>
                    <a:pt x="22108" y="71198"/>
                  </a:cubicBezTo>
                  <a:cubicBezTo>
                    <a:pt x="22743" y="69928"/>
                    <a:pt x="38618" y="68658"/>
                    <a:pt x="39252" y="68658"/>
                  </a:cubicBezTo>
                  <a:cubicBezTo>
                    <a:pt x="43063" y="67388"/>
                    <a:pt x="44333" y="60403"/>
                    <a:pt x="50047" y="62308"/>
                  </a:cubicBezTo>
                  <a:cubicBezTo>
                    <a:pt x="59572" y="65483"/>
                    <a:pt x="67193" y="107393"/>
                    <a:pt x="79258" y="99773"/>
                  </a:cubicBezTo>
                  <a:cubicBezTo>
                    <a:pt x="81163" y="98503"/>
                    <a:pt x="74177" y="97868"/>
                    <a:pt x="72908" y="95963"/>
                  </a:cubicBezTo>
                  <a:cubicBezTo>
                    <a:pt x="70368" y="92153"/>
                    <a:pt x="68463" y="77548"/>
                    <a:pt x="68463" y="73103"/>
                  </a:cubicBezTo>
                  <a:cubicBezTo>
                    <a:pt x="68463" y="69293"/>
                    <a:pt x="79893" y="80723"/>
                    <a:pt x="79893" y="76913"/>
                  </a:cubicBezTo>
                  <a:cubicBezTo>
                    <a:pt x="79258" y="63578"/>
                    <a:pt x="65922" y="37543"/>
                    <a:pt x="81163" y="47703"/>
                  </a:cubicBezTo>
                  <a:cubicBezTo>
                    <a:pt x="89418" y="53418"/>
                    <a:pt x="103388" y="74373"/>
                    <a:pt x="107833" y="83898"/>
                  </a:cubicBezTo>
                  <a:cubicBezTo>
                    <a:pt x="111643" y="91518"/>
                    <a:pt x="102118" y="101043"/>
                    <a:pt x="102752" y="100408"/>
                  </a:cubicBezTo>
                  <a:cubicBezTo>
                    <a:pt x="111008" y="98503"/>
                    <a:pt x="117358" y="102313"/>
                    <a:pt x="124977" y="100408"/>
                  </a:cubicBezTo>
                  <a:cubicBezTo>
                    <a:pt x="130693" y="99138"/>
                    <a:pt x="109738" y="87073"/>
                    <a:pt x="115452" y="84533"/>
                  </a:cubicBezTo>
                  <a:cubicBezTo>
                    <a:pt x="116722" y="83898"/>
                    <a:pt x="138947" y="93423"/>
                    <a:pt x="137043" y="86438"/>
                  </a:cubicBezTo>
                  <a:cubicBezTo>
                    <a:pt x="134502" y="77548"/>
                    <a:pt x="105927" y="84533"/>
                    <a:pt x="104658" y="54688"/>
                  </a:cubicBezTo>
                  <a:cubicBezTo>
                    <a:pt x="104658" y="52148"/>
                    <a:pt x="104658" y="50243"/>
                    <a:pt x="104022" y="47703"/>
                  </a:cubicBezTo>
                  <a:cubicBezTo>
                    <a:pt x="117993" y="38813"/>
                    <a:pt x="123072" y="55958"/>
                    <a:pt x="132597" y="61673"/>
                  </a:cubicBezTo>
                  <a:cubicBezTo>
                    <a:pt x="135138" y="62943"/>
                    <a:pt x="138947" y="71198"/>
                    <a:pt x="138313" y="68658"/>
                  </a:cubicBezTo>
                  <a:cubicBezTo>
                    <a:pt x="137043" y="56593"/>
                    <a:pt x="118627" y="45163"/>
                    <a:pt x="121168" y="28653"/>
                  </a:cubicBezTo>
                  <a:cubicBezTo>
                    <a:pt x="123708" y="10873"/>
                    <a:pt x="148472" y="47703"/>
                    <a:pt x="149743" y="52783"/>
                  </a:cubicBezTo>
                  <a:cubicBezTo>
                    <a:pt x="151647" y="60403"/>
                    <a:pt x="138947" y="24843"/>
                    <a:pt x="140852" y="21033"/>
                  </a:cubicBezTo>
                  <a:cubicBezTo>
                    <a:pt x="147202" y="7698"/>
                    <a:pt x="157997" y="48338"/>
                    <a:pt x="158633" y="35003"/>
                  </a:cubicBezTo>
                  <a:cubicBezTo>
                    <a:pt x="159268" y="26113"/>
                    <a:pt x="140852" y="10238"/>
                    <a:pt x="162443" y="17858"/>
                  </a:cubicBezTo>
                  <a:cubicBezTo>
                    <a:pt x="177047" y="22938"/>
                    <a:pt x="176413" y="47703"/>
                    <a:pt x="178952" y="50878"/>
                  </a:cubicBezTo>
                  <a:cubicBezTo>
                    <a:pt x="181493" y="54053"/>
                    <a:pt x="189113" y="47703"/>
                    <a:pt x="187208" y="55958"/>
                  </a:cubicBezTo>
                  <a:cubicBezTo>
                    <a:pt x="185938" y="62943"/>
                    <a:pt x="182127" y="63578"/>
                    <a:pt x="177047" y="66118"/>
                  </a:cubicBezTo>
                  <a:cubicBezTo>
                    <a:pt x="175143" y="67388"/>
                    <a:pt x="168793" y="69293"/>
                    <a:pt x="171333" y="69293"/>
                  </a:cubicBezTo>
                  <a:cubicBezTo>
                    <a:pt x="177047" y="69293"/>
                    <a:pt x="183397" y="59133"/>
                    <a:pt x="188477" y="62943"/>
                  </a:cubicBezTo>
                  <a:cubicBezTo>
                    <a:pt x="191018" y="64848"/>
                    <a:pt x="185302" y="68658"/>
                    <a:pt x="186572" y="71833"/>
                  </a:cubicBezTo>
                  <a:cubicBezTo>
                    <a:pt x="187208" y="73738"/>
                    <a:pt x="192288" y="69928"/>
                    <a:pt x="191652" y="71833"/>
                  </a:cubicBezTo>
                  <a:cubicBezTo>
                    <a:pt x="189747" y="76913"/>
                    <a:pt x="178952" y="75008"/>
                    <a:pt x="178318" y="80088"/>
                  </a:cubicBezTo>
                  <a:cubicBezTo>
                    <a:pt x="178318" y="81993"/>
                    <a:pt x="182763" y="80088"/>
                    <a:pt x="184668" y="80723"/>
                  </a:cubicBezTo>
                  <a:cubicBezTo>
                    <a:pt x="196733" y="82628"/>
                    <a:pt x="191018" y="72468"/>
                    <a:pt x="200543" y="70563"/>
                  </a:cubicBezTo>
                  <a:cubicBezTo>
                    <a:pt x="203083" y="69928"/>
                    <a:pt x="204988" y="72468"/>
                    <a:pt x="206893" y="74373"/>
                  </a:cubicBezTo>
                  <a:cubicBezTo>
                    <a:pt x="217052" y="85803"/>
                    <a:pt x="197368" y="102313"/>
                    <a:pt x="198002" y="102948"/>
                  </a:cubicBezTo>
                  <a:cubicBezTo>
                    <a:pt x="200543" y="104218"/>
                    <a:pt x="202447" y="99773"/>
                    <a:pt x="204988" y="98503"/>
                  </a:cubicBezTo>
                  <a:cubicBezTo>
                    <a:pt x="219593" y="88978"/>
                    <a:pt x="210068" y="101043"/>
                    <a:pt x="211338" y="106758"/>
                  </a:cubicBezTo>
                  <a:cubicBezTo>
                    <a:pt x="211972" y="108028"/>
                    <a:pt x="215783" y="104218"/>
                    <a:pt x="215147" y="105488"/>
                  </a:cubicBezTo>
                  <a:cubicBezTo>
                    <a:pt x="213243" y="109933"/>
                    <a:pt x="202447" y="118823"/>
                    <a:pt x="206893" y="116918"/>
                  </a:cubicBezTo>
                  <a:cubicBezTo>
                    <a:pt x="225308" y="109298"/>
                    <a:pt x="213877" y="101043"/>
                    <a:pt x="220227" y="85803"/>
                  </a:cubicBezTo>
                  <a:cubicBezTo>
                    <a:pt x="221497" y="81993"/>
                    <a:pt x="231658" y="87073"/>
                    <a:pt x="231658" y="82628"/>
                  </a:cubicBezTo>
                  <a:cubicBezTo>
                    <a:pt x="231658" y="81993"/>
                    <a:pt x="218958" y="75643"/>
                    <a:pt x="218322" y="75008"/>
                  </a:cubicBezTo>
                  <a:cubicBezTo>
                    <a:pt x="215147" y="69293"/>
                    <a:pt x="208163" y="61038"/>
                    <a:pt x="204352" y="54053"/>
                  </a:cubicBezTo>
                  <a:cubicBezTo>
                    <a:pt x="204352" y="54053"/>
                    <a:pt x="201813" y="41988"/>
                    <a:pt x="201813" y="41353"/>
                  </a:cubicBezTo>
                  <a:cubicBezTo>
                    <a:pt x="201177" y="39448"/>
                    <a:pt x="198638" y="35003"/>
                    <a:pt x="200543" y="35003"/>
                  </a:cubicBezTo>
                  <a:cubicBezTo>
                    <a:pt x="218958" y="38813"/>
                    <a:pt x="227213" y="51513"/>
                    <a:pt x="233563" y="51513"/>
                  </a:cubicBezTo>
                  <a:cubicBezTo>
                    <a:pt x="238643" y="51513"/>
                    <a:pt x="253247" y="59768"/>
                    <a:pt x="248168" y="57228"/>
                  </a:cubicBezTo>
                  <a:cubicBezTo>
                    <a:pt x="246897" y="56593"/>
                    <a:pt x="233563" y="49608"/>
                    <a:pt x="233563" y="48973"/>
                  </a:cubicBezTo>
                  <a:cubicBezTo>
                    <a:pt x="234197" y="45163"/>
                    <a:pt x="242452" y="48973"/>
                    <a:pt x="244993" y="45798"/>
                  </a:cubicBezTo>
                  <a:cubicBezTo>
                    <a:pt x="248802" y="41353"/>
                    <a:pt x="225943" y="50243"/>
                    <a:pt x="226577" y="38178"/>
                  </a:cubicBezTo>
                  <a:cubicBezTo>
                    <a:pt x="227213" y="32463"/>
                    <a:pt x="246263" y="31193"/>
                    <a:pt x="233563" y="29288"/>
                  </a:cubicBezTo>
                  <a:cubicBezTo>
                    <a:pt x="210068" y="24843"/>
                    <a:pt x="234833" y="43893"/>
                    <a:pt x="225308" y="24208"/>
                  </a:cubicBezTo>
                  <a:cubicBezTo>
                    <a:pt x="222768" y="19128"/>
                    <a:pt x="215147" y="29288"/>
                    <a:pt x="210068" y="28018"/>
                  </a:cubicBezTo>
                  <a:cubicBezTo>
                    <a:pt x="206258" y="27383"/>
                    <a:pt x="200543" y="17858"/>
                    <a:pt x="199272" y="14683"/>
                  </a:cubicBezTo>
                  <a:cubicBezTo>
                    <a:pt x="198638" y="12778"/>
                    <a:pt x="194827" y="10873"/>
                    <a:pt x="196733" y="9603"/>
                  </a:cubicBezTo>
                  <a:cubicBezTo>
                    <a:pt x="199908" y="7063"/>
                    <a:pt x="204988" y="13413"/>
                    <a:pt x="208797" y="13413"/>
                  </a:cubicBezTo>
                  <a:cubicBezTo>
                    <a:pt x="214513" y="13413"/>
                    <a:pt x="206258" y="-1192"/>
                    <a:pt x="208797" y="78"/>
                  </a:cubicBezTo>
                  <a:cubicBezTo>
                    <a:pt x="215147" y="3888"/>
                    <a:pt x="218958" y="9603"/>
                    <a:pt x="225308" y="13413"/>
                  </a:cubicBezTo>
                  <a:cubicBezTo>
                    <a:pt x="225943" y="14048"/>
                    <a:pt x="226577" y="12143"/>
                    <a:pt x="226577" y="10873"/>
                  </a:cubicBezTo>
                  <a:cubicBezTo>
                    <a:pt x="226577" y="8333"/>
                    <a:pt x="223402" y="4523"/>
                    <a:pt x="225943" y="3888"/>
                  </a:cubicBezTo>
                  <a:cubicBezTo>
                    <a:pt x="230388" y="3253"/>
                    <a:pt x="235468" y="19763"/>
                    <a:pt x="238643" y="21033"/>
                  </a:cubicBezTo>
                  <a:cubicBezTo>
                    <a:pt x="238643" y="21033"/>
                    <a:pt x="248802" y="17223"/>
                    <a:pt x="248802" y="17223"/>
                  </a:cubicBezTo>
                  <a:cubicBezTo>
                    <a:pt x="250072" y="17223"/>
                    <a:pt x="251977" y="17858"/>
                    <a:pt x="252613" y="19128"/>
                  </a:cubicBezTo>
                  <a:cubicBezTo>
                    <a:pt x="252613" y="19128"/>
                    <a:pt x="254518" y="29923"/>
                    <a:pt x="254518" y="29923"/>
                  </a:cubicBezTo>
                  <a:cubicBezTo>
                    <a:pt x="262138" y="36273"/>
                    <a:pt x="258963" y="22938"/>
                    <a:pt x="260233" y="23573"/>
                  </a:cubicBezTo>
                  <a:cubicBezTo>
                    <a:pt x="260868" y="23573"/>
                    <a:pt x="267852" y="47703"/>
                    <a:pt x="267218" y="53418"/>
                  </a:cubicBezTo>
                  <a:cubicBezTo>
                    <a:pt x="267218" y="57228"/>
                    <a:pt x="258963" y="57863"/>
                    <a:pt x="258963" y="61673"/>
                  </a:cubicBezTo>
                  <a:cubicBezTo>
                    <a:pt x="258963" y="64848"/>
                    <a:pt x="276108" y="68023"/>
                    <a:pt x="278647" y="73103"/>
                  </a:cubicBezTo>
                  <a:cubicBezTo>
                    <a:pt x="290713" y="94693"/>
                    <a:pt x="260233" y="59768"/>
                    <a:pt x="279283" y="89613"/>
                  </a:cubicBezTo>
                  <a:cubicBezTo>
                    <a:pt x="279918" y="90883"/>
                    <a:pt x="282458" y="90883"/>
                    <a:pt x="283727" y="92153"/>
                  </a:cubicBezTo>
                  <a:cubicBezTo>
                    <a:pt x="289443" y="102948"/>
                    <a:pt x="279283" y="104218"/>
                    <a:pt x="280552" y="113108"/>
                  </a:cubicBezTo>
                  <a:cubicBezTo>
                    <a:pt x="281188" y="115648"/>
                    <a:pt x="285633" y="116283"/>
                    <a:pt x="285633" y="118823"/>
                  </a:cubicBezTo>
                  <a:cubicBezTo>
                    <a:pt x="285633" y="120728"/>
                    <a:pt x="278647" y="121363"/>
                    <a:pt x="280552" y="121998"/>
                  </a:cubicBezTo>
                  <a:cubicBezTo>
                    <a:pt x="288808" y="126443"/>
                    <a:pt x="286268" y="115013"/>
                    <a:pt x="288808" y="113743"/>
                  </a:cubicBezTo>
                  <a:cubicBezTo>
                    <a:pt x="304047" y="106123"/>
                    <a:pt x="290713" y="127713"/>
                    <a:pt x="290713" y="127713"/>
                  </a:cubicBezTo>
                  <a:cubicBezTo>
                    <a:pt x="293888" y="133428"/>
                    <a:pt x="310397" y="139778"/>
                    <a:pt x="304047" y="141683"/>
                  </a:cubicBezTo>
                  <a:cubicBezTo>
                    <a:pt x="297697" y="143588"/>
                    <a:pt x="286902" y="134063"/>
                    <a:pt x="280552" y="134698"/>
                  </a:cubicBezTo>
                  <a:cubicBezTo>
                    <a:pt x="276743" y="135333"/>
                    <a:pt x="288172" y="135968"/>
                    <a:pt x="291983" y="137873"/>
                  </a:cubicBezTo>
                  <a:cubicBezTo>
                    <a:pt x="294522" y="139143"/>
                    <a:pt x="297063" y="141048"/>
                    <a:pt x="297063" y="143588"/>
                  </a:cubicBezTo>
                  <a:cubicBezTo>
                    <a:pt x="297063" y="145493"/>
                    <a:pt x="291983" y="142318"/>
                    <a:pt x="291983" y="144223"/>
                  </a:cubicBezTo>
                  <a:cubicBezTo>
                    <a:pt x="291983" y="144223"/>
                    <a:pt x="301508" y="153113"/>
                    <a:pt x="301508" y="153113"/>
                  </a:cubicBezTo>
                  <a:cubicBezTo>
                    <a:pt x="302143" y="155653"/>
                    <a:pt x="290713" y="169623"/>
                    <a:pt x="285633" y="170258"/>
                  </a:cubicBezTo>
                  <a:cubicBezTo>
                    <a:pt x="281822" y="170893"/>
                    <a:pt x="272933" y="163273"/>
                    <a:pt x="274202" y="167083"/>
                  </a:cubicBezTo>
                  <a:cubicBezTo>
                    <a:pt x="275472" y="172163"/>
                    <a:pt x="287538" y="167718"/>
                    <a:pt x="282458" y="178513"/>
                  </a:cubicBezTo>
                  <a:cubicBezTo>
                    <a:pt x="279918" y="183593"/>
                    <a:pt x="261502" y="180418"/>
                    <a:pt x="259597" y="175338"/>
                  </a:cubicBezTo>
                  <a:cubicBezTo>
                    <a:pt x="259597" y="175338"/>
                    <a:pt x="260233" y="159463"/>
                    <a:pt x="260233" y="159463"/>
                  </a:cubicBezTo>
                  <a:cubicBezTo>
                    <a:pt x="258963" y="156288"/>
                    <a:pt x="251977" y="151208"/>
                    <a:pt x="251343" y="154383"/>
                  </a:cubicBezTo>
                  <a:cubicBezTo>
                    <a:pt x="251343" y="155018"/>
                    <a:pt x="254518" y="182323"/>
                    <a:pt x="255152" y="182323"/>
                  </a:cubicBezTo>
                  <a:cubicBezTo>
                    <a:pt x="258963" y="185498"/>
                    <a:pt x="268488" y="184863"/>
                    <a:pt x="269122" y="189943"/>
                  </a:cubicBezTo>
                  <a:lnTo>
                    <a:pt x="255788" y="198833"/>
                  </a:lnTo>
                  <a:cubicBezTo>
                    <a:pt x="255152" y="200738"/>
                    <a:pt x="258963" y="198833"/>
                    <a:pt x="260868" y="198833"/>
                  </a:cubicBezTo>
                  <a:cubicBezTo>
                    <a:pt x="262138" y="198833"/>
                    <a:pt x="271663" y="197563"/>
                    <a:pt x="272297" y="198833"/>
                  </a:cubicBezTo>
                  <a:cubicBezTo>
                    <a:pt x="274202" y="203278"/>
                    <a:pt x="270393" y="208993"/>
                    <a:pt x="266583" y="212168"/>
                  </a:cubicBezTo>
                  <a:lnTo>
                    <a:pt x="252613" y="215343"/>
                  </a:lnTo>
                  <a:cubicBezTo>
                    <a:pt x="250072" y="215978"/>
                    <a:pt x="243722" y="215343"/>
                    <a:pt x="245627" y="216613"/>
                  </a:cubicBezTo>
                  <a:cubicBezTo>
                    <a:pt x="245627" y="216613"/>
                    <a:pt x="263408" y="217248"/>
                    <a:pt x="263408" y="217248"/>
                  </a:cubicBezTo>
                  <a:cubicBezTo>
                    <a:pt x="274202" y="222963"/>
                    <a:pt x="255788" y="248998"/>
                    <a:pt x="255152" y="257253"/>
                  </a:cubicBezTo>
                  <a:cubicBezTo>
                    <a:pt x="255152" y="259793"/>
                    <a:pt x="254518" y="262968"/>
                    <a:pt x="254518" y="265508"/>
                  </a:cubicBezTo>
                  <a:cubicBezTo>
                    <a:pt x="254518" y="268048"/>
                    <a:pt x="253883" y="273763"/>
                    <a:pt x="253883" y="273763"/>
                  </a:cubicBezTo>
                  <a:cubicBezTo>
                    <a:pt x="264043" y="266778"/>
                    <a:pt x="265947" y="238203"/>
                    <a:pt x="276108" y="231218"/>
                  </a:cubicBezTo>
                  <a:cubicBezTo>
                    <a:pt x="282458" y="226773"/>
                    <a:pt x="276108" y="248998"/>
                    <a:pt x="281822" y="249633"/>
                  </a:cubicBezTo>
                  <a:cubicBezTo>
                    <a:pt x="284363" y="249633"/>
                    <a:pt x="283093" y="245188"/>
                    <a:pt x="283093" y="242648"/>
                  </a:cubicBezTo>
                  <a:cubicBezTo>
                    <a:pt x="286268" y="228043"/>
                    <a:pt x="308493" y="203913"/>
                    <a:pt x="326272" y="214073"/>
                  </a:cubicBezTo>
                  <a:cubicBezTo>
                    <a:pt x="337702" y="220423"/>
                    <a:pt x="307858" y="238203"/>
                    <a:pt x="323733" y="251538"/>
                  </a:cubicBezTo>
                  <a:cubicBezTo>
                    <a:pt x="334527" y="260428"/>
                    <a:pt x="329447" y="242013"/>
                    <a:pt x="329447" y="238203"/>
                  </a:cubicBezTo>
                  <a:cubicBezTo>
                    <a:pt x="329447" y="236298"/>
                    <a:pt x="332622" y="238203"/>
                    <a:pt x="334527" y="237568"/>
                  </a:cubicBezTo>
                  <a:cubicBezTo>
                    <a:pt x="351038" y="236298"/>
                    <a:pt x="328813" y="247093"/>
                    <a:pt x="333893" y="250268"/>
                  </a:cubicBezTo>
                  <a:cubicBezTo>
                    <a:pt x="336433" y="251538"/>
                    <a:pt x="337068" y="245823"/>
                    <a:pt x="338972" y="243283"/>
                  </a:cubicBezTo>
                  <a:cubicBezTo>
                    <a:pt x="340877" y="241378"/>
                    <a:pt x="355483" y="233758"/>
                    <a:pt x="356118" y="233123"/>
                  </a:cubicBezTo>
                  <a:cubicBezTo>
                    <a:pt x="364372" y="217883"/>
                    <a:pt x="366277" y="192483"/>
                    <a:pt x="370722" y="173433"/>
                  </a:cubicBezTo>
                  <a:cubicBezTo>
                    <a:pt x="373897" y="161368"/>
                    <a:pt x="401202" y="166448"/>
                    <a:pt x="405013" y="172798"/>
                  </a:cubicBezTo>
                  <a:cubicBezTo>
                    <a:pt x="411997" y="186133"/>
                    <a:pt x="401838" y="201373"/>
                    <a:pt x="405013" y="214708"/>
                  </a:cubicBezTo>
                  <a:cubicBezTo>
                    <a:pt x="406283" y="219153"/>
                    <a:pt x="414538" y="220423"/>
                    <a:pt x="415172" y="226138"/>
                  </a:cubicBezTo>
                  <a:cubicBezTo>
                    <a:pt x="415808" y="232488"/>
                    <a:pt x="409458" y="240108"/>
                    <a:pt x="410727" y="246458"/>
                  </a:cubicBezTo>
                  <a:cubicBezTo>
                    <a:pt x="411997" y="254078"/>
                    <a:pt x="417713" y="248363"/>
                    <a:pt x="420888" y="252173"/>
                  </a:cubicBezTo>
                  <a:cubicBezTo>
                    <a:pt x="423427" y="254713"/>
                    <a:pt x="424697" y="258523"/>
                    <a:pt x="425968" y="257888"/>
                  </a:cubicBezTo>
                  <a:cubicBezTo>
                    <a:pt x="442477" y="248998"/>
                    <a:pt x="432952" y="233123"/>
                    <a:pt x="435493" y="221693"/>
                  </a:cubicBezTo>
                  <a:cubicBezTo>
                    <a:pt x="437397" y="214073"/>
                    <a:pt x="443747" y="220423"/>
                    <a:pt x="446922" y="218518"/>
                  </a:cubicBezTo>
                  <a:cubicBezTo>
                    <a:pt x="450097" y="215978"/>
                    <a:pt x="446288" y="209628"/>
                    <a:pt x="449463" y="207088"/>
                  </a:cubicBezTo>
                  <a:cubicBezTo>
                    <a:pt x="457718" y="201373"/>
                    <a:pt x="465972" y="217883"/>
                    <a:pt x="471052" y="218518"/>
                  </a:cubicBezTo>
                  <a:cubicBezTo>
                    <a:pt x="472958" y="219153"/>
                    <a:pt x="474227" y="214073"/>
                    <a:pt x="476133" y="214708"/>
                  </a:cubicBezTo>
                  <a:cubicBezTo>
                    <a:pt x="478672" y="215978"/>
                    <a:pt x="477402" y="221693"/>
                    <a:pt x="479943" y="222963"/>
                  </a:cubicBezTo>
                  <a:cubicBezTo>
                    <a:pt x="483752" y="224868"/>
                    <a:pt x="475497" y="210898"/>
                    <a:pt x="486293" y="207723"/>
                  </a:cubicBezTo>
                  <a:cubicBezTo>
                    <a:pt x="496452" y="204548"/>
                    <a:pt x="494547" y="213438"/>
                    <a:pt x="496452" y="215978"/>
                  </a:cubicBezTo>
                  <a:cubicBezTo>
                    <a:pt x="498358" y="219153"/>
                    <a:pt x="502168" y="210898"/>
                    <a:pt x="505343" y="210898"/>
                  </a:cubicBezTo>
                  <a:cubicBezTo>
                    <a:pt x="515502" y="212803"/>
                    <a:pt x="504072" y="222328"/>
                    <a:pt x="504072" y="222963"/>
                  </a:cubicBezTo>
                  <a:lnTo>
                    <a:pt x="514233" y="221693"/>
                  </a:lnTo>
                  <a:cubicBezTo>
                    <a:pt x="516138" y="223598"/>
                    <a:pt x="517408" y="226773"/>
                    <a:pt x="516772" y="229313"/>
                  </a:cubicBezTo>
                  <a:cubicBezTo>
                    <a:pt x="516138" y="231853"/>
                    <a:pt x="510422" y="232488"/>
                    <a:pt x="510422" y="235663"/>
                  </a:cubicBezTo>
                  <a:cubicBezTo>
                    <a:pt x="510422" y="239473"/>
                    <a:pt x="523122" y="236298"/>
                    <a:pt x="516772" y="251538"/>
                  </a:cubicBezTo>
                  <a:cubicBezTo>
                    <a:pt x="515502" y="254078"/>
                    <a:pt x="511058" y="255348"/>
                    <a:pt x="511693" y="258523"/>
                  </a:cubicBezTo>
                  <a:cubicBezTo>
                    <a:pt x="511693" y="258523"/>
                    <a:pt x="525663" y="268683"/>
                    <a:pt x="525663" y="268683"/>
                  </a:cubicBezTo>
                  <a:cubicBezTo>
                    <a:pt x="526297" y="270588"/>
                    <a:pt x="528202" y="282653"/>
                    <a:pt x="529472" y="286463"/>
                  </a:cubicBezTo>
                  <a:cubicBezTo>
                    <a:pt x="530743" y="291543"/>
                    <a:pt x="520583" y="311863"/>
                    <a:pt x="523122" y="324563"/>
                  </a:cubicBezTo>
                  <a:cubicBezTo>
                    <a:pt x="523758" y="327103"/>
                    <a:pt x="525663" y="319483"/>
                    <a:pt x="525663" y="316308"/>
                  </a:cubicBezTo>
                  <a:cubicBezTo>
                    <a:pt x="525663" y="308053"/>
                    <a:pt x="528838" y="305513"/>
                    <a:pt x="534552" y="299798"/>
                  </a:cubicBezTo>
                  <a:cubicBezTo>
                    <a:pt x="540902" y="292178"/>
                    <a:pt x="528838" y="233758"/>
                    <a:pt x="545347" y="238203"/>
                  </a:cubicBezTo>
                  <a:cubicBezTo>
                    <a:pt x="562493" y="242013"/>
                    <a:pt x="577097" y="259158"/>
                    <a:pt x="579638" y="273128"/>
                  </a:cubicBezTo>
                  <a:cubicBezTo>
                    <a:pt x="581543" y="281383"/>
                    <a:pt x="580908" y="289638"/>
                    <a:pt x="582177" y="297893"/>
                  </a:cubicBezTo>
                  <a:cubicBezTo>
                    <a:pt x="582177" y="300433"/>
                    <a:pt x="582177" y="306783"/>
                    <a:pt x="582813" y="304878"/>
                  </a:cubicBezTo>
                  <a:cubicBezTo>
                    <a:pt x="585988" y="294718"/>
                    <a:pt x="593608" y="297893"/>
                    <a:pt x="587258" y="294718"/>
                  </a:cubicBezTo>
                  <a:cubicBezTo>
                    <a:pt x="584083" y="292813"/>
                    <a:pt x="594877" y="294718"/>
                    <a:pt x="598052" y="297258"/>
                  </a:cubicBezTo>
                  <a:cubicBezTo>
                    <a:pt x="598688" y="297893"/>
                    <a:pt x="596783" y="299163"/>
                    <a:pt x="596783" y="299798"/>
                  </a:cubicBezTo>
                  <a:cubicBezTo>
                    <a:pt x="596147" y="301703"/>
                    <a:pt x="593608" y="304878"/>
                    <a:pt x="595513" y="305513"/>
                  </a:cubicBezTo>
                  <a:cubicBezTo>
                    <a:pt x="596783" y="306148"/>
                    <a:pt x="620913" y="272493"/>
                    <a:pt x="636152" y="275668"/>
                  </a:cubicBezTo>
                  <a:cubicBezTo>
                    <a:pt x="649488" y="278208"/>
                    <a:pt x="643772" y="292178"/>
                    <a:pt x="645043" y="299163"/>
                  </a:cubicBezTo>
                  <a:cubicBezTo>
                    <a:pt x="645043" y="299798"/>
                    <a:pt x="661552" y="297893"/>
                    <a:pt x="664093" y="302338"/>
                  </a:cubicBezTo>
                  <a:cubicBezTo>
                    <a:pt x="665363" y="304243"/>
                    <a:pt x="657108" y="305513"/>
                    <a:pt x="659013" y="306148"/>
                  </a:cubicBezTo>
                  <a:cubicBezTo>
                    <a:pt x="663458" y="308053"/>
                    <a:pt x="664093" y="319483"/>
                    <a:pt x="667902" y="316943"/>
                  </a:cubicBezTo>
                  <a:cubicBezTo>
                    <a:pt x="669808" y="315673"/>
                    <a:pt x="667902" y="311863"/>
                    <a:pt x="667902" y="309323"/>
                  </a:cubicBezTo>
                  <a:cubicBezTo>
                    <a:pt x="667902" y="306783"/>
                    <a:pt x="665997" y="302973"/>
                    <a:pt x="667902" y="301703"/>
                  </a:cubicBezTo>
                  <a:cubicBezTo>
                    <a:pt x="669808" y="299798"/>
                    <a:pt x="673618" y="302338"/>
                    <a:pt x="676158" y="302338"/>
                  </a:cubicBezTo>
                  <a:cubicBezTo>
                    <a:pt x="678697" y="302338"/>
                    <a:pt x="681872" y="301703"/>
                    <a:pt x="684413" y="302973"/>
                  </a:cubicBezTo>
                  <a:cubicBezTo>
                    <a:pt x="688222" y="304878"/>
                    <a:pt x="674888" y="300433"/>
                    <a:pt x="671713" y="302973"/>
                  </a:cubicBezTo>
                  <a:cubicBezTo>
                    <a:pt x="669172" y="304878"/>
                    <a:pt x="679333" y="302973"/>
                    <a:pt x="681872" y="304878"/>
                  </a:cubicBezTo>
                  <a:cubicBezTo>
                    <a:pt x="685047" y="307418"/>
                    <a:pt x="681238" y="313768"/>
                    <a:pt x="684413" y="315673"/>
                  </a:cubicBezTo>
                  <a:cubicBezTo>
                    <a:pt x="686952" y="316943"/>
                    <a:pt x="683143" y="309323"/>
                    <a:pt x="684413" y="306148"/>
                  </a:cubicBezTo>
                  <a:cubicBezTo>
                    <a:pt x="685683" y="303608"/>
                    <a:pt x="688222" y="302973"/>
                    <a:pt x="690127" y="301068"/>
                  </a:cubicBezTo>
                  <a:cubicBezTo>
                    <a:pt x="692033" y="299163"/>
                    <a:pt x="694572" y="298528"/>
                    <a:pt x="695843" y="295988"/>
                  </a:cubicBezTo>
                  <a:cubicBezTo>
                    <a:pt x="700288" y="286463"/>
                    <a:pt x="695843" y="268683"/>
                    <a:pt x="697747" y="259793"/>
                  </a:cubicBezTo>
                  <a:cubicBezTo>
                    <a:pt x="699652" y="252173"/>
                    <a:pt x="712352" y="261698"/>
                    <a:pt x="719338" y="267413"/>
                  </a:cubicBezTo>
                  <a:cubicBezTo>
                    <a:pt x="721877" y="269318"/>
                    <a:pt x="725052" y="268683"/>
                    <a:pt x="728227" y="268683"/>
                  </a:cubicBezTo>
                  <a:cubicBezTo>
                    <a:pt x="730768" y="268683"/>
                    <a:pt x="732038" y="264873"/>
                    <a:pt x="734577" y="265508"/>
                  </a:cubicBezTo>
                  <a:cubicBezTo>
                    <a:pt x="761883" y="271223"/>
                    <a:pt x="743468" y="290908"/>
                    <a:pt x="744102" y="291543"/>
                  </a:cubicBezTo>
                  <a:cubicBezTo>
                    <a:pt x="746643" y="295988"/>
                    <a:pt x="757438" y="297258"/>
                    <a:pt x="759343" y="301703"/>
                  </a:cubicBezTo>
                  <a:cubicBezTo>
                    <a:pt x="766327" y="317578"/>
                    <a:pt x="740293" y="313768"/>
                    <a:pt x="746008" y="320118"/>
                  </a:cubicBezTo>
                  <a:cubicBezTo>
                    <a:pt x="752358" y="326468"/>
                    <a:pt x="762518" y="349328"/>
                    <a:pt x="766963" y="351868"/>
                  </a:cubicBezTo>
                  <a:cubicBezTo>
                    <a:pt x="768868" y="353138"/>
                    <a:pt x="771408" y="349963"/>
                    <a:pt x="773313" y="348693"/>
                  </a:cubicBezTo>
                  <a:cubicBezTo>
                    <a:pt x="775852" y="346153"/>
                    <a:pt x="774583" y="339803"/>
                    <a:pt x="777758" y="338533"/>
                  </a:cubicBezTo>
                  <a:cubicBezTo>
                    <a:pt x="782838" y="336628"/>
                    <a:pt x="792363" y="342978"/>
                    <a:pt x="798077" y="341708"/>
                  </a:cubicBezTo>
                  <a:cubicBezTo>
                    <a:pt x="806968" y="339803"/>
                    <a:pt x="817763" y="324563"/>
                    <a:pt x="826652" y="337898"/>
                  </a:cubicBezTo>
                  <a:cubicBezTo>
                    <a:pt x="838718" y="355678"/>
                    <a:pt x="811413" y="342978"/>
                    <a:pt x="804427" y="347423"/>
                  </a:cubicBezTo>
                  <a:cubicBezTo>
                    <a:pt x="801888" y="349328"/>
                    <a:pt x="808872" y="357583"/>
                    <a:pt x="802522" y="362028"/>
                  </a:cubicBezTo>
                  <a:cubicBezTo>
                    <a:pt x="798077" y="364568"/>
                    <a:pt x="780933" y="360758"/>
                    <a:pt x="779663" y="363933"/>
                  </a:cubicBezTo>
                  <a:cubicBezTo>
                    <a:pt x="777758" y="368378"/>
                    <a:pt x="787283" y="369648"/>
                    <a:pt x="787283" y="370918"/>
                  </a:cubicBezTo>
                  <a:cubicBezTo>
                    <a:pt x="787918" y="373458"/>
                    <a:pt x="782202" y="375363"/>
                    <a:pt x="782202" y="377903"/>
                  </a:cubicBezTo>
                  <a:cubicBezTo>
                    <a:pt x="783472" y="388698"/>
                    <a:pt x="813952" y="377903"/>
                    <a:pt x="814588" y="402033"/>
                  </a:cubicBezTo>
                  <a:cubicBezTo>
                    <a:pt x="815222" y="419813"/>
                    <a:pt x="798077" y="416003"/>
                    <a:pt x="788552" y="421083"/>
                  </a:cubicBezTo>
                  <a:cubicBezTo>
                    <a:pt x="778393" y="426163"/>
                    <a:pt x="775218" y="431243"/>
                    <a:pt x="775852" y="430608"/>
                  </a:cubicBezTo>
                  <a:cubicBezTo>
                    <a:pt x="785377" y="429338"/>
                    <a:pt x="787918" y="439498"/>
                    <a:pt x="811413" y="443308"/>
                  </a:cubicBezTo>
                  <a:cubicBezTo>
                    <a:pt x="813952" y="443943"/>
                    <a:pt x="817763" y="442673"/>
                    <a:pt x="819668" y="444578"/>
                  </a:cubicBezTo>
                  <a:cubicBezTo>
                    <a:pt x="820938" y="445848"/>
                    <a:pt x="818397" y="448388"/>
                    <a:pt x="817127" y="449658"/>
                  </a:cubicBezTo>
                  <a:cubicBezTo>
                    <a:pt x="799347" y="467438"/>
                    <a:pt x="830463" y="448388"/>
                    <a:pt x="817763" y="465533"/>
                  </a:cubicBezTo>
                  <a:cubicBezTo>
                    <a:pt x="814588" y="469978"/>
                    <a:pt x="806968" y="466168"/>
                    <a:pt x="802522" y="468708"/>
                  </a:cubicBezTo>
                  <a:cubicBezTo>
                    <a:pt x="800618" y="469978"/>
                    <a:pt x="796172" y="472518"/>
                    <a:pt x="798077" y="473788"/>
                  </a:cubicBezTo>
                  <a:cubicBezTo>
                    <a:pt x="798077" y="473788"/>
                    <a:pt x="813952" y="466803"/>
                    <a:pt x="813952" y="466803"/>
                  </a:cubicBezTo>
                  <a:cubicBezTo>
                    <a:pt x="820302" y="466803"/>
                    <a:pt x="828558" y="482043"/>
                    <a:pt x="834272" y="485218"/>
                  </a:cubicBezTo>
                  <a:cubicBezTo>
                    <a:pt x="837447" y="487123"/>
                    <a:pt x="843797" y="483948"/>
                    <a:pt x="845702" y="487123"/>
                  </a:cubicBezTo>
                  <a:cubicBezTo>
                    <a:pt x="848243" y="490298"/>
                    <a:pt x="841258" y="500458"/>
                    <a:pt x="842527" y="504268"/>
                  </a:cubicBezTo>
                  <a:cubicBezTo>
                    <a:pt x="844433" y="510618"/>
                    <a:pt x="857768" y="492838"/>
                    <a:pt x="857133" y="510618"/>
                  </a:cubicBezTo>
                  <a:cubicBezTo>
                    <a:pt x="856497" y="537923"/>
                    <a:pt x="834272" y="525223"/>
                    <a:pt x="831097" y="527128"/>
                  </a:cubicBezTo>
                  <a:cubicBezTo>
                    <a:pt x="829193" y="528398"/>
                    <a:pt x="845068" y="543003"/>
                    <a:pt x="831097" y="536653"/>
                  </a:cubicBezTo>
                  <a:cubicBezTo>
                    <a:pt x="827922" y="535383"/>
                    <a:pt x="818397" y="535383"/>
                    <a:pt x="819668" y="538558"/>
                  </a:cubicBezTo>
                  <a:cubicBezTo>
                    <a:pt x="822208" y="545543"/>
                    <a:pt x="847608" y="536018"/>
                    <a:pt x="845068" y="551893"/>
                  </a:cubicBezTo>
                  <a:cubicBezTo>
                    <a:pt x="843797" y="562053"/>
                    <a:pt x="816493" y="549988"/>
                    <a:pt x="819668" y="553163"/>
                  </a:cubicBezTo>
                  <a:cubicBezTo>
                    <a:pt x="824113" y="557608"/>
                    <a:pt x="834272" y="555068"/>
                    <a:pt x="836177" y="560783"/>
                  </a:cubicBezTo>
                  <a:cubicBezTo>
                    <a:pt x="838083" y="565863"/>
                    <a:pt x="817127" y="562688"/>
                    <a:pt x="820938" y="566498"/>
                  </a:cubicBezTo>
                  <a:cubicBezTo>
                    <a:pt x="822843" y="568403"/>
                    <a:pt x="827288" y="567768"/>
                    <a:pt x="829193" y="570308"/>
                  </a:cubicBezTo>
                  <a:cubicBezTo>
                    <a:pt x="830463" y="572213"/>
                    <a:pt x="827288" y="576658"/>
                    <a:pt x="829827" y="576658"/>
                  </a:cubicBezTo>
                  <a:cubicBezTo>
                    <a:pt x="834908" y="577293"/>
                    <a:pt x="843797" y="560148"/>
                    <a:pt x="839988" y="574753"/>
                  </a:cubicBezTo>
                  <a:cubicBezTo>
                    <a:pt x="839352" y="578563"/>
                    <a:pt x="839352" y="583008"/>
                    <a:pt x="836813" y="585548"/>
                  </a:cubicBezTo>
                  <a:cubicBezTo>
                    <a:pt x="834908" y="587453"/>
                    <a:pt x="833002" y="588723"/>
                    <a:pt x="830463" y="588723"/>
                  </a:cubicBezTo>
                  <a:cubicBezTo>
                    <a:pt x="829193" y="588723"/>
                    <a:pt x="827288" y="586183"/>
                    <a:pt x="826652" y="586818"/>
                  </a:cubicBezTo>
                  <a:cubicBezTo>
                    <a:pt x="802522" y="606503"/>
                    <a:pt x="806333" y="560783"/>
                    <a:pt x="795538" y="563323"/>
                  </a:cubicBezTo>
                  <a:cubicBezTo>
                    <a:pt x="792363" y="563958"/>
                    <a:pt x="796808" y="570308"/>
                    <a:pt x="794902" y="572213"/>
                  </a:cubicBezTo>
                  <a:cubicBezTo>
                    <a:pt x="792997" y="574118"/>
                    <a:pt x="779027" y="563323"/>
                    <a:pt x="776488" y="563958"/>
                  </a:cubicBezTo>
                  <a:cubicBezTo>
                    <a:pt x="773947" y="564593"/>
                    <a:pt x="799983" y="577293"/>
                    <a:pt x="800618" y="577928"/>
                  </a:cubicBezTo>
                  <a:cubicBezTo>
                    <a:pt x="803158" y="580468"/>
                    <a:pt x="800618" y="593168"/>
                    <a:pt x="797443" y="593803"/>
                  </a:cubicBezTo>
                  <a:cubicBezTo>
                    <a:pt x="797443" y="593803"/>
                    <a:pt x="784108" y="586183"/>
                    <a:pt x="784108" y="586183"/>
                  </a:cubicBezTo>
                  <a:cubicBezTo>
                    <a:pt x="772043" y="584913"/>
                    <a:pt x="801888" y="594438"/>
                    <a:pt x="801888" y="606503"/>
                  </a:cubicBezTo>
                  <a:lnTo>
                    <a:pt x="792997" y="612218"/>
                  </a:lnTo>
                  <a:cubicBezTo>
                    <a:pt x="789188" y="611583"/>
                    <a:pt x="785377" y="601423"/>
                    <a:pt x="783472" y="604598"/>
                  </a:cubicBezTo>
                  <a:cubicBezTo>
                    <a:pt x="781568" y="608408"/>
                    <a:pt x="795538" y="612218"/>
                    <a:pt x="791727" y="614758"/>
                  </a:cubicBezTo>
                  <a:cubicBezTo>
                    <a:pt x="791727" y="614758"/>
                    <a:pt x="774583" y="610313"/>
                    <a:pt x="774583" y="610313"/>
                  </a:cubicBezTo>
                  <a:cubicBezTo>
                    <a:pt x="773313" y="610948"/>
                    <a:pt x="774583" y="613488"/>
                    <a:pt x="774583" y="615393"/>
                  </a:cubicBezTo>
                  <a:cubicBezTo>
                    <a:pt x="774583" y="617298"/>
                    <a:pt x="776488" y="619838"/>
                    <a:pt x="774583" y="620473"/>
                  </a:cubicBezTo>
                  <a:cubicBezTo>
                    <a:pt x="772043" y="621743"/>
                    <a:pt x="768233" y="619838"/>
                    <a:pt x="765693" y="619203"/>
                  </a:cubicBezTo>
                  <a:cubicBezTo>
                    <a:pt x="765693" y="619203"/>
                    <a:pt x="749818" y="618568"/>
                    <a:pt x="749818" y="618568"/>
                  </a:cubicBezTo>
                  <a:cubicBezTo>
                    <a:pt x="736483" y="612853"/>
                    <a:pt x="751088" y="596978"/>
                    <a:pt x="736483" y="590628"/>
                  </a:cubicBezTo>
                  <a:cubicBezTo>
                    <a:pt x="733308" y="589358"/>
                    <a:pt x="736483" y="596978"/>
                    <a:pt x="737118" y="600153"/>
                  </a:cubicBezTo>
                  <a:cubicBezTo>
                    <a:pt x="737752" y="605233"/>
                    <a:pt x="746643" y="614758"/>
                    <a:pt x="747277" y="620473"/>
                  </a:cubicBezTo>
                  <a:cubicBezTo>
                    <a:pt x="747277" y="626188"/>
                    <a:pt x="732038" y="610313"/>
                    <a:pt x="730133" y="612853"/>
                  </a:cubicBezTo>
                  <a:cubicBezTo>
                    <a:pt x="725688" y="617933"/>
                    <a:pt x="742833" y="628728"/>
                    <a:pt x="723147" y="623648"/>
                  </a:cubicBezTo>
                  <a:cubicBezTo>
                    <a:pt x="720608" y="623013"/>
                    <a:pt x="716797" y="619838"/>
                    <a:pt x="715527" y="621743"/>
                  </a:cubicBezTo>
                  <a:cubicBezTo>
                    <a:pt x="708543" y="636348"/>
                    <a:pt x="747913" y="622378"/>
                    <a:pt x="736483" y="628093"/>
                  </a:cubicBezTo>
                  <a:cubicBezTo>
                    <a:pt x="728227" y="632538"/>
                    <a:pt x="709177" y="649683"/>
                    <a:pt x="704733" y="651588"/>
                  </a:cubicBezTo>
                  <a:cubicBezTo>
                    <a:pt x="699018" y="653493"/>
                    <a:pt x="687588" y="652858"/>
                    <a:pt x="687588" y="646508"/>
                  </a:cubicBezTo>
                  <a:cubicBezTo>
                    <a:pt x="687588" y="643333"/>
                    <a:pt x="693302" y="647143"/>
                    <a:pt x="696477" y="647143"/>
                  </a:cubicBezTo>
                  <a:cubicBezTo>
                    <a:pt x="699652" y="647143"/>
                    <a:pt x="703463" y="650318"/>
                    <a:pt x="705368" y="647778"/>
                  </a:cubicBezTo>
                  <a:cubicBezTo>
                    <a:pt x="706638" y="645238"/>
                    <a:pt x="702193" y="642698"/>
                    <a:pt x="699652" y="642063"/>
                  </a:cubicBezTo>
                  <a:cubicBezTo>
                    <a:pt x="694572" y="640793"/>
                    <a:pt x="690127" y="645238"/>
                    <a:pt x="685047" y="647143"/>
                  </a:cubicBezTo>
                  <a:cubicBezTo>
                    <a:pt x="667902" y="652223"/>
                    <a:pt x="671077" y="642063"/>
                    <a:pt x="669808" y="657303"/>
                  </a:cubicBezTo>
                  <a:lnTo>
                    <a:pt x="660918" y="659208"/>
                  </a:lnTo>
                  <a:cubicBezTo>
                    <a:pt x="657108" y="657303"/>
                    <a:pt x="657108" y="647778"/>
                    <a:pt x="653933" y="646508"/>
                  </a:cubicBezTo>
                  <a:cubicBezTo>
                    <a:pt x="643772" y="642063"/>
                    <a:pt x="645677" y="645873"/>
                    <a:pt x="641868" y="643968"/>
                  </a:cubicBezTo>
                  <a:cubicBezTo>
                    <a:pt x="638693" y="642698"/>
                    <a:pt x="644408" y="635713"/>
                    <a:pt x="641233" y="634443"/>
                  </a:cubicBezTo>
                  <a:cubicBezTo>
                    <a:pt x="639327" y="633808"/>
                    <a:pt x="636152" y="640793"/>
                    <a:pt x="636152" y="638253"/>
                  </a:cubicBezTo>
                  <a:cubicBezTo>
                    <a:pt x="634883" y="631268"/>
                    <a:pt x="631708" y="616663"/>
                    <a:pt x="631708" y="616663"/>
                  </a:cubicBezTo>
                  <a:cubicBezTo>
                    <a:pt x="631708" y="616663"/>
                    <a:pt x="636152" y="634443"/>
                    <a:pt x="629802" y="638253"/>
                  </a:cubicBezTo>
                  <a:cubicBezTo>
                    <a:pt x="620277" y="643968"/>
                    <a:pt x="588527" y="629998"/>
                    <a:pt x="567572" y="637618"/>
                  </a:cubicBezTo>
                  <a:cubicBezTo>
                    <a:pt x="558047" y="640793"/>
                    <a:pt x="517408" y="654128"/>
                    <a:pt x="514868" y="654128"/>
                  </a:cubicBezTo>
                  <a:cubicBezTo>
                    <a:pt x="500897" y="651588"/>
                    <a:pt x="497722" y="655398"/>
                    <a:pt x="485658" y="649683"/>
                  </a:cubicBezTo>
                  <a:cubicBezTo>
                    <a:pt x="482483" y="647778"/>
                    <a:pt x="482483" y="661113"/>
                    <a:pt x="479308" y="659208"/>
                  </a:cubicBezTo>
                  <a:cubicBezTo>
                    <a:pt x="474863" y="657303"/>
                    <a:pt x="482483" y="645238"/>
                    <a:pt x="477402" y="645238"/>
                  </a:cubicBezTo>
                  <a:cubicBezTo>
                    <a:pt x="476768" y="645238"/>
                    <a:pt x="472322" y="653493"/>
                    <a:pt x="467243" y="656033"/>
                  </a:cubicBezTo>
                  <a:cubicBezTo>
                    <a:pt x="465338" y="657303"/>
                    <a:pt x="476133" y="633173"/>
                    <a:pt x="474863" y="633808"/>
                  </a:cubicBezTo>
                  <a:cubicBezTo>
                    <a:pt x="467877" y="636348"/>
                    <a:pt x="465972" y="650953"/>
                    <a:pt x="462163" y="653493"/>
                  </a:cubicBezTo>
                  <a:cubicBezTo>
                    <a:pt x="456447" y="656033"/>
                    <a:pt x="454543" y="643333"/>
                    <a:pt x="448827" y="640158"/>
                  </a:cubicBezTo>
                  <a:cubicBezTo>
                    <a:pt x="442477" y="636983"/>
                    <a:pt x="422158" y="644603"/>
                    <a:pt x="415172" y="636348"/>
                  </a:cubicBezTo>
                  <a:cubicBezTo>
                    <a:pt x="413902" y="635078"/>
                    <a:pt x="419618" y="631903"/>
                    <a:pt x="417713" y="631268"/>
                  </a:cubicBezTo>
                  <a:cubicBezTo>
                    <a:pt x="415172" y="629998"/>
                    <a:pt x="406918" y="642063"/>
                    <a:pt x="398027" y="637618"/>
                  </a:cubicBezTo>
                  <a:cubicBezTo>
                    <a:pt x="394218" y="635713"/>
                    <a:pt x="408188" y="637618"/>
                    <a:pt x="410093" y="633808"/>
                  </a:cubicBezTo>
                  <a:cubicBezTo>
                    <a:pt x="411997" y="629998"/>
                    <a:pt x="394218" y="625553"/>
                    <a:pt x="394218" y="625553"/>
                  </a:cubicBezTo>
                  <a:cubicBezTo>
                    <a:pt x="390408" y="624283"/>
                    <a:pt x="378977" y="630633"/>
                    <a:pt x="375802" y="632538"/>
                  </a:cubicBezTo>
                  <a:cubicBezTo>
                    <a:pt x="374533" y="633173"/>
                    <a:pt x="374533" y="635078"/>
                    <a:pt x="375802" y="635713"/>
                  </a:cubicBezTo>
                  <a:cubicBezTo>
                    <a:pt x="379613" y="637618"/>
                    <a:pt x="389138" y="634443"/>
                    <a:pt x="389138" y="639523"/>
                  </a:cubicBezTo>
                  <a:cubicBezTo>
                    <a:pt x="389138" y="647778"/>
                    <a:pt x="373897" y="639523"/>
                    <a:pt x="371993" y="640158"/>
                  </a:cubicBezTo>
                  <a:cubicBezTo>
                    <a:pt x="370722" y="640158"/>
                    <a:pt x="371358" y="642698"/>
                    <a:pt x="371993" y="643333"/>
                  </a:cubicBezTo>
                  <a:cubicBezTo>
                    <a:pt x="378343" y="649683"/>
                    <a:pt x="381518" y="651588"/>
                    <a:pt x="368183" y="654128"/>
                  </a:cubicBezTo>
                  <a:cubicBezTo>
                    <a:pt x="368183" y="654128"/>
                    <a:pt x="350402" y="653493"/>
                    <a:pt x="350402" y="653493"/>
                  </a:cubicBezTo>
                  <a:cubicBezTo>
                    <a:pt x="347227" y="653493"/>
                    <a:pt x="344052" y="655398"/>
                    <a:pt x="341513" y="653493"/>
                  </a:cubicBezTo>
                  <a:cubicBezTo>
                    <a:pt x="337702" y="650318"/>
                    <a:pt x="357388" y="648413"/>
                    <a:pt x="353577" y="646508"/>
                  </a:cubicBezTo>
                  <a:cubicBezTo>
                    <a:pt x="340877" y="640158"/>
                    <a:pt x="349133" y="652858"/>
                    <a:pt x="340243" y="639523"/>
                  </a:cubicBezTo>
                  <a:cubicBezTo>
                    <a:pt x="339608" y="638253"/>
                    <a:pt x="339608" y="634443"/>
                    <a:pt x="338972" y="635713"/>
                  </a:cubicBezTo>
                  <a:cubicBezTo>
                    <a:pt x="335797" y="640158"/>
                    <a:pt x="341513" y="654763"/>
                    <a:pt x="336433" y="652858"/>
                  </a:cubicBezTo>
                  <a:cubicBezTo>
                    <a:pt x="323097" y="648413"/>
                    <a:pt x="304683" y="650318"/>
                    <a:pt x="291983" y="643968"/>
                  </a:cubicBezTo>
                  <a:cubicBezTo>
                    <a:pt x="260233" y="628093"/>
                    <a:pt x="249438" y="589993"/>
                    <a:pt x="218322" y="573483"/>
                  </a:cubicBezTo>
                  <a:cubicBezTo>
                    <a:pt x="208797" y="568403"/>
                    <a:pt x="176413" y="557608"/>
                    <a:pt x="180858" y="541733"/>
                  </a:cubicBezTo>
                  <a:cubicBezTo>
                    <a:pt x="181493" y="539828"/>
                    <a:pt x="189747" y="543638"/>
                    <a:pt x="178318" y="537288"/>
                  </a:cubicBezTo>
                  <a:cubicBezTo>
                    <a:pt x="177047" y="536653"/>
                    <a:pt x="182127" y="537288"/>
                    <a:pt x="182127" y="536018"/>
                  </a:cubicBezTo>
                  <a:cubicBezTo>
                    <a:pt x="183397" y="532843"/>
                    <a:pt x="178318" y="530303"/>
                    <a:pt x="178318" y="527128"/>
                  </a:cubicBezTo>
                  <a:cubicBezTo>
                    <a:pt x="178318" y="524588"/>
                    <a:pt x="178318" y="517603"/>
                    <a:pt x="177047" y="520143"/>
                  </a:cubicBezTo>
                  <a:cubicBezTo>
                    <a:pt x="175777" y="522048"/>
                    <a:pt x="177047" y="524588"/>
                    <a:pt x="177047" y="526493"/>
                  </a:cubicBezTo>
                  <a:cubicBezTo>
                    <a:pt x="177047" y="528398"/>
                    <a:pt x="178952" y="534113"/>
                    <a:pt x="177047" y="532843"/>
                  </a:cubicBezTo>
                  <a:cubicBezTo>
                    <a:pt x="171968" y="530303"/>
                    <a:pt x="173238" y="513158"/>
                    <a:pt x="177683" y="509983"/>
                  </a:cubicBezTo>
                  <a:cubicBezTo>
                    <a:pt x="187208" y="503633"/>
                    <a:pt x="189113" y="523953"/>
                    <a:pt x="194827" y="522683"/>
                  </a:cubicBezTo>
                  <a:cubicBezTo>
                    <a:pt x="197368" y="522048"/>
                    <a:pt x="192922" y="518238"/>
                    <a:pt x="191652" y="515698"/>
                  </a:cubicBezTo>
                  <a:cubicBezTo>
                    <a:pt x="185302" y="502998"/>
                    <a:pt x="188477" y="515063"/>
                    <a:pt x="195463" y="502998"/>
                  </a:cubicBezTo>
                  <a:cubicBezTo>
                    <a:pt x="196733" y="501093"/>
                    <a:pt x="192288" y="505538"/>
                    <a:pt x="189747" y="506808"/>
                  </a:cubicBezTo>
                  <a:cubicBezTo>
                    <a:pt x="187208" y="508078"/>
                    <a:pt x="171333" y="511888"/>
                    <a:pt x="168793" y="510618"/>
                  </a:cubicBezTo>
                  <a:lnTo>
                    <a:pt x="161808" y="497918"/>
                  </a:lnTo>
                  <a:cubicBezTo>
                    <a:pt x="163077" y="492838"/>
                    <a:pt x="171333" y="508713"/>
                    <a:pt x="175143" y="504903"/>
                  </a:cubicBezTo>
                  <a:cubicBezTo>
                    <a:pt x="175777" y="503633"/>
                    <a:pt x="175143" y="501728"/>
                    <a:pt x="173872" y="501093"/>
                  </a:cubicBezTo>
                  <a:cubicBezTo>
                    <a:pt x="163077" y="490298"/>
                    <a:pt x="167522" y="504268"/>
                    <a:pt x="173872" y="494743"/>
                  </a:cubicBezTo>
                  <a:cubicBezTo>
                    <a:pt x="175777" y="492203"/>
                    <a:pt x="175143" y="489028"/>
                    <a:pt x="175143" y="485853"/>
                  </a:cubicBezTo>
                  <a:cubicBezTo>
                    <a:pt x="175143" y="483313"/>
                    <a:pt x="167522" y="497918"/>
                    <a:pt x="159268" y="493473"/>
                  </a:cubicBezTo>
                  <a:cubicBezTo>
                    <a:pt x="156093" y="491568"/>
                    <a:pt x="138947" y="470613"/>
                    <a:pt x="138947" y="465533"/>
                  </a:cubicBezTo>
                  <a:cubicBezTo>
                    <a:pt x="138313" y="448388"/>
                    <a:pt x="153552" y="461088"/>
                    <a:pt x="155458" y="457913"/>
                  </a:cubicBezTo>
                  <a:cubicBezTo>
                    <a:pt x="157363" y="454738"/>
                    <a:pt x="149108" y="453468"/>
                    <a:pt x="145297" y="452198"/>
                  </a:cubicBezTo>
                  <a:cubicBezTo>
                    <a:pt x="138313" y="450293"/>
                    <a:pt x="131963" y="449023"/>
                    <a:pt x="135772" y="456643"/>
                  </a:cubicBezTo>
                  <a:cubicBezTo>
                    <a:pt x="142122" y="468708"/>
                    <a:pt x="131963" y="455373"/>
                    <a:pt x="128152" y="455373"/>
                  </a:cubicBezTo>
                  <a:cubicBezTo>
                    <a:pt x="121168" y="453468"/>
                    <a:pt x="119897" y="456008"/>
                    <a:pt x="117993" y="457278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243" name="Graphic 233">
              <a:extLst>
                <a:ext uri="{FF2B5EF4-FFF2-40B4-BE49-F238E27FC236}">
                  <a16:creationId xmlns:a16="http://schemas.microsoft.com/office/drawing/2014/main" id="{D92CABFD-838A-5768-E6FC-9698E7FC1784}"/>
                </a:ext>
              </a:extLst>
            </p:cNvPr>
            <p:cNvGrpSpPr/>
            <p:nvPr/>
          </p:nvGrpSpPr>
          <p:grpSpPr>
            <a:xfrm>
              <a:off x="6437118" y="2506979"/>
              <a:ext cx="600349" cy="613712"/>
              <a:chOff x="6437118" y="2506979"/>
              <a:chExt cx="600349" cy="613712"/>
            </a:xfrm>
            <a:grpFill/>
          </p:grpSpPr>
          <p:sp>
            <p:nvSpPr>
              <p:cNvPr id="244" name="Freeform 243">
                <a:extLst>
                  <a:ext uri="{FF2B5EF4-FFF2-40B4-BE49-F238E27FC236}">
                    <a16:creationId xmlns:a16="http://schemas.microsoft.com/office/drawing/2014/main" id="{FB25D414-FA84-D1DA-B3C3-E954FA55FF57}"/>
                  </a:ext>
                </a:extLst>
              </p:cNvPr>
              <p:cNvSpPr/>
              <p:nvPr/>
            </p:nvSpPr>
            <p:spPr>
              <a:xfrm>
                <a:off x="6437118" y="2506979"/>
                <a:ext cx="600349" cy="613712"/>
              </a:xfrm>
              <a:custGeom>
                <a:avLst/>
                <a:gdLst>
                  <a:gd name="connsiteX0" fmla="*/ 597140 w 600349"/>
                  <a:gd name="connsiteY0" fmla="*/ 276860 h 613712"/>
                  <a:gd name="connsiteX1" fmla="*/ 597775 w 600349"/>
                  <a:gd name="connsiteY1" fmla="*/ 271780 h 613712"/>
                  <a:gd name="connsiteX2" fmla="*/ 595870 w 600349"/>
                  <a:gd name="connsiteY2" fmla="*/ 267970 h 613712"/>
                  <a:gd name="connsiteX3" fmla="*/ 593330 w 600349"/>
                  <a:gd name="connsiteY3" fmla="*/ 266065 h 613712"/>
                  <a:gd name="connsiteX4" fmla="*/ 594600 w 600349"/>
                  <a:gd name="connsiteY4" fmla="*/ 266700 h 613712"/>
                  <a:gd name="connsiteX5" fmla="*/ 592060 w 600349"/>
                  <a:gd name="connsiteY5" fmla="*/ 262255 h 613712"/>
                  <a:gd name="connsiteX6" fmla="*/ 550785 w 600349"/>
                  <a:gd name="connsiteY6" fmla="*/ 260985 h 613712"/>
                  <a:gd name="connsiteX7" fmla="*/ 550150 w 600349"/>
                  <a:gd name="connsiteY7" fmla="*/ 250825 h 613712"/>
                  <a:gd name="connsiteX8" fmla="*/ 557770 w 600349"/>
                  <a:gd name="connsiteY8" fmla="*/ 240030 h 613712"/>
                  <a:gd name="connsiteX9" fmla="*/ 543165 w 600349"/>
                  <a:gd name="connsiteY9" fmla="*/ 225425 h 613712"/>
                  <a:gd name="connsiteX10" fmla="*/ 535545 w 600349"/>
                  <a:gd name="connsiteY10" fmla="*/ 185420 h 613712"/>
                  <a:gd name="connsiteX11" fmla="*/ 531735 w 600349"/>
                  <a:gd name="connsiteY11" fmla="*/ 179070 h 613712"/>
                  <a:gd name="connsiteX12" fmla="*/ 505065 w 600349"/>
                  <a:gd name="connsiteY12" fmla="*/ 193040 h 613712"/>
                  <a:gd name="connsiteX13" fmla="*/ 508240 w 600349"/>
                  <a:gd name="connsiteY13" fmla="*/ 207010 h 613712"/>
                  <a:gd name="connsiteX14" fmla="*/ 449185 w 600349"/>
                  <a:gd name="connsiteY14" fmla="*/ 195580 h 613712"/>
                  <a:gd name="connsiteX15" fmla="*/ 413625 w 600349"/>
                  <a:gd name="connsiteY15" fmla="*/ 130175 h 613712"/>
                  <a:gd name="connsiteX16" fmla="*/ 463155 w 600349"/>
                  <a:gd name="connsiteY16" fmla="*/ 123190 h 613712"/>
                  <a:gd name="connsiteX17" fmla="*/ 465695 w 600349"/>
                  <a:gd name="connsiteY17" fmla="*/ 93980 h 613712"/>
                  <a:gd name="connsiteX18" fmla="*/ 494905 w 600349"/>
                  <a:gd name="connsiteY18" fmla="*/ 104775 h 613712"/>
                  <a:gd name="connsiteX19" fmla="*/ 545705 w 600349"/>
                  <a:gd name="connsiteY19" fmla="*/ 60325 h 613712"/>
                  <a:gd name="connsiteX20" fmla="*/ 551420 w 600349"/>
                  <a:gd name="connsiteY20" fmla="*/ 60325 h 613712"/>
                  <a:gd name="connsiteX21" fmla="*/ 589520 w 600349"/>
                  <a:gd name="connsiteY21" fmla="*/ 40005 h 613712"/>
                  <a:gd name="connsiteX22" fmla="*/ 571740 w 600349"/>
                  <a:gd name="connsiteY22" fmla="*/ 24130 h 613712"/>
                  <a:gd name="connsiteX23" fmla="*/ 549515 w 600349"/>
                  <a:gd name="connsiteY23" fmla="*/ 0 h 613712"/>
                  <a:gd name="connsiteX24" fmla="*/ 557135 w 600349"/>
                  <a:gd name="connsiteY24" fmla="*/ 22225 h 613712"/>
                  <a:gd name="connsiteX25" fmla="*/ 549515 w 600349"/>
                  <a:gd name="connsiteY25" fmla="*/ 16510 h 613712"/>
                  <a:gd name="connsiteX26" fmla="*/ 529830 w 600349"/>
                  <a:gd name="connsiteY26" fmla="*/ 12700 h 613712"/>
                  <a:gd name="connsiteX27" fmla="*/ 523480 w 600349"/>
                  <a:gd name="connsiteY27" fmla="*/ 52705 h 613712"/>
                  <a:gd name="connsiteX28" fmla="*/ 510780 w 600349"/>
                  <a:gd name="connsiteY28" fmla="*/ 54610 h 613712"/>
                  <a:gd name="connsiteX29" fmla="*/ 498715 w 600349"/>
                  <a:gd name="connsiteY29" fmla="*/ 60325 h 613712"/>
                  <a:gd name="connsiteX30" fmla="*/ 502525 w 600349"/>
                  <a:gd name="connsiteY30" fmla="*/ 55245 h 613712"/>
                  <a:gd name="connsiteX31" fmla="*/ 517765 w 600349"/>
                  <a:gd name="connsiteY31" fmla="*/ 44450 h 613712"/>
                  <a:gd name="connsiteX32" fmla="*/ 518400 w 600349"/>
                  <a:gd name="connsiteY32" fmla="*/ 5080 h 613712"/>
                  <a:gd name="connsiteX33" fmla="*/ 508875 w 600349"/>
                  <a:gd name="connsiteY33" fmla="*/ 14605 h 613712"/>
                  <a:gd name="connsiteX34" fmla="*/ 501890 w 600349"/>
                  <a:gd name="connsiteY34" fmla="*/ 34925 h 613712"/>
                  <a:gd name="connsiteX35" fmla="*/ 505065 w 600349"/>
                  <a:gd name="connsiteY35" fmla="*/ 26035 h 613712"/>
                  <a:gd name="connsiteX36" fmla="*/ 501255 w 600349"/>
                  <a:gd name="connsiteY36" fmla="*/ 5080 h 613712"/>
                  <a:gd name="connsiteX37" fmla="*/ 495540 w 600349"/>
                  <a:gd name="connsiteY37" fmla="*/ 9525 h 613712"/>
                  <a:gd name="connsiteX38" fmla="*/ 484110 w 600349"/>
                  <a:gd name="connsiteY38" fmla="*/ 20320 h 613712"/>
                  <a:gd name="connsiteX39" fmla="*/ 484110 w 600349"/>
                  <a:gd name="connsiteY39" fmla="*/ 18415 h 613712"/>
                  <a:gd name="connsiteX40" fmla="*/ 479665 w 600349"/>
                  <a:gd name="connsiteY40" fmla="*/ 3810 h 613712"/>
                  <a:gd name="connsiteX41" fmla="*/ 473315 w 600349"/>
                  <a:gd name="connsiteY41" fmla="*/ 11430 h 613712"/>
                  <a:gd name="connsiteX42" fmla="*/ 459980 w 600349"/>
                  <a:gd name="connsiteY42" fmla="*/ 13335 h 613712"/>
                  <a:gd name="connsiteX43" fmla="*/ 454900 w 600349"/>
                  <a:gd name="connsiteY43" fmla="*/ 14605 h 613712"/>
                  <a:gd name="connsiteX44" fmla="*/ 444740 w 600349"/>
                  <a:gd name="connsiteY44" fmla="*/ 4445 h 613712"/>
                  <a:gd name="connsiteX45" fmla="*/ 439025 w 600349"/>
                  <a:gd name="connsiteY45" fmla="*/ 15240 h 613712"/>
                  <a:gd name="connsiteX46" fmla="*/ 418070 w 600349"/>
                  <a:gd name="connsiteY46" fmla="*/ 24130 h 613712"/>
                  <a:gd name="connsiteX47" fmla="*/ 423150 w 600349"/>
                  <a:gd name="connsiteY47" fmla="*/ 36195 h 613712"/>
                  <a:gd name="connsiteX48" fmla="*/ 411085 w 600349"/>
                  <a:gd name="connsiteY48" fmla="*/ 41910 h 613712"/>
                  <a:gd name="connsiteX49" fmla="*/ 420610 w 600349"/>
                  <a:gd name="connsiteY49" fmla="*/ 58420 h 613712"/>
                  <a:gd name="connsiteX50" fmla="*/ 395210 w 600349"/>
                  <a:gd name="connsiteY50" fmla="*/ 52705 h 613712"/>
                  <a:gd name="connsiteX51" fmla="*/ 402830 w 600349"/>
                  <a:gd name="connsiteY51" fmla="*/ 64135 h 613712"/>
                  <a:gd name="connsiteX52" fmla="*/ 359015 w 600349"/>
                  <a:gd name="connsiteY52" fmla="*/ 71755 h 613712"/>
                  <a:gd name="connsiteX53" fmla="*/ 395210 w 600349"/>
                  <a:gd name="connsiteY53" fmla="*/ 93345 h 613712"/>
                  <a:gd name="connsiteX54" fmla="*/ 400290 w 600349"/>
                  <a:gd name="connsiteY54" fmla="*/ 93345 h 613712"/>
                  <a:gd name="connsiteX55" fmla="*/ 409815 w 600349"/>
                  <a:gd name="connsiteY55" fmla="*/ 93345 h 613712"/>
                  <a:gd name="connsiteX56" fmla="*/ 411085 w 600349"/>
                  <a:gd name="connsiteY56" fmla="*/ 100330 h 613712"/>
                  <a:gd name="connsiteX57" fmla="*/ 429500 w 600349"/>
                  <a:gd name="connsiteY57" fmla="*/ 103505 h 613712"/>
                  <a:gd name="connsiteX58" fmla="*/ 404100 w 600349"/>
                  <a:gd name="connsiteY58" fmla="*/ 118745 h 613712"/>
                  <a:gd name="connsiteX59" fmla="*/ 400925 w 600349"/>
                  <a:gd name="connsiteY59" fmla="*/ 122555 h 613712"/>
                  <a:gd name="connsiteX60" fmla="*/ 381875 w 600349"/>
                  <a:gd name="connsiteY60" fmla="*/ 115570 h 613712"/>
                  <a:gd name="connsiteX61" fmla="*/ 374890 w 600349"/>
                  <a:gd name="connsiteY61" fmla="*/ 123190 h 613712"/>
                  <a:gd name="connsiteX62" fmla="*/ 353300 w 600349"/>
                  <a:gd name="connsiteY62" fmla="*/ 128270 h 613712"/>
                  <a:gd name="connsiteX63" fmla="*/ 368540 w 600349"/>
                  <a:gd name="connsiteY63" fmla="*/ 140335 h 613712"/>
                  <a:gd name="connsiteX64" fmla="*/ 361555 w 600349"/>
                  <a:gd name="connsiteY64" fmla="*/ 137795 h 613712"/>
                  <a:gd name="connsiteX65" fmla="*/ 368540 w 600349"/>
                  <a:gd name="connsiteY65" fmla="*/ 150495 h 613712"/>
                  <a:gd name="connsiteX66" fmla="*/ 359015 w 600349"/>
                  <a:gd name="connsiteY66" fmla="*/ 160020 h 613712"/>
                  <a:gd name="connsiteX67" fmla="*/ 352030 w 600349"/>
                  <a:gd name="connsiteY67" fmla="*/ 157480 h 613712"/>
                  <a:gd name="connsiteX68" fmla="*/ 345680 w 600349"/>
                  <a:gd name="connsiteY68" fmla="*/ 142240 h 613712"/>
                  <a:gd name="connsiteX69" fmla="*/ 329170 w 600349"/>
                  <a:gd name="connsiteY69" fmla="*/ 139065 h 613712"/>
                  <a:gd name="connsiteX70" fmla="*/ 308850 w 600349"/>
                  <a:gd name="connsiteY70" fmla="*/ 125095 h 613712"/>
                  <a:gd name="connsiteX71" fmla="*/ 298055 w 600349"/>
                  <a:gd name="connsiteY71" fmla="*/ 136525 h 613712"/>
                  <a:gd name="connsiteX72" fmla="*/ 287260 w 600349"/>
                  <a:gd name="connsiteY72" fmla="*/ 113665 h 613712"/>
                  <a:gd name="connsiteX73" fmla="*/ 273925 w 600349"/>
                  <a:gd name="connsiteY73" fmla="*/ 111760 h 613712"/>
                  <a:gd name="connsiteX74" fmla="*/ 233920 w 600349"/>
                  <a:gd name="connsiteY74" fmla="*/ 86360 h 613712"/>
                  <a:gd name="connsiteX75" fmla="*/ 232015 w 600349"/>
                  <a:gd name="connsiteY75" fmla="*/ 102235 h 613712"/>
                  <a:gd name="connsiteX76" fmla="*/ 224395 w 600349"/>
                  <a:gd name="connsiteY76" fmla="*/ 95885 h 613712"/>
                  <a:gd name="connsiteX77" fmla="*/ 218045 w 600349"/>
                  <a:gd name="connsiteY77" fmla="*/ 96520 h 613712"/>
                  <a:gd name="connsiteX78" fmla="*/ 194550 w 600349"/>
                  <a:gd name="connsiteY78" fmla="*/ 90805 h 613712"/>
                  <a:gd name="connsiteX79" fmla="*/ 198359 w 600349"/>
                  <a:gd name="connsiteY79" fmla="*/ 95885 h 613712"/>
                  <a:gd name="connsiteX80" fmla="*/ 185025 w 600349"/>
                  <a:gd name="connsiteY80" fmla="*/ 114300 h 613712"/>
                  <a:gd name="connsiteX81" fmla="*/ 188834 w 600349"/>
                  <a:gd name="connsiteY81" fmla="*/ 119380 h 613712"/>
                  <a:gd name="connsiteX82" fmla="*/ 202805 w 600349"/>
                  <a:gd name="connsiteY82" fmla="*/ 98425 h 613712"/>
                  <a:gd name="connsiteX83" fmla="*/ 209155 w 600349"/>
                  <a:gd name="connsiteY83" fmla="*/ 107315 h 613712"/>
                  <a:gd name="connsiteX84" fmla="*/ 201534 w 600349"/>
                  <a:gd name="connsiteY84" fmla="*/ 127635 h 613712"/>
                  <a:gd name="connsiteX85" fmla="*/ 215505 w 600349"/>
                  <a:gd name="connsiteY85" fmla="*/ 123190 h 613712"/>
                  <a:gd name="connsiteX86" fmla="*/ 201534 w 600349"/>
                  <a:gd name="connsiteY86" fmla="*/ 137795 h 613712"/>
                  <a:gd name="connsiteX87" fmla="*/ 207250 w 600349"/>
                  <a:gd name="connsiteY87" fmla="*/ 160020 h 613712"/>
                  <a:gd name="connsiteX88" fmla="*/ 188200 w 600349"/>
                  <a:gd name="connsiteY88" fmla="*/ 162560 h 613712"/>
                  <a:gd name="connsiteX89" fmla="*/ 228840 w 600349"/>
                  <a:gd name="connsiteY89" fmla="*/ 171450 h 613712"/>
                  <a:gd name="connsiteX90" fmla="*/ 219315 w 600349"/>
                  <a:gd name="connsiteY90" fmla="*/ 180975 h 613712"/>
                  <a:gd name="connsiteX91" fmla="*/ 223759 w 600349"/>
                  <a:gd name="connsiteY91" fmla="*/ 189230 h 613712"/>
                  <a:gd name="connsiteX92" fmla="*/ 183755 w 600349"/>
                  <a:gd name="connsiteY92" fmla="*/ 183515 h 613712"/>
                  <a:gd name="connsiteX93" fmla="*/ 176770 w 600349"/>
                  <a:gd name="connsiteY93" fmla="*/ 207010 h 613712"/>
                  <a:gd name="connsiteX94" fmla="*/ 149465 w 600349"/>
                  <a:gd name="connsiteY94" fmla="*/ 209550 h 613712"/>
                  <a:gd name="connsiteX95" fmla="*/ 138670 w 600349"/>
                  <a:gd name="connsiteY95" fmla="*/ 205105 h 613712"/>
                  <a:gd name="connsiteX96" fmla="*/ 147559 w 600349"/>
                  <a:gd name="connsiteY96" fmla="*/ 228600 h 613712"/>
                  <a:gd name="connsiteX97" fmla="*/ 133590 w 600349"/>
                  <a:gd name="connsiteY97" fmla="*/ 227965 h 613712"/>
                  <a:gd name="connsiteX98" fmla="*/ 130415 w 600349"/>
                  <a:gd name="connsiteY98" fmla="*/ 231775 h 613712"/>
                  <a:gd name="connsiteX99" fmla="*/ 150734 w 600349"/>
                  <a:gd name="connsiteY99" fmla="*/ 246380 h 613712"/>
                  <a:gd name="connsiteX100" fmla="*/ 171690 w 600349"/>
                  <a:gd name="connsiteY100" fmla="*/ 244475 h 613712"/>
                  <a:gd name="connsiteX101" fmla="*/ 154545 w 600349"/>
                  <a:gd name="connsiteY101" fmla="*/ 257810 h 613712"/>
                  <a:gd name="connsiteX102" fmla="*/ 167245 w 600349"/>
                  <a:gd name="connsiteY102" fmla="*/ 266065 h 613712"/>
                  <a:gd name="connsiteX103" fmla="*/ 187565 w 600349"/>
                  <a:gd name="connsiteY103" fmla="*/ 260350 h 613712"/>
                  <a:gd name="connsiteX104" fmla="*/ 190740 w 600349"/>
                  <a:gd name="connsiteY104" fmla="*/ 267970 h 613712"/>
                  <a:gd name="connsiteX105" fmla="*/ 178675 w 600349"/>
                  <a:gd name="connsiteY105" fmla="*/ 283210 h 613712"/>
                  <a:gd name="connsiteX106" fmla="*/ 185659 w 600349"/>
                  <a:gd name="connsiteY106" fmla="*/ 285750 h 613712"/>
                  <a:gd name="connsiteX107" fmla="*/ 253605 w 600349"/>
                  <a:gd name="connsiteY107" fmla="*/ 304800 h 613712"/>
                  <a:gd name="connsiteX108" fmla="*/ 253605 w 600349"/>
                  <a:gd name="connsiteY108" fmla="*/ 314960 h 613712"/>
                  <a:gd name="connsiteX109" fmla="*/ 244715 w 600349"/>
                  <a:gd name="connsiteY109" fmla="*/ 328295 h 613712"/>
                  <a:gd name="connsiteX110" fmla="*/ 243445 w 600349"/>
                  <a:gd name="connsiteY110" fmla="*/ 321310 h 613712"/>
                  <a:gd name="connsiteX111" fmla="*/ 210425 w 600349"/>
                  <a:gd name="connsiteY111" fmla="*/ 312420 h 613712"/>
                  <a:gd name="connsiteX112" fmla="*/ 180580 w 600349"/>
                  <a:gd name="connsiteY112" fmla="*/ 337820 h 613712"/>
                  <a:gd name="connsiteX113" fmla="*/ 179945 w 600349"/>
                  <a:gd name="connsiteY113" fmla="*/ 344170 h 613712"/>
                  <a:gd name="connsiteX114" fmla="*/ 186930 w 600349"/>
                  <a:gd name="connsiteY114" fmla="*/ 346710 h 613712"/>
                  <a:gd name="connsiteX115" fmla="*/ 158355 w 600349"/>
                  <a:gd name="connsiteY115" fmla="*/ 372745 h 613712"/>
                  <a:gd name="connsiteX116" fmla="*/ 114540 w 600349"/>
                  <a:gd name="connsiteY116" fmla="*/ 385445 h 613712"/>
                  <a:gd name="connsiteX117" fmla="*/ 99934 w 600349"/>
                  <a:gd name="connsiteY117" fmla="*/ 386080 h 613712"/>
                  <a:gd name="connsiteX118" fmla="*/ 111365 w 600349"/>
                  <a:gd name="connsiteY118" fmla="*/ 391795 h 613712"/>
                  <a:gd name="connsiteX119" fmla="*/ 143750 w 600349"/>
                  <a:gd name="connsiteY119" fmla="*/ 389890 h 613712"/>
                  <a:gd name="connsiteX120" fmla="*/ 147559 w 600349"/>
                  <a:gd name="connsiteY120" fmla="*/ 384810 h 613712"/>
                  <a:gd name="connsiteX121" fmla="*/ 146925 w 600349"/>
                  <a:gd name="connsiteY121" fmla="*/ 391160 h 613712"/>
                  <a:gd name="connsiteX122" fmla="*/ 158990 w 600349"/>
                  <a:gd name="connsiteY122" fmla="*/ 402590 h 613712"/>
                  <a:gd name="connsiteX123" fmla="*/ 170420 w 600349"/>
                  <a:gd name="connsiteY123" fmla="*/ 410210 h 613712"/>
                  <a:gd name="connsiteX124" fmla="*/ 216775 w 600349"/>
                  <a:gd name="connsiteY124" fmla="*/ 391160 h 613712"/>
                  <a:gd name="connsiteX125" fmla="*/ 212965 w 600349"/>
                  <a:gd name="connsiteY125" fmla="*/ 406400 h 613712"/>
                  <a:gd name="connsiteX126" fmla="*/ 235190 w 600349"/>
                  <a:gd name="connsiteY126" fmla="*/ 417830 h 613712"/>
                  <a:gd name="connsiteX127" fmla="*/ 210425 w 600349"/>
                  <a:gd name="connsiteY127" fmla="*/ 412115 h 613712"/>
                  <a:gd name="connsiteX128" fmla="*/ 169150 w 600349"/>
                  <a:gd name="connsiteY128" fmla="*/ 412750 h 613712"/>
                  <a:gd name="connsiteX129" fmla="*/ 153909 w 600349"/>
                  <a:gd name="connsiteY129" fmla="*/ 403860 h 613712"/>
                  <a:gd name="connsiteX130" fmla="*/ 148195 w 600349"/>
                  <a:gd name="connsiteY130" fmla="*/ 408305 h 613712"/>
                  <a:gd name="connsiteX131" fmla="*/ 126605 w 600349"/>
                  <a:gd name="connsiteY131" fmla="*/ 400050 h 613712"/>
                  <a:gd name="connsiteX132" fmla="*/ 120255 w 600349"/>
                  <a:gd name="connsiteY132" fmla="*/ 410845 h 613712"/>
                  <a:gd name="connsiteX133" fmla="*/ 124700 w 600349"/>
                  <a:gd name="connsiteY133" fmla="*/ 415925 h 613712"/>
                  <a:gd name="connsiteX134" fmla="*/ 85965 w 600349"/>
                  <a:gd name="connsiteY134" fmla="*/ 414020 h 613712"/>
                  <a:gd name="connsiteX135" fmla="*/ 86600 w 600349"/>
                  <a:gd name="connsiteY135" fmla="*/ 434340 h 613712"/>
                  <a:gd name="connsiteX136" fmla="*/ 84059 w 600349"/>
                  <a:gd name="connsiteY136" fmla="*/ 440055 h 613712"/>
                  <a:gd name="connsiteX137" fmla="*/ 99300 w 600349"/>
                  <a:gd name="connsiteY137" fmla="*/ 448945 h 613712"/>
                  <a:gd name="connsiteX138" fmla="*/ 90409 w 600349"/>
                  <a:gd name="connsiteY138" fmla="*/ 445770 h 613712"/>
                  <a:gd name="connsiteX139" fmla="*/ 70090 w 600349"/>
                  <a:gd name="connsiteY139" fmla="*/ 434340 h 613712"/>
                  <a:gd name="connsiteX140" fmla="*/ 56755 w 600349"/>
                  <a:gd name="connsiteY140" fmla="*/ 434340 h 613712"/>
                  <a:gd name="connsiteX141" fmla="*/ 51675 w 600349"/>
                  <a:gd name="connsiteY141" fmla="*/ 433705 h 613712"/>
                  <a:gd name="connsiteX142" fmla="*/ 54850 w 600349"/>
                  <a:gd name="connsiteY142" fmla="*/ 424815 h 613712"/>
                  <a:gd name="connsiteX143" fmla="*/ 35165 w 600349"/>
                  <a:gd name="connsiteY143" fmla="*/ 427355 h 613712"/>
                  <a:gd name="connsiteX144" fmla="*/ 30084 w 600349"/>
                  <a:gd name="connsiteY144" fmla="*/ 425450 h 613712"/>
                  <a:gd name="connsiteX145" fmla="*/ 26909 w 600349"/>
                  <a:gd name="connsiteY145" fmla="*/ 434340 h 613712"/>
                  <a:gd name="connsiteX146" fmla="*/ 11670 w 600349"/>
                  <a:gd name="connsiteY146" fmla="*/ 441325 h 613712"/>
                  <a:gd name="connsiteX147" fmla="*/ 18655 w 600349"/>
                  <a:gd name="connsiteY147" fmla="*/ 447675 h 613712"/>
                  <a:gd name="connsiteX148" fmla="*/ 72630 w 600349"/>
                  <a:gd name="connsiteY148" fmla="*/ 459105 h 613712"/>
                  <a:gd name="connsiteX149" fmla="*/ 88505 w 600349"/>
                  <a:gd name="connsiteY149" fmla="*/ 468630 h 613712"/>
                  <a:gd name="connsiteX150" fmla="*/ 73900 w 600349"/>
                  <a:gd name="connsiteY150" fmla="*/ 462915 h 613712"/>
                  <a:gd name="connsiteX151" fmla="*/ 63105 w 600349"/>
                  <a:gd name="connsiteY151" fmla="*/ 468630 h 613712"/>
                  <a:gd name="connsiteX152" fmla="*/ 57390 w 600349"/>
                  <a:gd name="connsiteY152" fmla="*/ 473075 h 613712"/>
                  <a:gd name="connsiteX153" fmla="*/ 18020 w 600349"/>
                  <a:gd name="connsiteY153" fmla="*/ 477520 h 613712"/>
                  <a:gd name="connsiteX154" fmla="*/ 20559 w 600349"/>
                  <a:gd name="connsiteY154" fmla="*/ 481965 h 613712"/>
                  <a:gd name="connsiteX155" fmla="*/ 19925 w 600349"/>
                  <a:gd name="connsiteY155" fmla="*/ 488315 h 613712"/>
                  <a:gd name="connsiteX156" fmla="*/ 2780 w 600349"/>
                  <a:gd name="connsiteY156" fmla="*/ 484505 h 613712"/>
                  <a:gd name="connsiteX157" fmla="*/ 7859 w 600349"/>
                  <a:gd name="connsiteY157" fmla="*/ 493395 h 613712"/>
                  <a:gd name="connsiteX158" fmla="*/ 3415 w 600349"/>
                  <a:gd name="connsiteY158" fmla="*/ 504825 h 613712"/>
                  <a:gd name="connsiteX159" fmla="*/ 22465 w 600349"/>
                  <a:gd name="connsiteY159" fmla="*/ 499110 h 613712"/>
                  <a:gd name="connsiteX160" fmla="*/ 21830 w 600349"/>
                  <a:gd name="connsiteY160" fmla="*/ 521970 h 613712"/>
                  <a:gd name="connsiteX161" fmla="*/ 82790 w 600349"/>
                  <a:gd name="connsiteY161" fmla="*/ 520700 h 613712"/>
                  <a:gd name="connsiteX162" fmla="*/ 90409 w 600349"/>
                  <a:gd name="connsiteY162" fmla="*/ 521970 h 613712"/>
                  <a:gd name="connsiteX163" fmla="*/ 59295 w 600349"/>
                  <a:gd name="connsiteY163" fmla="*/ 526415 h 613712"/>
                  <a:gd name="connsiteX164" fmla="*/ 61834 w 600349"/>
                  <a:gd name="connsiteY164" fmla="*/ 530860 h 613712"/>
                  <a:gd name="connsiteX165" fmla="*/ 21830 w 600349"/>
                  <a:gd name="connsiteY165" fmla="*/ 541655 h 613712"/>
                  <a:gd name="connsiteX166" fmla="*/ 9130 w 600349"/>
                  <a:gd name="connsiteY166" fmla="*/ 546735 h 613712"/>
                  <a:gd name="connsiteX167" fmla="*/ 12305 w 600349"/>
                  <a:gd name="connsiteY167" fmla="*/ 544830 h 613712"/>
                  <a:gd name="connsiteX168" fmla="*/ 19290 w 600349"/>
                  <a:gd name="connsiteY168" fmla="*/ 548005 h 613712"/>
                  <a:gd name="connsiteX169" fmla="*/ 38975 w 600349"/>
                  <a:gd name="connsiteY169" fmla="*/ 545465 h 613712"/>
                  <a:gd name="connsiteX170" fmla="*/ 75805 w 600349"/>
                  <a:gd name="connsiteY170" fmla="*/ 553085 h 613712"/>
                  <a:gd name="connsiteX171" fmla="*/ 85965 w 600349"/>
                  <a:gd name="connsiteY171" fmla="*/ 543560 h 613712"/>
                  <a:gd name="connsiteX172" fmla="*/ 94855 w 600349"/>
                  <a:gd name="connsiteY172" fmla="*/ 553720 h 613712"/>
                  <a:gd name="connsiteX173" fmla="*/ 39609 w 600349"/>
                  <a:gd name="connsiteY173" fmla="*/ 565785 h 613712"/>
                  <a:gd name="connsiteX174" fmla="*/ 36434 w 600349"/>
                  <a:gd name="connsiteY174" fmla="*/ 584835 h 613712"/>
                  <a:gd name="connsiteX175" fmla="*/ 59295 w 600349"/>
                  <a:gd name="connsiteY175" fmla="*/ 580390 h 613712"/>
                  <a:gd name="connsiteX176" fmla="*/ 69455 w 600349"/>
                  <a:gd name="connsiteY176" fmla="*/ 587375 h 613712"/>
                  <a:gd name="connsiteX177" fmla="*/ 71995 w 600349"/>
                  <a:gd name="connsiteY177" fmla="*/ 581660 h 613712"/>
                  <a:gd name="connsiteX178" fmla="*/ 82790 w 600349"/>
                  <a:gd name="connsiteY178" fmla="*/ 586105 h 613712"/>
                  <a:gd name="connsiteX179" fmla="*/ 85330 w 600349"/>
                  <a:gd name="connsiteY179" fmla="*/ 580390 h 613712"/>
                  <a:gd name="connsiteX180" fmla="*/ 85965 w 600349"/>
                  <a:gd name="connsiteY180" fmla="*/ 600710 h 613712"/>
                  <a:gd name="connsiteX181" fmla="*/ 97395 w 600349"/>
                  <a:gd name="connsiteY181" fmla="*/ 598170 h 613712"/>
                  <a:gd name="connsiteX182" fmla="*/ 105650 w 600349"/>
                  <a:gd name="connsiteY182" fmla="*/ 604520 h 613712"/>
                  <a:gd name="connsiteX183" fmla="*/ 120255 w 600349"/>
                  <a:gd name="connsiteY183" fmla="*/ 600075 h 613712"/>
                  <a:gd name="connsiteX184" fmla="*/ 120890 w 600349"/>
                  <a:gd name="connsiteY184" fmla="*/ 593725 h 613712"/>
                  <a:gd name="connsiteX185" fmla="*/ 140575 w 600349"/>
                  <a:gd name="connsiteY185" fmla="*/ 607695 h 613712"/>
                  <a:gd name="connsiteX186" fmla="*/ 151370 w 600349"/>
                  <a:gd name="connsiteY186" fmla="*/ 601980 h 613712"/>
                  <a:gd name="connsiteX187" fmla="*/ 168515 w 600349"/>
                  <a:gd name="connsiteY187" fmla="*/ 611505 h 613712"/>
                  <a:gd name="connsiteX188" fmla="*/ 188834 w 600349"/>
                  <a:gd name="connsiteY188" fmla="*/ 612775 h 613712"/>
                  <a:gd name="connsiteX189" fmla="*/ 195184 w 600349"/>
                  <a:gd name="connsiteY189" fmla="*/ 594995 h 613712"/>
                  <a:gd name="connsiteX190" fmla="*/ 228840 w 600349"/>
                  <a:gd name="connsiteY190" fmla="*/ 579120 h 613712"/>
                  <a:gd name="connsiteX191" fmla="*/ 220584 w 600349"/>
                  <a:gd name="connsiteY191" fmla="*/ 570865 h 613712"/>
                  <a:gd name="connsiteX192" fmla="*/ 227570 w 600349"/>
                  <a:gd name="connsiteY192" fmla="*/ 571500 h 613712"/>
                  <a:gd name="connsiteX193" fmla="*/ 247255 w 600349"/>
                  <a:gd name="connsiteY193" fmla="*/ 577215 h 613712"/>
                  <a:gd name="connsiteX194" fmla="*/ 232015 w 600349"/>
                  <a:gd name="connsiteY194" fmla="*/ 584835 h 613712"/>
                  <a:gd name="connsiteX195" fmla="*/ 259320 w 600349"/>
                  <a:gd name="connsiteY195" fmla="*/ 594995 h 613712"/>
                  <a:gd name="connsiteX196" fmla="*/ 264400 w 600349"/>
                  <a:gd name="connsiteY196" fmla="*/ 586740 h 613712"/>
                  <a:gd name="connsiteX197" fmla="*/ 278370 w 600349"/>
                  <a:gd name="connsiteY197" fmla="*/ 588645 h 613712"/>
                  <a:gd name="connsiteX198" fmla="*/ 282180 w 600349"/>
                  <a:gd name="connsiteY198" fmla="*/ 578485 h 613712"/>
                  <a:gd name="connsiteX199" fmla="*/ 285355 w 600349"/>
                  <a:gd name="connsiteY199" fmla="*/ 574675 h 613712"/>
                  <a:gd name="connsiteX200" fmla="*/ 318375 w 600349"/>
                  <a:gd name="connsiteY200" fmla="*/ 579755 h 613712"/>
                  <a:gd name="connsiteX201" fmla="*/ 322820 w 600349"/>
                  <a:gd name="connsiteY201" fmla="*/ 561340 h 613712"/>
                  <a:gd name="connsiteX202" fmla="*/ 327265 w 600349"/>
                  <a:gd name="connsiteY202" fmla="*/ 566420 h 613712"/>
                  <a:gd name="connsiteX203" fmla="*/ 343140 w 600349"/>
                  <a:gd name="connsiteY203" fmla="*/ 561975 h 613712"/>
                  <a:gd name="connsiteX204" fmla="*/ 380605 w 600349"/>
                  <a:gd name="connsiteY204" fmla="*/ 572135 h 613712"/>
                  <a:gd name="connsiteX205" fmla="*/ 390765 w 600349"/>
                  <a:gd name="connsiteY205" fmla="*/ 579120 h 613712"/>
                  <a:gd name="connsiteX206" fmla="*/ 399655 w 600349"/>
                  <a:gd name="connsiteY206" fmla="*/ 559435 h 613712"/>
                  <a:gd name="connsiteX207" fmla="*/ 399655 w 600349"/>
                  <a:gd name="connsiteY207" fmla="*/ 553085 h 613712"/>
                  <a:gd name="connsiteX208" fmla="*/ 414895 w 600349"/>
                  <a:gd name="connsiteY208" fmla="*/ 568325 h 613712"/>
                  <a:gd name="connsiteX209" fmla="*/ 423150 w 600349"/>
                  <a:gd name="connsiteY209" fmla="*/ 567690 h 613712"/>
                  <a:gd name="connsiteX210" fmla="*/ 416165 w 600349"/>
                  <a:gd name="connsiteY210" fmla="*/ 575310 h 613712"/>
                  <a:gd name="connsiteX211" fmla="*/ 462520 w 600349"/>
                  <a:gd name="connsiteY211" fmla="*/ 594360 h 613712"/>
                  <a:gd name="connsiteX212" fmla="*/ 465060 w 600349"/>
                  <a:gd name="connsiteY212" fmla="*/ 591820 h 613712"/>
                  <a:gd name="connsiteX213" fmla="*/ 467600 w 600349"/>
                  <a:gd name="connsiteY213" fmla="*/ 572770 h 613712"/>
                  <a:gd name="connsiteX214" fmla="*/ 472680 w 600349"/>
                  <a:gd name="connsiteY214" fmla="*/ 564515 h 613712"/>
                  <a:gd name="connsiteX215" fmla="*/ 478395 w 600349"/>
                  <a:gd name="connsiteY215" fmla="*/ 553085 h 613712"/>
                  <a:gd name="connsiteX216" fmla="*/ 502525 w 600349"/>
                  <a:gd name="connsiteY216" fmla="*/ 535305 h 613712"/>
                  <a:gd name="connsiteX217" fmla="*/ 528560 w 600349"/>
                  <a:gd name="connsiteY217" fmla="*/ 488315 h 613712"/>
                  <a:gd name="connsiteX218" fmla="*/ 548880 w 600349"/>
                  <a:gd name="connsiteY218" fmla="*/ 469265 h 613712"/>
                  <a:gd name="connsiteX219" fmla="*/ 553325 w 600349"/>
                  <a:gd name="connsiteY219" fmla="*/ 444500 h 613712"/>
                  <a:gd name="connsiteX220" fmla="*/ 555865 w 600349"/>
                  <a:gd name="connsiteY220" fmla="*/ 412750 h 613712"/>
                  <a:gd name="connsiteX221" fmla="*/ 548245 w 600349"/>
                  <a:gd name="connsiteY221" fmla="*/ 393700 h 613712"/>
                  <a:gd name="connsiteX222" fmla="*/ 567295 w 600349"/>
                  <a:gd name="connsiteY222" fmla="*/ 396875 h 613712"/>
                  <a:gd name="connsiteX223" fmla="*/ 561580 w 600349"/>
                  <a:gd name="connsiteY223" fmla="*/ 378460 h 613712"/>
                  <a:gd name="connsiteX224" fmla="*/ 575550 w 600349"/>
                  <a:gd name="connsiteY224" fmla="*/ 360045 h 613712"/>
                  <a:gd name="connsiteX225" fmla="*/ 565390 w 600349"/>
                  <a:gd name="connsiteY225" fmla="*/ 343535 h 613712"/>
                  <a:gd name="connsiteX226" fmla="*/ 575550 w 600349"/>
                  <a:gd name="connsiteY226" fmla="*/ 300990 h 613712"/>
                  <a:gd name="connsiteX227" fmla="*/ 564120 w 600349"/>
                  <a:gd name="connsiteY227" fmla="*/ 287655 h 613712"/>
                  <a:gd name="connsiteX228" fmla="*/ 597140 w 600349"/>
                  <a:gd name="connsiteY228" fmla="*/ 276860 h 613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</a:cxnLst>
                <a:rect l="l" t="t" r="r" b="b"/>
                <a:pathLst>
                  <a:path w="600349" h="613712">
                    <a:moveTo>
                      <a:pt x="597140" y="276860"/>
                    </a:moveTo>
                    <a:cubicBezTo>
                      <a:pt x="596505" y="275590"/>
                      <a:pt x="597140" y="273685"/>
                      <a:pt x="597775" y="271780"/>
                    </a:cubicBezTo>
                    <a:lnTo>
                      <a:pt x="595870" y="267970"/>
                    </a:lnTo>
                    <a:cubicBezTo>
                      <a:pt x="595235" y="267335"/>
                      <a:pt x="593965" y="266700"/>
                      <a:pt x="593330" y="266065"/>
                    </a:cubicBezTo>
                    <a:cubicBezTo>
                      <a:pt x="593965" y="266065"/>
                      <a:pt x="594600" y="266700"/>
                      <a:pt x="594600" y="266700"/>
                    </a:cubicBezTo>
                    <a:lnTo>
                      <a:pt x="592060" y="262255"/>
                    </a:lnTo>
                    <a:cubicBezTo>
                      <a:pt x="581900" y="254635"/>
                      <a:pt x="567930" y="274320"/>
                      <a:pt x="550785" y="260985"/>
                    </a:cubicBezTo>
                    <a:lnTo>
                      <a:pt x="550150" y="250825"/>
                    </a:lnTo>
                    <a:cubicBezTo>
                      <a:pt x="550150" y="250825"/>
                      <a:pt x="557770" y="240030"/>
                      <a:pt x="557770" y="240030"/>
                    </a:cubicBezTo>
                    <a:cubicBezTo>
                      <a:pt x="559675" y="228600"/>
                      <a:pt x="547610" y="231775"/>
                      <a:pt x="543165" y="225425"/>
                    </a:cubicBezTo>
                    <a:cubicBezTo>
                      <a:pt x="536180" y="214630"/>
                      <a:pt x="542530" y="197485"/>
                      <a:pt x="535545" y="185420"/>
                    </a:cubicBezTo>
                    <a:cubicBezTo>
                      <a:pt x="534275" y="183515"/>
                      <a:pt x="534275" y="179705"/>
                      <a:pt x="531735" y="179070"/>
                    </a:cubicBezTo>
                    <a:cubicBezTo>
                      <a:pt x="529830" y="178435"/>
                      <a:pt x="506335" y="190500"/>
                      <a:pt x="505065" y="193040"/>
                    </a:cubicBezTo>
                    <a:cubicBezTo>
                      <a:pt x="503160" y="197485"/>
                      <a:pt x="510780" y="203200"/>
                      <a:pt x="508240" y="207010"/>
                    </a:cubicBezTo>
                    <a:cubicBezTo>
                      <a:pt x="495540" y="227965"/>
                      <a:pt x="459980" y="206375"/>
                      <a:pt x="449185" y="195580"/>
                    </a:cubicBezTo>
                    <a:cubicBezTo>
                      <a:pt x="442200" y="188595"/>
                      <a:pt x="410450" y="136525"/>
                      <a:pt x="413625" y="130175"/>
                    </a:cubicBezTo>
                    <a:cubicBezTo>
                      <a:pt x="418070" y="121920"/>
                      <a:pt x="455535" y="129540"/>
                      <a:pt x="463155" y="123190"/>
                    </a:cubicBezTo>
                    <a:cubicBezTo>
                      <a:pt x="471410" y="116205"/>
                      <a:pt x="446645" y="90805"/>
                      <a:pt x="465695" y="93980"/>
                    </a:cubicBezTo>
                    <a:cubicBezTo>
                      <a:pt x="473315" y="95250"/>
                      <a:pt x="480935" y="111125"/>
                      <a:pt x="494905" y="104775"/>
                    </a:cubicBezTo>
                    <a:cubicBezTo>
                      <a:pt x="517765" y="94615"/>
                      <a:pt x="516495" y="57785"/>
                      <a:pt x="545705" y="60325"/>
                    </a:cubicBezTo>
                    <a:lnTo>
                      <a:pt x="551420" y="60325"/>
                    </a:lnTo>
                    <a:cubicBezTo>
                      <a:pt x="553960" y="43180"/>
                      <a:pt x="578725" y="48895"/>
                      <a:pt x="589520" y="40005"/>
                    </a:cubicBezTo>
                    <a:cubicBezTo>
                      <a:pt x="599045" y="31750"/>
                      <a:pt x="584440" y="42545"/>
                      <a:pt x="571740" y="24130"/>
                    </a:cubicBezTo>
                    <a:cubicBezTo>
                      <a:pt x="566025" y="15240"/>
                      <a:pt x="564755" y="1270"/>
                      <a:pt x="549515" y="0"/>
                    </a:cubicBezTo>
                    <a:cubicBezTo>
                      <a:pt x="549515" y="0"/>
                      <a:pt x="557135" y="22225"/>
                      <a:pt x="557135" y="22225"/>
                    </a:cubicBezTo>
                    <a:lnTo>
                      <a:pt x="549515" y="16510"/>
                    </a:lnTo>
                    <a:cubicBezTo>
                      <a:pt x="549515" y="15240"/>
                      <a:pt x="534910" y="10795"/>
                      <a:pt x="529830" y="12700"/>
                    </a:cubicBezTo>
                    <a:cubicBezTo>
                      <a:pt x="519670" y="16510"/>
                      <a:pt x="529830" y="45085"/>
                      <a:pt x="523480" y="52705"/>
                    </a:cubicBezTo>
                    <a:lnTo>
                      <a:pt x="510780" y="54610"/>
                    </a:lnTo>
                    <a:lnTo>
                      <a:pt x="498715" y="60325"/>
                    </a:lnTo>
                    <a:cubicBezTo>
                      <a:pt x="497445" y="58420"/>
                      <a:pt x="500620" y="56515"/>
                      <a:pt x="502525" y="55245"/>
                    </a:cubicBezTo>
                    <a:cubicBezTo>
                      <a:pt x="515225" y="44450"/>
                      <a:pt x="501890" y="59690"/>
                      <a:pt x="517765" y="44450"/>
                    </a:cubicBezTo>
                    <a:cubicBezTo>
                      <a:pt x="521575" y="40640"/>
                      <a:pt x="519035" y="5715"/>
                      <a:pt x="518400" y="5080"/>
                    </a:cubicBezTo>
                    <a:cubicBezTo>
                      <a:pt x="517765" y="5080"/>
                      <a:pt x="507605" y="11430"/>
                      <a:pt x="508875" y="14605"/>
                    </a:cubicBezTo>
                    <a:cubicBezTo>
                      <a:pt x="510145" y="17780"/>
                      <a:pt x="503160" y="38100"/>
                      <a:pt x="501890" y="34925"/>
                    </a:cubicBezTo>
                    <a:cubicBezTo>
                      <a:pt x="500620" y="32385"/>
                      <a:pt x="505065" y="29210"/>
                      <a:pt x="505065" y="26035"/>
                    </a:cubicBezTo>
                    <a:cubicBezTo>
                      <a:pt x="504430" y="14605"/>
                      <a:pt x="504430" y="8890"/>
                      <a:pt x="501255" y="5080"/>
                    </a:cubicBezTo>
                    <a:cubicBezTo>
                      <a:pt x="499985" y="3175"/>
                      <a:pt x="498080" y="8890"/>
                      <a:pt x="495540" y="9525"/>
                    </a:cubicBezTo>
                    <a:cubicBezTo>
                      <a:pt x="491095" y="10795"/>
                      <a:pt x="486015" y="17145"/>
                      <a:pt x="484110" y="20320"/>
                    </a:cubicBezTo>
                    <a:cubicBezTo>
                      <a:pt x="484110" y="19685"/>
                      <a:pt x="484745" y="19050"/>
                      <a:pt x="484110" y="18415"/>
                    </a:cubicBezTo>
                    <a:cubicBezTo>
                      <a:pt x="482840" y="14605"/>
                      <a:pt x="484745" y="8255"/>
                      <a:pt x="479665" y="3810"/>
                    </a:cubicBezTo>
                    <a:cubicBezTo>
                      <a:pt x="477125" y="1270"/>
                      <a:pt x="475855" y="9525"/>
                      <a:pt x="473315" y="11430"/>
                    </a:cubicBezTo>
                    <a:cubicBezTo>
                      <a:pt x="469505" y="13970"/>
                      <a:pt x="464425" y="12065"/>
                      <a:pt x="459980" y="13335"/>
                    </a:cubicBezTo>
                    <a:cubicBezTo>
                      <a:pt x="458075" y="13970"/>
                      <a:pt x="454265" y="16510"/>
                      <a:pt x="454900" y="14605"/>
                    </a:cubicBezTo>
                    <a:cubicBezTo>
                      <a:pt x="454900" y="10795"/>
                      <a:pt x="460615" y="3810"/>
                      <a:pt x="444740" y="4445"/>
                    </a:cubicBezTo>
                    <a:cubicBezTo>
                      <a:pt x="439660" y="4445"/>
                      <a:pt x="439660" y="13970"/>
                      <a:pt x="439025" y="15240"/>
                    </a:cubicBezTo>
                    <a:cubicBezTo>
                      <a:pt x="433310" y="22860"/>
                      <a:pt x="424420" y="19050"/>
                      <a:pt x="418070" y="24130"/>
                    </a:cubicBezTo>
                    <a:cubicBezTo>
                      <a:pt x="414895" y="26670"/>
                      <a:pt x="426960" y="33020"/>
                      <a:pt x="423150" y="36195"/>
                    </a:cubicBezTo>
                    <a:cubicBezTo>
                      <a:pt x="420610" y="38100"/>
                      <a:pt x="407910" y="31115"/>
                      <a:pt x="411085" y="41910"/>
                    </a:cubicBezTo>
                    <a:cubicBezTo>
                      <a:pt x="412990" y="48260"/>
                      <a:pt x="423150" y="56515"/>
                      <a:pt x="420610" y="58420"/>
                    </a:cubicBezTo>
                    <a:cubicBezTo>
                      <a:pt x="416800" y="61595"/>
                      <a:pt x="400290" y="45085"/>
                      <a:pt x="395210" y="52705"/>
                    </a:cubicBezTo>
                    <a:cubicBezTo>
                      <a:pt x="392670" y="56515"/>
                      <a:pt x="405370" y="60960"/>
                      <a:pt x="402830" y="64135"/>
                    </a:cubicBezTo>
                    <a:cubicBezTo>
                      <a:pt x="402195" y="64770"/>
                      <a:pt x="355205" y="52070"/>
                      <a:pt x="359015" y="71755"/>
                    </a:cubicBezTo>
                    <a:cubicBezTo>
                      <a:pt x="360920" y="83185"/>
                      <a:pt x="388860" y="93345"/>
                      <a:pt x="395210" y="93345"/>
                    </a:cubicBezTo>
                    <a:cubicBezTo>
                      <a:pt x="397115" y="93345"/>
                      <a:pt x="399655" y="92075"/>
                      <a:pt x="400290" y="93345"/>
                    </a:cubicBezTo>
                    <a:cubicBezTo>
                      <a:pt x="400925" y="97790"/>
                      <a:pt x="406005" y="88900"/>
                      <a:pt x="409815" y="93345"/>
                    </a:cubicBezTo>
                    <a:cubicBezTo>
                      <a:pt x="414260" y="98425"/>
                      <a:pt x="401560" y="99695"/>
                      <a:pt x="411085" y="100330"/>
                    </a:cubicBezTo>
                    <a:cubicBezTo>
                      <a:pt x="417435" y="100965"/>
                      <a:pt x="434580" y="99695"/>
                      <a:pt x="429500" y="103505"/>
                    </a:cubicBezTo>
                    <a:cubicBezTo>
                      <a:pt x="425055" y="107315"/>
                      <a:pt x="411720" y="111125"/>
                      <a:pt x="404100" y="118745"/>
                    </a:cubicBezTo>
                    <a:cubicBezTo>
                      <a:pt x="402830" y="120015"/>
                      <a:pt x="402195" y="121920"/>
                      <a:pt x="400925" y="122555"/>
                    </a:cubicBezTo>
                    <a:cubicBezTo>
                      <a:pt x="392670" y="124460"/>
                      <a:pt x="386955" y="117475"/>
                      <a:pt x="381875" y="115570"/>
                    </a:cubicBezTo>
                    <a:cubicBezTo>
                      <a:pt x="381240" y="115570"/>
                      <a:pt x="377430" y="121920"/>
                      <a:pt x="374890" y="123190"/>
                    </a:cubicBezTo>
                    <a:cubicBezTo>
                      <a:pt x="370445" y="125095"/>
                      <a:pt x="356475" y="124460"/>
                      <a:pt x="353300" y="128270"/>
                    </a:cubicBezTo>
                    <a:cubicBezTo>
                      <a:pt x="343140" y="139700"/>
                      <a:pt x="372350" y="130810"/>
                      <a:pt x="368540" y="140335"/>
                    </a:cubicBezTo>
                    <a:cubicBezTo>
                      <a:pt x="367905" y="142875"/>
                      <a:pt x="363460" y="135890"/>
                      <a:pt x="361555" y="137795"/>
                    </a:cubicBezTo>
                    <a:cubicBezTo>
                      <a:pt x="361555" y="137795"/>
                      <a:pt x="368540" y="150495"/>
                      <a:pt x="368540" y="150495"/>
                    </a:cubicBezTo>
                    <a:cubicBezTo>
                      <a:pt x="366000" y="153670"/>
                      <a:pt x="362825" y="157480"/>
                      <a:pt x="359015" y="160020"/>
                    </a:cubicBezTo>
                    <a:cubicBezTo>
                      <a:pt x="357110" y="161290"/>
                      <a:pt x="353935" y="159385"/>
                      <a:pt x="352030" y="157480"/>
                    </a:cubicBezTo>
                    <a:cubicBezTo>
                      <a:pt x="352030" y="157480"/>
                      <a:pt x="345680" y="142240"/>
                      <a:pt x="345680" y="142240"/>
                    </a:cubicBezTo>
                    <a:cubicBezTo>
                      <a:pt x="341870" y="137795"/>
                      <a:pt x="332980" y="140970"/>
                      <a:pt x="329170" y="139065"/>
                    </a:cubicBezTo>
                    <a:cubicBezTo>
                      <a:pt x="322820" y="136525"/>
                      <a:pt x="318375" y="121920"/>
                      <a:pt x="308850" y="125095"/>
                    </a:cubicBezTo>
                    <a:cubicBezTo>
                      <a:pt x="303770" y="126365"/>
                      <a:pt x="303135" y="134620"/>
                      <a:pt x="298055" y="136525"/>
                    </a:cubicBezTo>
                    <a:cubicBezTo>
                      <a:pt x="286625" y="140335"/>
                      <a:pt x="289165" y="117475"/>
                      <a:pt x="287260" y="113665"/>
                    </a:cubicBezTo>
                    <a:cubicBezTo>
                      <a:pt x="281545" y="100965"/>
                      <a:pt x="281545" y="112395"/>
                      <a:pt x="273925" y="111760"/>
                    </a:cubicBezTo>
                    <a:cubicBezTo>
                      <a:pt x="272020" y="111760"/>
                      <a:pt x="241540" y="88265"/>
                      <a:pt x="233920" y="86360"/>
                    </a:cubicBezTo>
                    <a:cubicBezTo>
                      <a:pt x="217409" y="82550"/>
                      <a:pt x="234555" y="97790"/>
                      <a:pt x="232015" y="102235"/>
                    </a:cubicBezTo>
                    <a:lnTo>
                      <a:pt x="224395" y="95885"/>
                    </a:lnTo>
                    <a:cubicBezTo>
                      <a:pt x="224395" y="95885"/>
                      <a:pt x="218680" y="99695"/>
                      <a:pt x="218045" y="96520"/>
                    </a:cubicBezTo>
                    <a:cubicBezTo>
                      <a:pt x="216140" y="86360"/>
                      <a:pt x="195184" y="80645"/>
                      <a:pt x="194550" y="90805"/>
                    </a:cubicBezTo>
                    <a:cubicBezTo>
                      <a:pt x="194550" y="92710"/>
                      <a:pt x="198995" y="93345"/>
                      <a:pt x="198359" y="95885"/>
                    </a:cubicBezTo>
                    <a:cubicBezTo>
                      <a:pt x="198359" y="97155"/>
                      <a:pt x="185025" y="108585"/>
                      <a:pt x="185025" y="114300"/>
                    </a:cubicBezTo>
                    <a:cubicBezTo>
                      <a:pt x="185025" y="116205"/>
                      <a:pt x="186930" y="120015"/>
                      <a:pt x="188834" y="119380"/>
                    </a:cubicBezTo>
                    <a:cubicBezTo>
                      <a:pt x="192009" y="118110"/>
                      <a:pt x="196455" y="99695"/>
                      <a:pt x="202805" y="98425"/>
                    </a:cubicBezTo>
                    <a:cubicBezTo>
                      <a:pt x="206615" y="97790"/>
                      <a:pt x="209790" y="104140"/>
                      <a:pt x="209155" y="107315"/>
                    </a:cubicBezTo>
                    <a:cubicBezTo>
                      <a:pt x="207884" y="112395"/>
                      <a:pt x="194550" y="121920"/>
                      <a:pt x="201534" y="127635"/>
                    </a:cubicBezTo>
                    <a:cubicBezTo>
                      <a:pt x="201534" y="127635"/>
                      <a:pt x="217409" y="118110"/>
                      <a:pt x="215505" y="123190"/>
                    </a:cubicBezTo>
                    <a:cubicBezTo>
                      <a:pt x="213600" y="128270"/>
                      <a:pt x="200265" y="129540"/>
                      <a:pt x="201534" y="137795"/>
                    </a:cubicBezTo>
                    <a:cubicBezTo>
                      <a:pt x="203440" y="147955"/>
                      <a:pt x="212330" y="151130"/>
                      <a:pt x="207250" y="160020"/>
                    </a:cubicBezTo>
                    <a:cubicBezTo>
                      <a:pt x="207250" y="160655"/>
                      <a:pt x="196455" y="141605"/>
                      <a:pt x="188200" y="162560"/>
                    </a:cubicBezTo>
                    <a:cubicBezTo>
                      <a:pt x="186930" y="166370"/>
                      <a:pt x="224395" y="163830"/>
                      <a:pt x="228840" y="171450"/>
                    </a:cubicBezTo>
                    <a:cubicBezTo>
                      <a:pt x="232015" y="177165"/>
                      <a:pt x="219950" y="180340"/>
                      <a:pt x="219315" y="180975"/>
                    </a:cubicBezTo>
                    <a:cubicBezTo>
                      <a:pt x="216775" y="182880"/>
                      <a:pt x="224395" y="186690"/>
                      <a:pt x="223759" y="189230"/>
                    </a:cubicBezTo>
                    <a:cubicBezTo>
                      <a:pt x="222490" y="196850"/>
                      <a:pt x="192009" y="179070"/>
                      <a:pt x="183755" y="183515"/>
                    </a:cubicBezTo>
                    <a:cubicBezTo>
                      <a:pt x="175500" y="187960"/>
                      <a:pt x="180580" y="203835"/>
                      <a:pt x="176770" y="207010"/>
                    </a:cubicBezTo>
                    <a:cubicBezTo>
                      <a:pt x="175500" y="207645"/>
                      <a:pt x="154545" y="208915"/>
                      <a:pt x="149465" y="209550"/>
                    </a:cubicBezTo>
                    <a:cubicBezTo>
                      <a:pt x="145655" y="210185"/>
                      <a:pt x="140575" y="201930"/>
                      <a:pt x="138670" y="205105"/>
                    </a:cubicBezTo>
                    <a:cubicBezTo>
                      <a:pt x="138034" y="207010"/>
                      <a:pt x="151370" y="224790"/>
                      <a:pt x="147559" y="228600"/>
                    </a:cubicBezTo>
                    <a:cubicBezTo>
                      <a:pt x="145020" y="231140"/>
                      <a:pt x="139305" y="222250"/>
                      <a:pt x="133590" y="227965"/>
                    </a:cubicBezTo>
                    <a:cubicBezTo>
                      <a:pt x="132320" y="229235"/>
                      <a:pt x="129145" y="229870"/>
                      <a:pt x="130415" y="231775"/>
                    </a:cubicBezTo>
                    <a:cubicBezTo>
                      <a:pt x="132320" y="235585"/>
                      <a:pt x="131684" y="238760"/>
                      <a:pt x="150734" y="246380"/>
                    </a:cubicBezTo>
                    <a:cubicBezTo>
                      <a:pt x="160259" y="250190"/>
                      <a:pt x="162165" y="236855"/>
                      <a:pt x="171690" y="244475"/>
                    </a:cubicBezTo>
                    <a:cubicBezTo>
                      <a:pt x="181215" y="252095"/>
                      <a:pt x="150734" y="248285"/>
                      <a:pt x="154545" y="257810"/>
                    </a:cubicBezTo>
                    <a:cubicBezTo>
                      <a:pt x="156450" y="262890"/>
                      <a:pt x="162800" y="265430"/>
                      <a:pt x="167245" y="266065"/>
                    </a:cubicBezTo>
                    <a:cubicBezTo>
                      <a:pt x="169150" y="266700"/>
                      <a:pt x="186930" y="255905"/>
                      <a:pt x="187565" y="260350"/>
                    </a:cubicBezTo>
                    <a:cubicBezTo>
                      <a:pt x="188200" y="262890"/>
                      <a:pt x="193915" y="266065"/>
                      <a:pt x="190740" y="267970"/>
                    </a:cubicBezTo>
                    <a:cubicBezTo>
                      <a:pt x="184390" y="272415"/>
                      <a:pt x="161530" y="283845"/>
                      <a:pt x="178675" y="283210"/>
                    </a:cubicBezTo>
                    <a:cubicBezTo>
                      <a:pt x="182484" y="283210"/>
                      <a:pt x="185025" y="283210"/>
                      <a:pt x="185659" y="285750"/>
                    </a:cubicBezTo>
                    <a:cubicBezTo>
                      <a:pt x="188200" y="300990"/>
                      <a:pt x="245984" y="295910"/>
                      <a:pt x="253605" y="304800"/>
                    </a:cubicBezTo>
                    <a:cubicBezTo>
                      <a:pt x="255509" y="306705"/>
                      <a:pt x="253605" y="312420"/>
                      <a:pt x="253605" y="314960"/>
                    </a:cubicBezTo>
                    <a:cubicBezTo>
                      <a:pt x="254240" y="317500"/>
                      <a:pt x="247255" y="328930"/>
                      <a:pt x="244715" y="328295"/>
                    </a:cubicBezTo>
                    <a:cubicBezTo>
                      <a:pt x="243445" y="327660"/>
                      <a:pt x="244080" y="321945"/>
                      <a:pt x="243445" y="321310"/>
                    </a:cubicBezTo>
                    <a:cubicBezTo>
                      <a:pt x="237095" y="313690"/>
                      <a:pt x="228840" y="331470"/>
                      <a:pt x="210425" y="312420"/>
                    </a:cubicBezTo>
                    <a:cubicBezTo>
                      <a:pt x="210425" y="312420"/>
                      <a:pt x="183120" y="335280"/>
                      <a:pt x="180580" y="337820"/>
                    </a:cubicBezTo>
                    <a:cubicBezTo>
                      <a:pt x="173595" y="343535"/>
                      <a:pt x="172325" y="340995"/>
                      <a:pt x="179945" y="344170"/>
                    </a:cubicBezTo>
                    <a:cubicBezTo>
                      <a:pt x="182484" y="344805"/>
                      <a:pt x="188834" y="345440"/>
                      <a:pt x="186930" y="346710"/>
                    </a:cubicBezTo>
                    <a:cubicBezTo>
                      <a:pt x="178675" y="353060"/>
                      <a:pt x="167245" y="368935"/>
                      <a:pt x="158355" y="372745"/>
                    </a:cubicBezTo>
                    <a:cubicBezTo>
                      <a:pt x="157720" y="372745"/>
                      <a:pt x="115809" y="385445"/>
                      <a:pt x="114540" y="385445"/>
                    </a:cubicBezTo>
                    <a:cubicBezTo>
                      <a:pt x="109459" y="386715"/>
                      <a:pt x="102475" y="382270"/>
                      <a:pt x="99934" y="386080"/>
                    </a:cubicBezTo>
                    <a:cubicBezTo>
                      <a:pt x="98030" y="389890"/>
                      <a:pt x="106920" y="391160"/>
                      <a:pt x="111365" y="391795"/>
                    </a:cubicBezTo>
                    <a:cubicBezTo>
                      <a:pt x="118984" y="392430"/>
                      <a:pt x="136765" y="393065"/>
                      <a:pt x="143750" y="389890"/>
                    </a:cubicBezTo>
                    <a:cubicBezTo>
                      <a:pt x="145655" y="389255"/>
                      <a:pt x="145655" y="384175"/>
                      <a:pt x="147559" y="384810"/>
                    </a:cubicBezTo>
                    <a:cubicBezTo>
                      <a:pt x="149465" y="385445"/>
                      <a:pt x="146290" y="389255"/>
                      <a:pt x="146925" y="391160"/>
                    </a:cubicBezTo>
                    <a:cubicBezTo>
                      <a:pt x="146925" y="391160"/>
                      <a:pt x="158990" y="402590"/>
                      <a:pt x="158990" y="402590"/>
                    </a:cubicBezTo>
                    <a:cubicBezTo>
                      <a:pt x="161530" y="403860"/>
                      <a:pt x="168515" y="410210"/>
                      <a:pt x="170420" y="410210"/>
                    </a:cubicBezTo>
                    <a:cubicBezTo>
                      <a:pt x="185025" y="410845"/>
                      <a:pt x="213600" y="389255"/>
                      <a:pt x="216775" y="391160"/>
                    </a:cubicBezTo>
                    <a:cubicBezTo>
                      <a:pt x="221220" y="393700"/>
                      <a:pt x="212965" y="405765"/>
                      <a:pt x="212965" y="406400"/>
                    </a:cubicBezTo>
                    <a:cubicBezTo>
                      <a:pt x="213600" y="408305"/>
                      <a:pt x="239000" y="408305"/>
                      <a:pt x="235190" y="417830"/>
                    </a:cubicBezTo>
                    <a:cubicBezTo>
                      <a:pt x="234555" y="420370"/>
                      <a:pt x="214870" y="410845"/>
                      <a:pt x="210425" y="412115"/>
                    </a:cubicBezTo>
                    <a:cubicBezTo>
                      <a:pt x="202805" y="413385"/>
                      <a:pt x="179945" y="415290"/>
                      <a:pt x="169150" y="412750"/>
                    </a:cubicBezTo>
                    <a:cubicBezTo>
                      <a:pt x="163434" y="411480"/>
                      <a:pt x="160259" y="403860"/>
                      <a:pt x="153909" y="403860"/>
                    </a:cubicBezTo>
                    <a:cubicBezTo>
                      <a:pt x="151370" y="403860"/>
                      <a:pt x="150734" y="408305"/>
                      <a:pt x="148195" y="408305"/>
                    </a:cubicBezTo>
                    <a:cubicBezTo>
                      <a:pt x="140575" y="408940"/>
                      <a:pt x="134859" y="393700"/>
                      <a:pt x="126605" y="400050"/>
                    </a:cubicBezTo>
                    <a:cubicBezTo>
                      <a:pt x="124700" y="401320"/>
                      <a:pt x="119620" y="408305"/>
                      <a:pt x="120255" y="410845"/>
                    </a:cubicBezTo>
                    <a:cubicBezTo>
                      <a:pt x="120890" y="412750"/>
                      <a:pt x="126605" y="416560"/>
                      <a:pt x="124700" y="415925"/>
                    </a:cubicBezTo>
                    <a:cubicBezTo>
                      <a:pt x="118350" y="413385"/>
                      <a:pt x="85330" y="412750"/>
                      <a:pt x="85965" y="414020"/>
                    </a:cubicBezTo>
                    <a:cubicBezTo>
                      <a:pt x="93584" y="431165"/>
                      <a:pt x="108825" y="417830"/>
                      <a:pt x="86600" y="434340"/>
                    </a:cubicBezTo>
                    <a:cubicBezTo>
                      <a:pt x="84695" y="435610"/>
                      <a:pt x="83425" y="438150"/>
                      <a:pt x="84059" y="440055"/>
                    </a:cubicBezTo>
                    <a:cubicBezTo>
                      <a:pt x="87870" y="446405"/>
                      <a:pt x="97395" y="440055"/>
                      <a:pt x="99300" y="448945"/>
                    </a:cubicBezTo>
                    <a:cubicBezTo>
                      <a:pt x="99934" y="452120"/>
                      <a:pt x="93584" y="446405"/>
                      <a:pt x="90409" y="445770"/>
                    </a:cubicBezTo>
                    <a:cubicBezTo>
                      <a:pt x="83425" y="444500"/>
                      <a:pt x="70090" y="446405"/>
                      <a:pt x="70090" y="434340"/>
                    </a:cubicBezTo>
                    <a:cubicBezTo>
                      <a:pt x="70090" y="420370"/>
                      <a:pt x="70725" y="434975"/>
                      <a:pt x="56755" y="434340"/>
                    </a:cubicBezTo>
                    <a:cubicBezTo>
                      <a:pt x="54850" y="434340"/>
                      <a:pt x="51675" y="435610"/>
                      <a:pt x="51675" y="433705"/>
                    </a:cubicBezTo>
                    <a:cubicBezTo>
                      <a:pt x="51040" y="430530"/>
                      <a:pt x="56120" y="427990"/>
                      <a:pt x="54850" y="424815"/>
                    </a:cubicBezTo>
                    <a:cubicBezTo>
                      <a:pt x="53580" y="419735"/>
                      <a:pt x="35800" y="427355"/>
                      <a:pt x="35165" y="427355"/>
                    </a:cubicBezTo>
                    <a:cubicBezTo>
                      <a:pt x="33259" y="427355"/>
                      <a:pt x="31355" y="424180"/>
                      <a:pt x="30084" y="425450"/>
                    </a:cubicBezTo>
                    <a:cubicBezTo>
                      <a:pt x="27545" y="427355"/>
                      <a:pt x="29450" y="433070"/>
                      <a:pt x="26909" y="434340"/>
                    </a:cubicBezTo>
                    <a:cubicBezTo>
                      <a:pt x="25005" y="435610"/>
                      <a:pt x="11034" y="424815"/>
                      <a:pt x="11670" y="441325"/>
                    </a:cubicBezTo>
                    <a:cubicBezTo>
                      <a:pt x="11670" y="445770"/>
                      <a:pt x="15480" y="446405"/>
                      <a:pt x="18655" y="447675"/>
                    </a:cubicBezTo>
                    <a:cubicBezTo>
                      <a:pt x="29450" y="452120"/>
                      <a:pt x="69455" y="457835"/>
                      <a:pt x="72630" y="459105"/>
                    </a:cubicBezTo>
                    <a:cubicBezTo>
                      <a:pt x="75170" y="459740"/>
                      <a:pt x="88505" y="466090"/>
                      <a:pt x="88505" y="468630"/>
                    </a:cubicBezTo>
                    <a:cubicBezTo>
                      <a:pt x="87870" y="473710"/>
                      <a:pt x="78980" y="461645"/>
                      <a:pt x="73900" y="462915"/>
                    </a:cubicBezTo>
                    <a:cubicBezTo>
                      <a:pt x="73900" y="462915"/>
                      <a:pt x="65645" y="469900"/>
                      <a:pt x="63105" y="468630"/>
                    </a:cubicBezTo>
                    <a:cubicBezTo>
                      <a:pt x="60565" y="467995"/>
                      <a:pt x="59295" y="472440"/>
                      <a:pt x="57390" y="473075"/>
                    </a:cubicBezTo>
                    <a:cubicBezTo>
                      <a:pt x="49134" y="475615"/>
                      <a:pt x="22465" y="466725"/>
                      <a:pt x="18020" y="477520"/>
                    </a:cubicBezTo>
                    <a:cubicBezTo>
                      <a:pt x="17384" y="478790"/>
                      <a:pt x="19925" y="480060"/>
                      <a:pt x="20559" y="481965"/>
                    </a:cubicBezTo>
                    <a:cubicBezTo>
                      <a:pt x="21195" y="483870"/>
                      <a:pt x="21195" y="487045"/>
                      <a:pt x="19925" y="488315"/>
                    </a:cubicBezTo>
                    <a:cubicBezTo>
                      <a:pt x="19290" y="488950"/>
                      <a:pt x="4684" y="483235"/>
                      <a:pt x="2780" y="484505"/>
                    </a:cubicBezTo>
                    <a:cubicBezTo>
                      <a:pt x="-5475" y="490855"/>
                      <a:pt x="7225" y="492125"/>
                      <a:pt x="7859" y="493395"/>
                    </a:cubicBezTo>
                    <a:lnTo>
                      <a:pt x="3415" y="504825"/>
                    </a:lnTo>
                    <a:cubicBezTo>
                      <a:pt x="6590" y="507365"/>
                      <a:pt x="18020" y="495300"/>
                      <a:pt x="22465" y="499110"/>
                    </a:cubicBezTo>
                    <a:cubicBezTo>
                      <a:pt x="29450" y="504825"/>
                      <a:pt x="7859" y="518160"/>
                      <a:pt x="21830" y="521970"/>
                    </a:cubicBezTo>
                    <a:cubicBezTo>
                      <a:pt x="40245" y="527050"/>
                      <a:pt x="63740" y="517525"/>
                      <a:pt x="82790" y="520700"/>
                    </a:cubicBezTo>
                    <a:cubicBezTo>
                      <a:pt x="85330" y="521335"/>
                      <a:pt x="91680" y="519430"/>
                      <a:pt x="90409" y="521970"/>
                    </a:cubicBezTo>
                    <a:cubicBezTo>
                      <a:pt x="89140" y="525145"/>
                      <a:pt x="63740" y="518795"/>
                      <a:pt x="59295" y="526415"/>
                    </a:cubicBezTo>
                    <a:cubicBezTo>
                      <a:pt x="58659" y="527685"/>
                      <a:pt x="63740" y="530225"/>
                      <a:pt x="61834" y="530860"/>
                    </a:cubicBezTo>
                    <a:cubicBezTo>
                      <a:pt x="47865" y="535305"/>
                      <a:pt x="41515" y="520065"/>
                      <a:pt x="21830" y="541655"/>
                    </a:cubicBezTo>
                    <a:cubicBezTo>
                      <a:pt x="18655" y="544830"/>
                      <a:pt x="7225" y="534670"/>
                      <a:pt x="9130" y="546735"/>
                    </a:cubicBezTo>
                    <a:cubicBezTo>
                      <a:pt x="9130" y="548005"/>
                      <a:pt x="11034" y="544195"/>
                      <a:pt x="12305" y="544830"/>
                    </a:cubicBezTo>
                    <a:cubicBezTo>
                      <a:pt x="14845" y="544830"/>
                      <a:pt x="17384" y="546735"/>
                      <a:pt x="19290" y="548005"/>
                    </a:cubicBezTo>
                    <a:cubicBezTo>
                      <a:pt x="28815" y="551815"/>
                      <a:pt x="30720" y="547370"/>
                      <a:pt x="38975" y="545465"/>
                    </a:cubicBezTo>
                    <a:cubicBezTo>
                      <a:pt x="50405" y="542925"/>
                      <a:pt x="64375" y="554990"/>
                      <a:pt x="75805" y="553085"/>
                    </a:cubicBezTo>
                    <a:cubicBezTo>
                      <a:pt x="80250" y="552450"/>
                      <a:pt x="81520" y="541655"/>
                      <a:pt x="85965" y="543560"/>
                    </a:cubicBezTo>
                    <a:cubicBezTo>
                      <a:pt x="89775" y="544830"/>
                      <a:pt x="93584" y="549275"/>
                      <a:pt x="94855" y="553720"/>
                    </a:cubicBezTo>
                    <a:cubicBezTo>
                      <a:pt x="96759" y="563245"/>
                      <a:pt x="49134" y="558800"/>
                      <a:pt x="39609" y="565785"/>
                    </a:cubicBezTo>
                    <a:cubicBezTo>
                      <a:pt x="36434" y="568325"/>
                      <a:pt x="30084" y="574040"/>
                      <a:pt x="36434" y="584835"/>
                    </a:cubicBezTo>
                    <a:cubicBezTo>
                      <a:pt x="44055" y="597535"/>
                      <a:pt x="53580" y="575945"/>
                      <a:pt x="59295" y="580390"/>
                    </a:cubicBezTo>
                    <a:cubicBezTo>
                      <a:pt x="61834" y="582295"/>
                      <a:pt x="63105" y="591820"/>
                      <a:pt x="69455" y="587375"/>
                    </a:cubicBezTo>
                    <a:cubicBezTo>
                      <a:pt x="71359" y="586105"/>
                      <a:pt x="69455" y="582295"/>
                      <a:pt x="71995" y="581660"/>
                    </a:cubicBezTo>
                    <a:cubicBezTo>
                      <a:pt x="73265" y="581025"/>
                      <a:pt x="80250" y="587375"/>
                      <a:pt x="82790" y="586105"/>
                    </a:cubicBezTo>
                    <a:cubicBezTo>
                      <a:pt x="84695" y="584835"/>
                      <a:pt x="82790" y="580390"/>
                      <a:pt x="85330" y="580390"/>
                    </a:cubicBezTo>
                    <a:cubicBezTo>
                      <a:pt x="92315" y="579755"/>
                      <a:pt x="84059" y="596900"/>
                      <a:pt x="85965" y="600710"/>
                    </a:cubicBezTo>
                    <a:cubicBezTo>
                      <a:pt x="89140" y="606425"/>
                      <a:pt x="96125" y="598805"/>
                      <a:pt x="97395" y="598170"/>
                    </a:cubicBezTo>
                    <a:cubicBezTo>
                      <a:pt x="102475" y="596265"/>
                      <a:pt x="97395" y="603885"/>
                      <a:pt x="105650" y="604520"/>
                    </a:cubicBezTo>
                    <a:cubicBezTo>
                      <a:pt x="119620" y="605155"/>
                      <a:pt x="117715" y="601345"/>
                      <a:pt x="120255" y="600075"/>
                    </a:cubicBezTo>
                    <a:cubicBezTo>
                      <a:pt x="122159" y="598805"/>
                      <a:pt x="118350" y="593725"/>
                      <a:pt x="120890" y="593725"/>
                    </a:cubicBezTo>
                    <a:cubicBezTo>
                      <a:pt x="128509" y="592455"/>
                      <a:pt x="135495" y="605790"/>
                      <a:pt x="140575" y="607695"/>
                    </a:cubicBezTo>
                    <a:cubicBezTo>
                      <a:pt x="141845" y="608330"/>
                      <a:pt x="148830" y="602615"/>
                      <a:pt x="151370" y="601980"/>
                    </a:cubicBezTo>
                    <a:cubicBezTo>
                      <a:pt x="158990" y="599440"/>
                      <a:pt x="163434" y="614045"/>
                      <a:pt x="168515" y="611505"/>
                    </a:cubicBezTo>
                    <a:cubicBezTo>
                      <a:pt x="177405" y="607695"/>
                      <a:pt x="179945" y="591185"/>
                      <a:pt x="188834" y="612775"/>
                    </a:cubicBezTo>
                    <a:cubicBezTo>
                      <a:pt x="191375" y="618490"/>
                      <a:pt x="188834" y="596265"/>
                      <a:pt x="195184" y="594995"/>
                    </a:cubicBezTo>
                    <a:cubicBezTo>
                      <a:pt x="197090" y="594995"/>
                      <a:pt x="235190" y="608965"/>
                      <a:pt x="228840" y="579120"/>
                    </a:cubicBezTo>
                    <a:cubicBezTo>
                      <a:pt x="228205" y="577215"/>
                      <a:pt x="221855" y="572770"/>
                      <a:pt x="220584" y="570865"/>
                    </a:cubicBezTo>
                    <a:cubicBezTo>
                      <a:pt x="219315" y="568960"/>
                      <a:pt x="225665" y="570230"/>
                      <a:pt x="227570" y="571500"/>
                    </a:cubicBezTo>
                    <a:cubicBezTo>
                      <a:pt x="231380" y="574675"/>
                      <a:pt x="245984" y="574675"/>
                      <a:pt x="247255" y="577215"/>
                    </a:cubicBezTo>
                    <a:cubicBezTo>
                      <a:pt x="250430" y="582930"/>
                      <a:pt x="232650" y="584200"/>
                      <a:pt x="232015" y="584835"/>
                    </a:cubicBezTo>
                    <a:cubicBezTo>
                      <a:pt x="227570" y="589280"/>
                      <a:pt x="257415" y="595630"/>
                      <a:pt x="259320" y="594995"/>
                    </a:cubicBezTo>
                    <a:cubicBezTo>
                      <a:pt x="262495" y="594360"/>
                      <a:pt x="261225" y="588010"/>
                      <a:pt x="264400" y="586740"/>
                    </a:cubicBezTo>
                    <a:lnTo>
                      <a:pt x="278370" y="588645"/>
                    </a:lnTo>
                    <a:cubicBezTo>
                      <a:pt x="284720" y="581025"/>
                      <a:pt x="274560" y="586740"/>
                      <a:pt x="282180" y="578485"/>
                    </a:cubicBezTo>
                    <a:cubicBezTo>
                      <a:pt x="283450" y="577215"/>
                      <a:pt x="284085" y="574675"/>
                      <a:pt x="285355" y="574675"/>
                    </a:cubicBezTo>
                    <a:cubicBezTo>
                      <a:pt x="294880" y="575310"/>
                      <a:pt x="305675" y="586105"/>
                      <a:pt x="318375" y="579755"/>
                    </a:cubicBezTo>
                    <a:cubicBezTo>
                      <a:pt x="334885" y="571500"/>
                      <a:pt x="310755" y="563245"/>
                      <a:pt x="322820" y="561340"/>
                    </a:cubicBezTo>
                    <a:cubicBezTo>
                      <a:pt x="324725" y="560705"/>
                      <a:pt x="325360" y="565785"/>
                      <a:pt x="327265" y="566420"/>
                    </a:cubicBezTo>
                    <a:cubicBezTo>
                      <a:pt x="332345" y="568325"/>
                      <a:pt x="337425" y="561340"/>
                      <a:pt x="343140" y="561975"/>
                    </a:cubicBezTo>
                    <a:cubicBezTo>
                      <a:pt x="356475" y="563880"/>
                      <a:pt x="368540" y="574040"/>
                      <a:pt x="380605" y="572135"/>
                    </a:cubicBezTo>
                    <a:cubicBezTo>
                      <a:pt x="387590" y="570865"/>
                      <a:pt x="374890" y="581025"/>
                      <a:pt x="390765" y="579120"/>
                    </a:cubicBezTo>
                    <a:cubicBezTo>
                      <a:pt x="399020" y="577850"/>
                      <a:pt x="399655" y="566420"/>
                      <a:pt x="399655" y="559435"/>
                    </a:cubicBezTo>
                    <a:cubicBezTo>
                      <a:pt x="399655" y="557530"/>
                      <a:pt x="397750" y="552450"/>
                      <a:pt x="399655" y="553085"/>
                    </a:cubicBezTo>
                    <a:cubicBezTo>
                      <a:pt x="410450" y="556895"/>
                      <a:pt x="411085" y="569595"/>
                      <a:pt x="414895" y="568325"/>
                    </a:cubicBezTo>
                    <a:cubicBezTo>
                      <a:pt x="417435" y="567690"/>
                      <a:pt x="420610" y="566420"/>
                      <a:pt x="423150" y="567690"/>
                    </a:cubicBezTo>
                    <a:cubicBezTo>
                      <a:pt x="425690" y="569595"/>
                      <a:pt x="414895" y="572135"/>
                      <a:pt x="416165" y="575310"/>
                    </a:cubicBezTo>
                    <a:cubicBezTo>
                      <a:pt x="416800" y="575945"/>
                      <a:pt x="454265" y="591820"/>
                      <a:pt x="462520" y="594360"/>
                    </a:cubicBezTo>
                    <a:cubicBezTo>
                      <a:pt x="463790" y="594995"/>
                      <a:pt x="464425" y="592455"/>
                      <a:pt x="465060" y="591820"/>
                    </a:cubicBezTo>
                    <a:cubicBezTo>
                      <a:pt x="475855" y="580390"/>
                      <a:pt x="463790" y="585470"/>
                      <a:pt x="467600" y="572770"/>
                    </a:cubicBezTo>
                    <a:cubicBezTo>
                      <a:pt x="468235" y="570865"/>
                      <a:pt x="470140" y="565150"/>
                      <a:pt x="472680" y="564515"/>
                    </a:cubicBezTo>
                    <a:lnTo>
                      <a:pt x="478395" y="553085"/>
                    </a:lnTo>
                    <a:cubicBezTo>
                      <a:pt x="484745" y="546100"/>
                      <a:pt x="497445" y="542925"/>
                      <a:pt x="502525" y="535305"/>
                    </a:cubicBezTo>
                    <a:cubicBezTo>
                      <a:pt x="511415" y="521970"/>
                      <a:pt x="513320" y="499110"/>
                      <a:pt x="528560" y="488315"/>
                    </a:cubicBezTo>
                    <a:cubicBezTo>
                      <a:pt x="533640" y="484505"/>
                      <a:pt x="548245" y="478155"/>
                      <a:pt x="548880" y="469265"/>
                    </a:cubicBezTo>
                    <a:cubicBezTo>
                      <a:pt x="549515" y="460375"/>
                      <a:pt x="551420" y="454660"/>
                      <a:pt x="553325" y="444500"/>
                    </a:cubicBezTo>
                    <a:cubicBezTo>
                      <a:pt x="555230" y="435610"/>
                      <a:pt x="555865" y="421005"/>
                      <a:pt x="555865" y="412750"/>
                    </a:cubicBezTo>
                    <a:cubicBezTo>
                      <a:pt x="555865" y="407670"/>
                      <a:pt x="545070" y="400050"/>
                      <a:pt x="548245" y="393700"/>
                    </a:cubicBezTo>
                    <a:cubicBezTo>
                      <a:pt x="552690" y="384175"/>
                      <a:pt x="563485" y="396875"/>
                      <a:pt x="567295" y="396875"/>
                    </a:cubicBezTo>
                    <a:cubicBezTo>
                      <a:pt x="567930" y="396875"/>
                      <a:pt x="558405" y="383540"/>
                      <a:pt x="561580" y="378460"/>
                    </a:cubicBezTo>
                    <a:cubicBezTo>
                      <a:pt x="566025" y="370205"/>
                      <a:pt x="572375" y="370840"/>
                      <a:pt x="575550" y="360045"/>
                    </a:cubicBezTo>
                    <a:cubicBezTo>
                      <a:pt x="576185" y="357505"/>
                      <a:pt x="566025" y="346710"/>
                      <a:pt x="565390" y="343535"/>
                    </a:cubicBezTo>
                    <a:cubicBezTo>
                      <a:pt x="560945" y="327660"/>
                      <a:pt x="579995" y="314960"/>
                      <a:pt x="575550" y="300990"/>
                    </a:cubicBezTo>
                    <a:cubicBezTo>
                      <a:pt x="574280" y="296545"/>
                      <a:pt x="566025" y="296545"/>
                      <a:pt x="564120" y="287655"/>
                    </a:cubicBezTo>
                    <a:cubicBezTo>
                      <a:pt x="560945" y="254000"/>
                      <a:pt x="613650" y="302895"/>
                      <a:pt x="597140" y="2768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45" name="Freeform 244">
                <a:extLst>
                  <a:ext uri="{FF2B5EF4-FFF2-40B4-BE49-F238E27FC236}">
                    <a16:creationId xmlns:a16="http://schemas.microsoft.com/office/drawing/2014/main" id="{81846AAB-04C9-CE20-CD42-8F99FAF56CBD}"/>
                  </a:ext>
                </a:extLst>
              </p:cNvPr>
              <p:cNvSpPr/>
              <p:nvPr/>
            </p:nvSpPr>
            <p:spPr>
              <a:xfrm>
                <a:off x="6591750" y="2631716"/>
                <a:ext cx="35472" cy="30979"/>
              </a:xfrm>
              <a:custGeom>
                <a:avLst/>
                <a:gdLst>
                  <a:gd name="connsiteX0" fmla="*/ 22137 w 35472"/>
                  <a:gd name="connsiteY0" fmla="*/ 13694 h 30979"/>
                  <a:gd name="connsiteX1" fmla="*/ 29757 w 35472"/>
                  <a:gd name="connsiteY1" fmla="*/ 30204 h 30979"/>
                  <a:gd name="connsiteX2" fmla="*/ 35472 w 35472"/>
                  <a:gd name="connsiteY2" fmla="*/ 6074 h 30979"/>
                  <a:gd name="connsiteX3" fmla="*/ 547 w 35472"/>
                  <a:gd name="connsiteY3" fmla="*/ 2264 h 30979"/>
                  <a:gd name="connsiteX4" fmla="*/ 7532 w 35472"/>
                  <a:gd name="connsiteY4" fmla="*/ 6074 h 30979"/>
                  <a:gd name="connsiteX5" fmla="*/ 22137 w 35472"/>
                  <a:gd name="connsiteY5" fmla="*/ 13694 h 30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472" h="30979">
                    <a:moveTo>
                      <a:pt x="22137" y="13694"/>
                    </a:moveTo>
                    <a:cubicBezTo>
                      <a:pt x="24677" y="18774"/>
                      <a:pt x="25947" y="34649"/>
                      <a:pt x="29757" y="30204"/>
                    </a:cubicBezTo>
                    <a:cubicBezTo>
                      <a:pt x="33567" y="25759"/>
                      <a:pt x="34202" y="11154"/>
                      <a:pt x="35472" y="6074"/>
                    </a:cubicBezTo>
                    <a:cubicBezTo>
                      <a:pt x="20867" y="359"/>
                      <a:pt x="15787" y="-2181"/>
                      <a:pt x="547" y="2264"/>
                    </a:cubicBezTo>
                    <a:cubicBezTo>
                      <a:pt x="-1993" y="2899"/>
                      <a:pt x="4992" y="4804"/>
                      <a:pt x="7532" y="6074"/>
                    </a:cubicBezTo>
                    <a:cubicBezTo>
                      <a:pt x="12612" y="8614"/>
                      <a:pt x="19597" y="9249"/>
                      <a:pt x="22137" y="1369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246" name="Freeform 245">
              <a:extLst>
                <a:ext uri="{FF2B5EF4-FFF2-40B4-BE49-F238E27FC236}">
                  <a16:creationId xmlns:a16="http://schemas.microsoft.com/office/drawing/2014/main" id="{03D7E7CA-88B2-FA04-D301-2ECE72A521FE}"/>
                </a:ext>
              </a:extLst>
            </p:cNvPr>
            <p:cNvSpPr/>
            <p:nvPr/>
          </p:nvSpPr>
          <p:spPr>
            <a:xfrm>
              <a:off x="12615908" y="4853762"/>
              <a:ext cx="534034" cy="350499"/>
            </a:xfrm>
            <a:custGeom>
              <a:avLst/>
              <a:gdLst>
                <a:gd name="connsiteX0" fmla="*/ 533400 w 534034"/>
                <a:gd name="connsiteY0" fmla="*/ 182423 h 350499"/>
                <a:gd name="connsiteX1" fmla="*/ 533400 w 534034"/>
                <a:gd name="connsiteY1" fmla="*/ 28753 h 350499"/>
                <a:gd name="connsiteX2" fmla="*/ 441325 w 534034"/>
                <a:gd name="connsiteY2" fmla="*/ 23038 h 350499"/>
                <a:gd name="connsiteX3" fmla="*/ 419100 w 534034"/>
                <a:gd name="connsiteY3" fmla="*/ 3353 h 350499"/>
                <a:gd name="connsiteX4" fmla="*/ 410210 w 534034"/>
                <a:gd name="connsiteY4" fmla="*/ 2718 h 350499"/>
                <a:gd name="connsiteX5" fmla="*/ 383540 w 534034"/>
                <a:gd name="connsiteY5" fmla="*/ 813 h 350499"/>
                <a:gd name="connsiteX6" fmla="*/ 374650 w 534034"/>
                <a:gd name="connsiteY6" fmla="*/ 178 h 350499"/>
                <a:gd name="connsiteX7" fmla="*/ 367665 w 534034"/>
                <a:gd name="connsiteY7" fmla="*/ 9068 h 350499"/>
                <a:gd name="connsiteX8" fmla="*/ 334645 w 534034"/>
                <a:gd name="connsiteY8" fmla="*/ 2083 h 350499"/>
                <a:gd name="connsiteX9" fmla="*/ 290830 w 534034"/>
                <a:gd name="connsiteY9" fmla="*/ 24308 h 350499"/>
                <a:gd name="connsiteX10" fmla="*/ 222885 w 534034"/>
                <a:gd name="connsiteY10" fmla="*/ 36373 h 350499"/>
                <a:gd name="connsiteX11" fmla="*/ 191770 w 534034"/>
                <a:gd name="connsiteY11" fmla="*/ 18593 h 350499"/>
                <a:gd name="connsiteX12" fmla="*/ 144780 w 534034"/>
                <a:gd name="connsiteY12" fmla="*/ 28118 h 350499"/>
                <a:gd name="connsiteX13" fmla="*/ 89535 w 534034"/>
                <a:gd name="connsiteY13" fmla="*/ 7163 h 350499"/>
                <a:gd name="connsiteX14" fmla="*/ 71120 w 534034"/>
                <a:gd name="connsiteY14" fmla="*/ 18593 h 350499"/>
                <a:gd name="connsiteX15" fmla="*/ 3810 w 534034"/>
                <a:gd name="connsiteY15" fmla="*/ 58598 h 350499"/>
                <a:gd name="connsiteX16" fmla="*/ 0 w 534034"/>
                <a:gd name="connsiteY16" fmla="*/ 63678 h 350499"/>
                <a:gd name="connsiteX17" fmla="*/ 36195 w 534034"/>
                <a:gd name="connsiteY17" fmla="*/ 66853 h 350499"/>
                <a:gd name="connsiteX18" fmla="*/ 60325 w 534034"/>
                <a:gd name="connsiteY18" fmla="*/ 96063 h 350499"/>
                <a:gd name="connsiteX19" fmla="*/ 62865 w 534034"/>
                <a:gd name="connsiteY19" fmla="*/ 89078 h 350499"/>
                <a:gd name="connsiteX20" fmla="*/ 95885 w 534034"/>
                <a:gd name="connsiteY20" fmla="*/ 96698 h 350499"/>
                <a:gd name="connsiteX21" fmla="*/ 132080 w 534034"/>
                <a:gd name="connsiteY21" fmla="*/ 90348 h 350499"/>
                <a:gd name="connsiteX22" fmla="*/ 147955 w 534034"/>
                <a:gd name="connsiteY22" fmla="*/ 105588 h 350499"/>
                <a:gd name="connsiteX23" fmla="*/ 161290 w 534034"/>
                <a:gd name="connsiteY23" fmla="*/ 101778 h 350499"/>
                <a:gd name="connsiteX24" fmla="*/ 186055 w 534034"/>
                <a:gd name="connsiteY24" fmla="*/ 130988 h 350499"/>
                <a:gd name="connsiteX25" fmla="*/ 223520 w 534034"/>
                <a:gd name="connsiteY25" fmla="*/ 127178 h 350499"/>
                <a:gd name="connsiteX26" fmla="*/ 259715 w 534034"/>
                <a:gd name="connsiteY26" fmla="*/ 188773 h 350499"/>
                <a:gd name="connsiteX27" fmla="*/ 285750 w 534034"/>
                <a:gd name="connsiteY27" fmla="*/ 230048 h 350499"/>
                <a:gd name="connsiteX28" fmla="*/ 318135 w 534034"/>
                <a:gd name="connsiteY28" fmla="*/ 302438 h 350499"/>
                <a:gd name="connsiteX29" fmla="*/ 304800 w 534034"/>
                <a:gd name="connsiteY29" fmla="*/ 329108 h 350499"/>
                <a:gd name="connsiteX30" fmla="*/ 299720 w 534034"/>
                <a:gd name="connsiteY30" fmla="*/ 346253 h 350499"/>
                <a:gd name="connsiteX31" fmla="*/ 300990 w 534034"/>
                <a:gd name="connsiteY31" fmla="*/ 346253 h 350499"/>
                <a:gd name="connsiteX32" fmla="*/ 337185 w 534034"/>
                <a:gd name="connsiteY32" fmla="*/ 349428 h 350499"/>
                <a:gd name="connsiteX33" fmla="*/ 346075 w 534034"/>
                <a:gd name="connsiteY33" fmla="*/ 350063 h 350499"/>
                <a:gd name="connsiteX34" fmla="*/ 391795 w 534034"/>
                <a:gd name="connsiteY34" fmla="*/ 326568 h 350499"/>
                <a:gd name="connsiteX35" fmla="*/ 436245 w 534034"/>
                <a:gd name="connsiteY35" fmla="*/ 321488 h 350499"/>
                <a:gd name="connsiteX36" fmla="*/ 440690 w 534034"/>
                <a:gd name="connsiteY36" fmla="*/ 294183 h 350499"/>
                <a:gd name="connsiteX37" fmla="*/ 474345 w 534034"/>
                <a:gd name="connsiteY37" fmla="*/ 284658 h 350499"/>
                <a:gd name="connsiteX38" fmla="*/ 471170 w 534034"/>
                <a:gd name="connsiteY38" fmla="*/ 298628 h 350499"/>
                <a:gd name="connsiteX39" fmla="*/ 476885 w 534034"/>
                <a:gd name="connsiteY39" fmla="*/ 301803 h 350499"/>
                <a:gd name="connsiteX40" fmla="*/ 485775 w 534034"/>
                <a:gd name="connsiteY40" fmla="*/ 297358 h 350499"/>
                <a:gd name="connsiteX41" fmla="*/ 509905 w 534034"/>
                <a:gd name="connsiteY41" fmla="*/ 308153 h 350499"/>
                <a:gd name="connsiteX42" fmla="*/ 534035 w 534034"/>
                <a:gd name="connsiteY42" fmla="*/ 317678 h 350499"/>
                <a:gd name="connsiteX43" fmla="*/ 533400 w 534034"/>
                <a:gd name="connsiteY43" fmla="*/ 182423 h 35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34034" h="350499">
                  <a:moveTo>
                    <a:pt x="533400" y="182423"/>
                  </a:moveTo>
                  <a:cubicBezTo>
                    <a:pt x="531495" y="130988"/>
                    <a:pt x="534035" y="80188"/>
                    <a:pt x="533400" y="28753"/>
                  </a:cubicBezTo>
                  <a:cubicBezTo>
                    <a:pt x="506095" y="24308"/>
                    <a:pt x="466090" y="30023"/>
                    <a:pt x="441325" y="23038"/>
                  </a:cubicBezTo>
                  <a:cubicBezTo>
                    <a:pt x="428625" y="19863"/>
                    <a:pt x="422910" y="5893"/>
                    <a:pt x="419100" y="3353"/>
                  </a:cubicBezTo>
                  <a:cubicBezTo>
                    <a:pt x="416560" y="2083"/>
                    <a:pt x="413385" y="2718"/>
                    <a:pt x="410210" y="2718"/>
                  </a:cubicBezTo>
                  <a:cubicBezTo>
                    <a:pt x="401320" y="2083"/>
                    <a:pt x="392430" y="1448"/>
                    <a:pt x="383540" y="813"/>
                  </a:cubicBezTo>
                  <a:cubicBezTo>
                    <a:pt x="380365" y="813"/>
                    <a:pt x="377825" y="-457"/>
                    <a:pt x="374650" y="178"/>
                  </a:cubicBezTo>
                  <a:cubicBezTo>
                    <a:pt x="374650" y="178"/>
                    <a:pt x="367665" y="9068"/>
                    <a:pt x="367665" y="9068"/>
                  </a:cubicBezTo>
                  <a:cubicBezTo>
                    <a:pt x="358140" y="10973"/>
                    <a:pt x="344805" y="2083"/>
                    <a:pt x="334645" y="2083"/>
                  </a:cubicBezTo>
                  <a:cubicBezTo>
                    <a:pt x="314325" y="2718"/>
                    <a:pt x="305435" y="16053"/>
                    <a:pt x="290830" y="24308"/>
                  </a:cubicBezTo>
                  <a:cubicBezTo>
                    <a:pt x="280035" y="30658"/>
                    <a:pt x="235585" y="38913"/>
                    <a:pt x="222885" y="36373"/>
                  </a:cubicBezTo>
                  <a:cubicBezTo>
                    <a:pt x="212090" y="34468"/>
                    <a:pt x="202565" y="19863"/>
                    <a:pt x="191770" y="18593"/>
                  </a:cubicBezTo>
                  <a:cubicBezTo>
                    <a:pt x="184150" y="17958"/>
                    <a:pt x="151765" y="28118"/>
                    <a:pt x="144780" y="28118"/>
                  </a:cubicBezTo>
                  <a:cubicBezTo>
                    <a:pt x="126365" y="28118"/>
                    <a:pt x="107950" y="5893"/>
                    <a:pt x="89535" y="7163"/>
                  </a:cubicBezTo>
                  <a:cubicBezTo>
                    <a:pt x="83185" y="7163"/>
                    <a:pt x="77470" y="16688"/>
                    <a:pt x="71120" y="18593"/>
                  </a:cubicBezTo>
                  <a:cubicBezTo>
                    <a:pt x="28575" y="28753"/>
                    <a:pt x="12065" y="-2997"/>
                    <a:pt x="3810" y="58598"/>
                  </a:cubicBezTo>
                  <a:lnTo>
                    <a:pt x="0" y="63678"/>
                  </a:lnTo>
                  <a:cubicBezTo>
                    <a:pt x="11430" y="64948"/>
                    <a:pt x="27305" y="61138"/>
                    <a:pt x="36195" y="66853"/>
                  </a:cubicBezTo>
                  <a:cubicBezTo>
                    <a:pt x="40005" y="68758"/>
                    <a:pt x="55880" y="97333"/>
                    <a:pt x="60325" y="96063"/>
                  </a:cubicBezTo>
                  <a:cubicBezTo>
                    <a:pt x="62865" y="95428"/>
                    <a:pt x="60960" y="90348"/>
                    <a:pt x="62865" y="89078"/>
                  </a:cubicBezTo>
                  <a:cubicBezTo>
                    <a:pt x="69215" y="85268"/>
                    <a:pt x="88900" y="97333"/>
                    <a:pt x="95885" y="96698"/>
                  </a:cubicBezTo>
                  <a:cubicBezTo>
                    <a:pt x="106680" y="95428"/>
                    <a:pt x="118745" y="83998"/>
                    <a:pt x="132080" y="90348"/>
                  </a:cubicBezTo>
                  <a:cubicBezTo>
                    <a:pt x="137795" y="92888"/>
                    <a:pt x="142240" y="104318"/>
                    <a:pt x="147955" y="105588"/>
                  </a:cubicBezTo>
                  <a:cubicBezTo>
                    <a:pt x="154305" y="106858"/>
                    <a:pt x="152400" y="97333"/>
                    <a:pt x="161290" y="101778"/>
                  </a:cubicBezTo>
                  <a:cubicBezTo>
                    <a:pt x="169545" y="106223"/>
                    <a:pt x="177165" y="130353"/>
                    <a:pt x="186055" y="130988"/>
                  </a:cubicBezTo>
                  <a:cubicBezTo>
                    <a:pt x="195580" y="130988"/>
                    <a:pt x="210820" y="124003"/>
                    <a:pt x="223520" y="127178"/>
                  </a:cubicBezTo>
                  <a:cubicBezTo>
                    <a:pt x="247015" y="134163"/>
                    <a:pt x="248285" y="172898"/>
                    <a:pt x="259715" y="188773"/>
                  </a:cubicBezTo>
                  <a:cubicBezTo>
                    <a:pt x="268605" y="201473"/>
                    <a:pt x="276225" y="216713"/>
                    <a:pt x="285750" y="230048"/>
                  </a:cubicBezTo>
                  <a:cubicBezTo>
                    <a:pt x="301625" y="253543"/>
                    <a:pt x="328295" y="264973"/>
                    <a:pt x="318135" y="302438"/>
                  </a:cubicBezTo>
                  <a:cubicBezTo>
                    <a:pt x="315595" y="312598"/>
                    <a:pt x="307340" y="318948"/>
                    <a:pt x="304800" y="329108"/>
                  </a:cubicBezTo>
                  <a:cubicBezTo>
                    <a:pt x="304165" y="331648"/>
                    <a:pt x="302260" y="338633"/>
                    <a:pt x="299720" y="346253"/>
                  </a:cubicBezTo>
                  <a:lnTo>
                    <a:pt x="300990" y="346253"/>
                  </a:lnTo>
                  <a:cubicBezTo>
                    <a:pt x="313055" y="347523"/>
                    <a:pt x="325120" y="348158"/>
                    <a:pt x="337185" y="349428"/>
                  </a:cubicBezTo>
                  <a:cubicBezTo>
                    <a:pt x="340360" y="349428"/>
                    <a:pt x="343535" y="351333"/>
                    <a:pt x="346075" y="350063"/>
                  </a:cubicBezTo>
                  <a:cubicBezTo>
                    <a:pt x="364490" y="341808"/>
                    <a:pt x="340360" y="332918"/>
                    <a:pt x="391795" y="326568"/>
                  </a:cubicBezTo>
                  <a:cubicBezTo>
                    <a:pt x="398145" y="325933"/>
                    <a:pt x="431800" y="326568"/>
                    <a:pt x="436245" y="321488"/>
                  </a:cubicBezTo>
                  <a:cubicBezTo>
                    <a:pt x="441325" y="315138"/>
                    <a:pt x="435610" y="300533"/>
                    <a:pt x="440690" y="294183"/>
                  </a:cubicBezTo>
                  <a:cubicBezTo>
                    <a:pt x="441960" y="292278"/>
                    <a:pt x="473710" y="283388"/>
                    <a:pt x="474345" y="284658"/>
                  </a:cubicBezTo>
                  <a:lnTo>
                    <a:pt x="471170" y="298628"/>
                  </a:lnTo>
                  <a:cubicBezTo>
                    <a:pt x="471805" y="300533"/>
                    <a:pt x="474980" y="300533"/>
                    <a:pt x="476885" y="301803"/>
                  </a:cubicBezTo>
                  <a:cubicBezTo>
                    <a:pt x="492760" y="310693"/>
                    <a:pt x="472440" y="301803"/>
                    <a:pt x="485775" y="297358"/>
                  </a:cubicBezTo>
                  <a:cubicBezTo>
                    <a:pt x="488950" y="296088"/>
                    <a:pt x="506095" y="306883"/>
                    <a:pt x="509905" y="308153"/>
                  </a:cubicBezTo>
                  <a:cubicBezTo>
                    <a:pt x="511810" y="308788"/>
                    <a:pt x="525780" y="313868"/>
                    <a:pt x="534035" y="317678"/>
                  </a:cubicBezTo>
                  <a:cubicBezTo>
                    <a:pt x="531495" y="272593"/>
                    <a:pt x="535305" y="226873"/>
                    <a:pt x="533400" y="182423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247" name="Graphic 233">
              <a:extLst>
                <a:ext uri="{FF2B5EF4-FFF2-40B4-BE49-F238E27FC236}">
                  <a16:creationId xmlns:a16="http://schemas.microsoft.com/office/drawing/2014/main" id="{40533907-A95A-2E43-5184-8D56B1137363}"/>
                </a:ext>
              </a:extLst>
            </p:cNvPr>
            <p:cNvGrpSpPr/>
            <p:nvPr/>
          </p:nvGrpSpPr>
          <p:grpSpPr>
            <a:xfrm>
              <a:off x="9879693" y="420879"/>
              <a:ext cx="1095484" cy="1771486"/>
              <a:chOff x="9879693" y="420879"/>
              <a:chExt cx="1095484" cy="1771486"/>
            </a:xfrm>
            <a:grpFill/>
          </p:grpSpPr>
          <p:sp>
            <p:nvSpPr>
              <p:cNvPr id="248" name="Freeform 247">
                <a:extLst>
                  <a:ext uri="{FF2B5EF4-FFF2-40B4-BE49-F238E27FC236}">
                    <a16:creationId xmlns:a16="http://schemas.microsoft.com/office/drawing/2014/main" id="{0F622556-016F-DADE-1AE8-5299C692CAA5}"/>
                  </a:ext>
                </a:extLst>
              </p:cNvPr>
              <p:cNvSpPr/>
              <p:nvPr/>
            </p:nvSpPr>
            <p:spPr>
              <a:xfrm>
                <a:off x="9879693" y="2092960"/>
                <a:ext cx="62230" cy="59773"/>
              </a:xfrm>
              <a:custGeom>
                <a:avLst/>
                <a:gdLst>
                  <a:gd name="connsiteX0" fmla="*/ 24765 w 62230"/>
                  <a:gd name="connsiteY0" fmla="*/ 0 h 59773"/>
                  <a:gd name="connsiteX1" fmla="*/ 13335 w 62230"/>
                  <a:gd name="connsiteY1" fmla="*/ 8890 h 59773"/>
                  <a:gd name="connsiteX2" fmla="*/ 27940 w 62230"/>
                  <a:gd name="connsiteY2" fmla="*/ 20955 h 59773"/>
                  <a:gd name="connsiteX3" fmla="*/ 14605 w 62230"/>
                  <a:gd name="connsiteY3" fmla="*/ 38735 h 59773"/>
                  <a:gd name="connsiteX4" fmla="*/ 3175 w 62230"/>
                  <a:gd name="connsiteY4" fmla="*/ 23495 h 59773"/>
                  <a:gd name="connsiteX5" fmla="*/ 0 w 62230"/>
                  <a:gd name="connsiteY5" fmla="*/ 26670 h 59773"/>
                  <a:gd name="connsiteX6" fmla="*/ 11430 w 62230"/>
                  <a:gd name="connsiteY6" fmla="*/ 59690 h 59773"/>
                  <a:gd name="connsiteX7" fmla="*/ 39370 w 62230"/>
                  <a:gd name="connsiteY7" fmla="*/ 56515 h 59773"/>
                  <a:gd name="connsiteX8" fmla="*/ 31115 w 62230"/>
                  <a:gd name="connsiteY8" fmla="*/ 35560 h 59773"/>
                  <a:gd name="connsiteX9" fmla="*/ 31115 w 62230"/>
                  <a:gd name="connsiteY9" fmla="*/ 23495 h 59773"/>
                  <a:gd name="connsiteX10" fmla="*/ 37465 w 62230"/>
                  <a:gd name="connsiteY10" fmla="*/ 17780 h 59773"/>
                  <a:gd name="connsiteX11" fmla="*/ 42545 w 62230"/>
                  <a:gd name="connsiteY11" fmla="*/ 41910 h 59773"/>
                  <a:gd name="connsiteX12" fmla="*/ 62230 w 62230"/>
                  <a:gd name="connsiteY12" fmla="*/ 24130 h 59773"/>
                  <a:gd name="connsiteX13" fmla="*/ 24765 w 62230"/>
                  <a:gd name="connsiteY13" fmla="*/ 0 h 59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230" h="59773">
                    <a:moveTo>
                      <a:pt x="24765" y="0"/>
                    </a:moveTo>
                    <a:cubicBezTo>
                      <a:pt x="24765" y="0"/>
                      <a:pt x="13335" y="3810"/>
                      <a:pt x="13335" y="8890"/>
                    </a:cubicBezTo>
                    <a:cubicBezTo>
                      <a:pt x="13970" y="20955"/>
                      <a:pt x="31115" y="6350"/>
                      <a:pt x="27940" y="20955"/>
                    </a:cubicBezTo>
                    <a:cubicBezTo>
                      <a:pt x="26035" y="27940"/>
                      <a:pt x="18415" y="45720"/>
                      <a:pt x="14605" y="38735"/>
                    </a:cubicBezTo>
                    <a:cubicBezTo>
                      <a:pt x="11430" y="33020"/>
                      <a:pt x="16510" y="13970"/>
                      <a:pt x="3175" y="23495"/>
                    </a:cubicBezTo>
                    <a:cubicBezTo>
                      <a:pt x="1905" y="24130"/>
                      <a:pt x="0" y="24765"/>
                      <a:pt x="0" y="26670"/>
                    </a:cubicBezTo>
                    <a:cubicBezTo>
                      <a:pt x="0" y="30480"/>
                      <a:pt x="8255" y="57785"/>
                      <a:pt x="11430" y="59690"/>
                    </a:cubicBezTo>
                    <a:cubicBezTo>
                      <a:pt x="13335" y="60325"/>
                      <a:pt x="38735" y="57150"/>
                      <a:pt x="39370" y="56515"/>
                    </a:cubicBezTo>
                    <a:cubicBezTo>
                      <a:pt x="51435" y="38100"/>
                      <a:pt x="17145" y="38100"/>
                      <a:pt x="31115" y="35560"/>
                    </a:cubicBezTo>
                    <a:cubicBezTo>
                      <a:pt x="36830" y="34290"/>
                      <a:pt x="31115" y="24130"/>
                      <a:pt x="31115" y="23495"/>
                    </a:cubicBezTo>
                    <a:cubicBezTo>
                      <a:pt x="31750" y="20955"/>
                      <a:pt x="34925" y="16510"/>
                      <a:pt x="37465" y="17780"/>
                    </a:cubicBezTo>
                    <a:cubicBezTo>
                      <a:pt x="39370" y="19050"/>
                      <a:pt x="41910" y="41275"/>
                      <a:pt x="42545" y="41910"/>
                    </a:cubicBezTo>
                    <a:cubicBezTo>
                      <a:pt x="48260" y="49530"/>
                      <a:pt x="62230" y="27305"/>
                      <a:pt x="62230" y="24130"/>
                    </a:cubicBezTo>
                    <a:cubicBezTo>
                      <a:pt x="60325" y="8890"/>
                      <a:pt x="29845" y="13970"/>
                      <a:pt x="24765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49" name="Freeform 248">
                <a:extLst>
                  <a:ext uri="{FF2B5EF4-FFF2-40B4-BE49-F238E27FC236}">
                    <a16:creationId xmlns:a16="http://schemas.microsoft.com/office/drawing/2014/main" id="{9579B5E8-538F-A064-3FC3-073FFD814BC2}"/>
                  </a:ext>
                </a:extLst>
              </p:cNvPr>
              <p:cNvSpPr/>
              <p:nvPr/>
            </p:nvSpPr>
            <p:spPr>
              <a:xfrm>
                <a:off x="9960799" y="420879"/>
                <a:ext cx="1014378" cy="1771486"/>
              </a:xfrm>
              <a:custGeom>
                <a:avLst/>
                <a:gdLst>
                  <a:gd name="connsiteX0" fmla="*/ 1014269 w 1014378"/>
                  <a:gd name="connsiteY0" fmla="*/ 1148840 h 1771486"/>
                  <a:gd name="connsiteX1" fmla="*/ 987599 w 1014378"/>
                  <a:gd name="connsiteY1" fmla="*/ 1124710 h 1771486"/>
                  <a:gd name="connsiteX2" fmla="*/ 971724 w 1014378"/>
                  <a:gd name="connsiteY2" fmla="*/ 1099310 h 1771486"/>
                  <a:gd name="connsiteX3" fmla="*/ 894889 w 1014378"/>
                  <a:gd name="connsiteY3" fmla="*/ 1059940 h 1771486"/>
                  <a:gd name="connsiteX4" fmla="*/ 852344 w 1014378"/>
                  <a:gd name="connsiteY4" fmla="*/ 1024380 h 1771486"/>
                  <a:gd name="connsiteX5" fmla="*/ 899969 w 1014378"/>
                  <a:gd name="connsiteY5" fmla="*/ 960245 h 1771486"/>
                  <a:gd name="connsiteX6" fmla="*/ 842819 w 1014378"/>
                  <a:gd name="connsiteY6" fmla="*/ 912620 h 1771486"/>
                  <a:gd name="connsiteX7" fmla="*/ 844089 w 1014378"/>
                  <a:gd name="connsiteY7" fmla="*/ 898015 h 1771486"/>
                  <a:gd name="connsiteX8" fmla="*/ 849804 w 1014378"/>
                  <a:gd name="connsiteY8" fmla="*/ 871345 h 1771486"/>
                  <a:gd name="connsiteX9" fmla="*/ 851709 w 1014378"/>
                  <a:gd name="connsiteY9" fmla="*/ 864995 h 1771486"/>
                  <a:gd name="connsiteX10" fmla="*/ 797099 w 1014378"/>
                  <a:gd name="connsiteY10" fmla="*/ 828800 h 1771486"/>
                  <a:gd name="connsiteX11" fmla="*/ 810434 w 1014378"/>
                  <a:gd name="connsiteY11" fmla="*/ 781175 h 1771486"/>
                  <a:gd name="connsiteX12" fmla="*/ 785669 w 1014378"/>
                  <a:gd name="connsiteY12" fmla="*/ 769745 h 1771486"/>
                  <a:gd name="connsiteX13" fmla="*/ 797099 w 1014378"/>
                  <a:gd name="connsiteY13" fmla="*/ 753870 h 1771486"/>
                  <a:gd name="connsiteX14" fmla="*/ 793924 w 1014378"/>
                  <a:gd name="connsiteY14" fmla="*/ 725930 h 1771486"/>
                  <a:gd name="connsiteX15" fmla="*/ 801544 w 1014378"/>
                  <a:gd name="connsiteY15" fmla="*/ 718945 h 1771486"/>
                  <a:gd name="connsiteX16" fmla="*/ 789479 w 1014378"/>
                  <a:gd name="connsiteY16" fmla="*/ 703070 h 1771486"/>
                  <a:gd name="connsiteX17" fmla="*/ 821864 w 1014378"/>
                  <a:gd name="connsiteY17" fmla="*/ 696085 h 1771486"/>
                  <a:gd name="connsiteX18" fmla="*/ 805989 w 1014378"/>
                  <a:gd name="connsiteY18" fmla="*/ 649095 h 1771486"/>
                  <a:gd name="connsiteX19" fmla="*/ 765349 w 1014378"/>
                  <a:gd name="connsiteY19" fmla="*/ 586865 h 1771486"/>
                  <a:gd name="connsiteX20" fmla="*/ 736774 w 1014378"/>
                  <a:gd name="connsiteY20" fmla="*/ 534160 h 1771486"/>
                  <a:gd name="connsiteX21" fmla="*/ 709469 w 1014378"/>
                  <a:gd name="connsiteY21" fmla="*/ 503680 h 1771486"/>
                  <a:gd name="connsiteX22" fmla="*/ 772969 w 1014378"/>
                  <a:gd name="connsiteY22" fmla="*/ 360170 h 1771486"/>
                  <a:gd name="connsiteX23" fmla="*/ 743759 w 1014378"/>
                  <a:gd name="connsiteY23" fmla="*/ 344295 h 1771486"/>
                  <a:gd name="connsiteX24" fmla="*/ 710104 w 1014378"/>
                  <a:gd name="connsiteY24" fmla="*/ 304290 h 1771486"/>
                  <a:gd name="connsiteX25" fmla="*/ 655494 w 1014378"/>
                  <a:gd name="connsiteY25" fmla="*/ 291590 h 1771486"/>
                  <a:gd name="connsiteX26" fmla="*/ 644699 w 1014378"/>
                  <a:gd name="connsiteY26" fmla="*/ 269365 h 1771486"/>
                  <a:gd name="connsiteX27" fmla="*/ 630729 w 1014378"/>
                  <a:gd name="connsiteY27" fmla="*/ 239520 h 1771486"/>
                  <a:gd name="connsiteX28" fmla="*/ 652319 w 1014378"/>
                  <a:gd name="connsiteY28" fmla="*/ 191260 h 1771486"/>
                  <a:gd name="connsiteX29" fmla="*/ 623109 w 1014378"/>
                  <a:gd name="connsiteY29" fmla="*/ 178560 h 1771486"/>
                  <a:gd name="connsiteX30" fmla="*/ 660574 w 1014378"/>
                  <a:gd name="connsiteY30" fmla="*/ 153160 h 1771486"/>
                  <a:gd name="connsiteX31" fmla="*/ 678989 w 1014378"/>
                  <a:gd name="connsiteY31" fmla="*/ 78230 h 1771486"/>
                  <a:gd name="connsiteX32" fmla="*/ 571039 w 1014378"/>
                  <a:gd name="connsiteY32" fmla="*/ 760 h 1771486"/>
                  <a:gd name="connsiteX33" fmla="*/ 570404 w 1014378"/>
                  <a:gd name="connsiteY33" fmla="*/ 125 h 1771486"/>
                  <a:gd name="connsiteX34" fmla="*/ 503729 w 1014378"/>
                  <a:gd name="connsiteY34" fmla="*/ 29970 h 1771486"/>
                  <a:gd name="connsiteX35" fmla="*/ 452929 w 1014378"/>
                  <a:gd name="connsiteY35" fmla="*/ 31875 h 1771486"/>
                  <a:gd name="connsiteX36" fmla="*/ 445944 w 1014378"/>
                  <a:gd name="connsiteY36" fmla="*/ 45845 h 1771486"/>
                  <a:gd name="connsiteX37" fmla="*/ 418004 w 1014378"/>
                  <a:gd name="connsiteY37" fmla="*/ 71880 h 1771486"/>
                  <a:gd name="connsiteX38" fmla="*/ 402764 w 1014378"/>
                  <a:gd name="connsiteY38" fmla="*/ 152525 h 1771486"/>
                  <a:gd name="connsiteX39" fmla="*/ 412924 w 1014378"/>
                  <a:gd name="connsiteY39" fmla="*/ 181100 h 1771486"/>
                  <a:gd name="connsiteX40" fmla="*/ 379904 w 1014378"/>
                  <a:gd name="connsiteY40" fmla="*/ 204595 h 1771486"/>
                  <a:gd name="connsiteX41" fmla="*/ 360219 w 1014378"/>
                  <a:gd name="connsiteY41" fmla="*/ 246505 h 1771486"/>
                  <a:gd name="connsiteX42" fmla="*/ 346249 w 1014378"/>
                  <a:gd name="connsiteY42" fmla="*/ 257935 h 1771486"/>
                  <a:gd name="connsiteX43" fmla="*/ 326564 w 1014378"/>
                  <a:gd name="connsiteY43" fmla="*/ 240155 h 1771486"/>
                  <a:gd name="connsiteX44" fmla="*/ 259254 w 1014378"/>
                  <a:gd name="connsiteY44" fmla="*/ 219835 h 1771486"/>
                  <a:gd name="connsiteX45" fmla="*/ 248459 w 1014378"/>
                  <a:gd name="connsiteY45" fmla="*/ 238885 h 1771486"/>
                  <a:gd name="connsiteX46" fmla="*/ 209089 w 1014378"/>
                  <a:gd name="connsiteY46" fmla="*/ 254125 h 1771486"/>
                  <a:gd name="connsiteX47" fmla="*/ 198294 w 1014378"/>
                  <a:gd name="connsiteY47" fmla="*/ 243965 h 1771486"/>
                  <a:gd name="connsiteX48" fmla="*/ 189404 w 1014378"/>
                  <a:gd name="connsiteY48" fmla="*/ 243965 h 1771486"/>
                  <a:gd name="connsiteX49" fmla="*/ 180514 w 1014378"/>
                  <a:gd name="connsiteY49" fmla="*/ 243965 h 1771486"/>
                  <a:gd name="connsiteX50" fmla="*/ 153844 w 1014378"/>
                  <a:gd name="connsiteY50" fmla="*/ 243330 h 1771486"/>
                  <a:gd name="connsiteX51" fmla="*/ 144954 w 1014378"/>
                  <a:gd name="connsiteY51" fmla="*/ 243330 h 1771486"/>
                  <a:gd name="connsiteX52" fmla="*/ 140509 w 1014378"/>
                  <a:gd name="connsiteY52" fmla="*/ 221740 h 1771486"/>
                  <a:gd name="connsiteX53" fmla="*/ 85899 w 1014378"/>
                  <a:gd name="connsiteY53" fmla="*/ 153795 h 1771486"/>
                  <a:gd name="connsiteX54" fmla="*/ 35099 w 1014378"/>
                  <a:gd name="connsiteY54" fmla="*/ 170305 h 1771486"/>
                  <a:gd name="connsiteX55" fmla="*/ 40179 w 1014378"/>
                  <a:gd name="connsiteY55" fmla="*/ 188720 h 1771486"/>
                  <a:gd name="connsiteX56" fmla="*/ 38274 w 1014378"/>
                  <a:gd name="connsiteY56" fmla="*/ 193800 h 1771486"/>
                  <a:gd name="connsiteX57" fmla="*/ 174 w 1014378"/>
                  <a:gd name="connsiteY57" fmla="*/ 188720 h 1771486"/>
                  <a:gd name="connsiteX58" fmla="*/ 2079 w 1014378"/>
                  <a:gd name="connsiteY58" fmla="*/ 190625 h 1771486"/>
                  <a:gd name="connsiteX59" fmla="*/ 22399 w 1014378"/>
                  <a:gd name="connsiteY59" fmla="*/ 198880 h 1771486"/>
                  <a:gd name="connsiteX60" fmla="*/ 24939 w 1014378"/>
                  <a:gd name="connsiteY60" fmla="*/ 214755 h 1771486"/>
                  <a:gd name="connsiteX61" fmla="*/ 117649 w 1014378"/>
                  <a:gd name="connsiteY61" fmla="*/ 280160 h 1771486"/>
                  <a:gd name="connsiteX62" fmla="*/ 204644 w 1014378"/>
                  <a:gd name="connsiteY62" fmla="*/ 315085 h 1771486"/>
                  <a:gd name="connsiteX63" fmla="*/ 207819 w 1014378"/>
                  <a:gd name="connsiteY63" fmla="*/ 334135 h 1771486"/>
                  <a:gd name="connsiteX64" fmla="*/ 224964 w 1014378"/>
                  <a:gd name="connsiteY64" fmla="*/ 337310 h 1771486"/>
                  <a:gd name="connsiteX65" fmla="*/ 230044 w 1014378"/>
                  <a:gd name="connsiteY65" fmla="*/ 343660 h 1771486"/>
                  <a:gd name="connsiteX66" fmla="*/ 250364 w 1014378"/>
                  <a:gd name="connsiteY66" fmla="*/ 364615 h 1771486"/>
                  <a:gd name="connsiteX67" fmla="*/ 237029 w 1014378"/>
                  <a:gd name="connsiteY67" fmla="*/ 373505 h 1771486"/>
                  <a:gd name="connsiteX68" fmla="*/ 243379 w 1014378"/>
                  <a:gd name="connsiteY68" fmla="*/ 422400 h 1771486"/>
                  <a:gd name="connsiteX69" fmla="*/ 234489 w 1014378"/>
                  <a:gd name="connsiteY69" fmla="*/ 442085 h 1771486"/>
                  <a:gd name="connsiteX70" fmla="*/ 264334 w 1014378"/>
                  <a:gd name="connsiteY70" fmla="*/ 463040 h 1771486"/>
                  <a:gd name="connsiteX71" fmla="*/ 247824 w 1014378"/>
                  <a:gd name="connsiteY71" fmla="*/ 491615 h 1771486"/>
                  <a:gd name="connsiteX72" fmla="*/ 286559 w 1014378"/>
                  <a:gd name="connsiteY72" fmla="*/ 550670 h 1771486"/>
                  <a:gd name="connsiteX73" fmla="*/ 278304 w 1014378"/>
                  <a:gd name="connsiteY73" fmla="*/ 559560 h 1771486"/>
                  <a:gd name="connsiteX74" fmla="*/ 278304 w 1014378"/>
                  <a:gd name="connsiteY74" fmla="*/ 590040 h 1771486"/>
                  <a:gd name="connsiteX75" fmla="*/ 259889 w 1014378"/>
                  <a:gd name="connsiteY75" fmla="*/ 618615 h 1771486"/>
                  <a:gd name="connsiteX76" fmla="*/ 292274 w 1014378"/>
                  <a:gd name="connsiteY76" fmla="*/ 675765 h 1771486"/>
                  <a:gd name="connsiteX77" fmla="*/ 308149 w 1014378"/>
                  <a:gd name="connsiteY77" fmla="*/ 714500 h 1771486"/>
                  <a:gd name="connsiteX78" fmla="*/ 308784 w 1014378"/>
                  <a:gd name="connsiteY78" fmla="*/ 714500 h 1771486"/>
                  <a:gd name="connsiteX79" fmla="*/ 330374 w 1014378"/>
                  <a:gd name="connsiteY79" fmla="*/ 722120 h 1771486"/>
                  <a:gd name="connsiteX80" fmla="*/ 353234 w 1014378"/>
                  <a:gd name="connsiteY80" fmla="*/ 695450 h 1771486"/>
                  <a:gd name="connsiteX81" fmla="*/ 353234 w 1014378"/>
                  <a:gd name="connsiteY81" fmla="*/ 701165 h 1771486"/>
                  <a:gd name="connsiteX82" fmla="*/ 341169 w 1014378"/>
                  <a:gd name="connsiteY82" fmla="*/ 718945 h 1771486"/>
                  <a:gd name="connsiteX83" fmla="*/ 352599 w 1014378"/>
                  <a:gd name="connsiteY83" fmla="*/ 743710 h 1771486"/>
                  <a:gd name="connsiteX84" fmla="*/ 358314 w 1014378"/>
                  <a:gd name="connsiteY84" fmla="*/ 743710 h 1771486"/>
                  <a:gd name="connsiteX85" fmla="*/ 391969 w 1014378"/>
                  <a:gd name="connsiteY85" fmla="*/ 755775 h 1771486"/>
                  <a:gd name="connsiteX86" fmla="*/ 409749 w 1014378"/>
                  <a:gd name="connsiteY86" fmla="*/ 760220 h 1771486"/>
                  <a:gd name="connsiteX87" fmla="*/ 406574 w 1014378"/>
                  <a:gd name="connsiteY87" fmla="*/ 783080 h 1771486"/>
                  <a:gd name="connsiteX88" fmla="*/ 414194 w 1014378"/>
                  <a:gd name="connsiteY88" fmla="*/ 811020 h 1771486"/>
                  <a:gd name="connsiteX89" fmla="*/ 404669 w 1014378"/>
                  <a:gd name="connsiteY89" fmla="*/ 823085 h 1771486"/>
                  <a:gd name="connsiteX90" fmla="*/ 421179 w 1014378"/>
                  <a:gd name="connsiteY90" fmla="*/ 856105 h 1771486"/>
                  <a:gd name="connsiteX91" fmla="*/ 403399 w 1014378"/>
                  <a:gd name="connsiteY91" fmla="*/ 854200 h 1771486"/>
                  <a:gd name="connsiteX92" fmla="*/ 420544 w 1014378"/>
                  <a:gd name="connsiteY92" fmla="*/ 870075 h 1771486"/>
                  <a:gd name="connsiteX93" fmla="*/ 412289 w 1014378"/>
                  <a:gd name="connsiteY93" fmla="*/ 876425 h 1771486"/>
                  <a:gd name="connsiteX94" fmla="*/ 365299 w 1014378"/>
                  <a:gd name="connsiteY94" fmla="*/ 879600 h 1771486"/>
                  <a:gd name="connsiteX95" fmla="*/ 361489 w 1014378"/>
                  <a:gd name="connsiteY95" fmla="*/ 888490 h 1771486"/>
                  <a:gd name="connsiteX96" fmla="*/ 349424 w 1014378"/>
                  <a:gd name="connsiteY96" fmla="*/ 885950 h 1771486"/>
                  <a:gd name="connsiteX97" fmla="*/ 335454 w 1014378"/>
                  <a:gd name="connsiteY97" fmla="*/ 929130 h 1771486"/>
                  <a:gd name="connsiteX98" fmla="*/ 334819 w 1014378"/>
                  <a:gd name="connsiteY98" fmla="*/ 936115 h 1771486"/>
                  <a:gd name="connsiteX99" fmla="*/ 304974 w 1014378"/>
                  <a:gd name="connsiteY99" fmla="*/ 960880 h 1771486"/>
                  <a:gd name="connsiteX100" fmla="*/ 298624 w 1014378"/>
                  <a:gd name="connsiteY100" fmla="*/ 978660 h 1771486"/>
                  <a:gd name="connsiteX101" fmla="*/ 301799 w 1014378"/>
                  <a:gd name="connsiteY101" fmla="*/ 984375 h 1771486"/>
                  <a:gd name="connsiteX102" fmla="*/ 295449 w 1014378"/>
                  <a:gd name="connsiteY102" fmla="*/ 981835 h 1771486"/>
                  <a:gd name="connsiteX103" fmla="*/ 268779 w 1014378"/>
                  <a:gd name="connsiteY103" fmla="*/ 1011680 h 1771486"/>
                  <a:gd name="connsiteX104" fmla="*/ 273859 w 1014378"/>
                  <a:gd name="connsiteY104" fmla="*/ 1025650 h 1771486"/>
                  <a:gd name="connsiteX105" fmla="*/ 268779 w 1014378"/>
                  <a:gd name="connsiteY105" fmla="*/ 1024380 h 1771486"/>
                  <a:gd name="connsiteX106" fmla="*/ 252904 w 1014378"/>
                  <a:gd name="connsiteY106" fmla="*/ 1023745 h 1771486"/>
                  <a:gd name="connsiteX107" fmla="*/ 256714 w 1014378"/>
                  <a:gd name="connsiteY107" fmla="*/ 1044065 h 1771486"/>
                  <a:gd name="connsiteX108" fmla="*/ 218614 w 1014378"/>
                  <a:gd name="connsiteY108" fmla="*/ 1063115 h 1771486"/>
                  <a:gd name="connsiteX109" fmla="*/ 217979 w 1014378"/>
                  <a:gd name="connsiteY109" fmla="*/ 1070100 h 1771486"/>
                  <a:gd name="connsiteX110" fmla="*/ 210994 w 1014378"/>
                  <a:gd name="connsiteY110" fmla="*/ 1066290 h 1771486"/>
                  <a:gd name="connsiteX111" fmla="*/ 204644 w 1014378"/>
                  <a:gd name="connsiteY111" fmla="*/ 1095500 h 1771486"/>
                  <a:gd name="connsiteX112" fmla="*/ 183054 w 1014378"/>
                  <a:gd name="connsiteY112" fmla="*/ 1084705 h 1771486"/>
                  <a:gd name="connsiteX113" fmla="*/ 167814 w 1014378"/>
                  <a:gd name="connsiteY113" fmla="*/ 1128520 h 1771486"/>
                  <a:gd name="connsiteX114" fmla="*/ 157019 w 1014378"/>
                  <a:gd name="connsiteY114" fmla="*/ 1117090 h 1771486"/>
                  <a:gd name="connsiteX115" fmla="*/ 148129 w 1014378"/>
                  <a:gd name="connsiteY115" fmla="*/ 1131695 h 1771486"/>
                  <a:gd name="connsiteX116" fmla="*/ 162734 w 1014378"/>
                  <a:gd name="connsiteY116" fmla="*/ 1160270 h 1771486"/>
                  <a:gd name="connsiteX117" fmla="*/ 158289 w 1014378"/>
                  <a:gd name="connsiteY117" fmla="*/ 1154555 h 1771486"/>
                  <a:gd name="connsiteX118" fmla="*/ 152574 w 1014378"/>
                  <a:gd name="connsiteY118" fmla="*/ 1166620 h 1771486"/>
                  <a:gd name="connsiteX119" fmla="*/ 136064 w 1014378"/>
                  <a:gd name="connsiteY119" fmla="*/ 1167255 h 1771486"/>
                  <a:gd name="connsiteX120" fmla="*/ 130349 w 1014378"/>
                  <a:gd name="connsiteY120" fmla="*/ 1185035 h 1771486"/>
                  <a:gd name="connsiteX121" fmla="*/ 126539 w 1014378"/>
                  <a:gd name="connsiteY121" fmla="*/ 1182495 h 1771486"/>
                  <a:gd name="connsiteX122" fmla="*/ 122094 w 1014378"/>
                  <a:gd name="connsiteY122" fmla="*/ 1165350 h 1771486"/>
                  <a:gd name="connsiteX123" fmla="*/ 110029 w 1014378"/>
                  <a:gd name="connsiteY123" fmla="*/ 1174240 h 1771486"/>
                  <a:gd name="connsiteX124" fmla="*/ 87169 w 1014378"/>
                  <a:gd name="connsiteY124" fmla="*/ 1171700 h 1771486"/>
                  <a:gd name="connsiteX125" fmla="*/ 104949 w 1014378"/>
                  <a:gd name="connsiteY125" fmla="*/ 1206625 h 1771486"/>
                  <a:gd name="connsiteX126" fmla="*/ 87804 w 1014378"/>
                  <a:gd name="connsiteY126" fmla="*/ 1198370 h 1771486"/>
                  <a:gd name="connsiteX127" fmla="*/ 76374 w 1014378"/>
                  <a:gd name="connsiteY127" fmla="*/ 1233295 h 1771486"/>
                  <a:gd name="connsiteX128" fmla="*/ 64309 w 1014378"/>
                  <a:gd name="connsiteY128" fmla="*/ 1233295 h 1771486"/>
                  <a:gd name="connsiteX129" fmla="*/ 61134 w 1014378"/>
                  <a:gd name="connsiteY129" fmla="*/ 1245360 h 1771486"/>
                  <a:gd name="connsiteX130" fmla="*/ 52244 w 1014378"/>
                  <a:gd name="connsiteY130" fmla="*/ 1251075 h 1771486"/>
                  <a:gd name="connsiteX131" fmla="*/ 55419 w 1014378"/>
                  <a:gd name="connsiteY131" fmla="*/ 1256790 h 1771486"/>
                  <a:gd name="connsiteX132" fmla="*/ 58594 w 1014378"/>
                  <a:gd name="connsiteY132" fmla="*/ 1259965 h 1771486"/>
                  <a:gd name="connsiteX133" fmla="*/ 49704 w 1014378"/>
                  <a:gd name="connsiteY133" fmla="*/ 1280285 h 1771486"/>
                  <a:gd name="connsiteX134" fmla="*/ 63674 w 1014378"/>
                  <a:gd name="connsiteY134" fmla="*/ 1282825 h 1771486"/>
                  <a:gd name="connsiteX135" fmla="*/ 56054 w 1014378"/>
                  <a:gd name="connsiteY135" fmla="*/ 1288540 h 1771486"/>
                  <a:gd name="connsiteX136" fmla="*/ 61134 w 1014378"/>
                  <a:gd name="connsiteY136" fmla="*/ 1314575 h 1771486"/>
                  <a:gd name="connsiteX137" fmla="*/ 64309 w 1014378"/>
                  <a:gd name="connsiteY137" fmla="*/ 1320290 h 1771486"/>
                  <a:gd name="connsiteX138" fmla="*/ 70659 w 1014378"/>
                  <a:gd name="connsiteY138" fmla="*/ 1326005 h 1771486"/>
                  <a:gd name="connsiteX139" fmla="*/ 75104 w 1014378"/>
                  <a:gd name="connsiteY139" fmla="*/ 1322830 h 1771486"/>
                  <a:gd name="connsiteX140" fmla="*/ 71294 w 1014378"/>
                  <a:gd name="connsiteY140" fmla="*/ 1393315 h 1771486"/>
                  <a:gd name="connsiteX141" fmla="*/ 80819 w 1014378"/>
                  <a:gd name="connsiteY141" fmla="*/ 1395855 h 1771486"/>
                  <a:gd name="connsiteX142" fmla="*/ 83994 w 1014378"/>
                  <a:gd name="connsiteY142" fmla="*/ 1401570 h 1771486"/>
                  <a:gd name="connsiteX143" fmla="*/ 82724 w 1014378"/>
                  <a:gd name="connsiteY143" fmla="*/ 1404745 h 1771486"/>
                  <a:gd name="connsiteX144" fmla="*/ 104949 w 1014378"/>
                  <a:gd name="connsiteY144" fmla="*/ 1457450 h 1771486"/>
                  <a:gd name="connsiteX145" fmla="*/ 88439 w 1014378"/>
                  <a:gd name="connsiteY145" fmla="*/ 1463800 h 1771486"/>
                  <a:gd name="connsiteX146" fmla="*/ 85264 w 1014378"/>
                  <a:gd name="connsiteY146" fmla="*/ 1475865 h 1771486"/>
                  <a:gd name="connsiteX147" fmla="*/ 99869 w 1014378"/>
                  <a:gd name="connsiteY147" fmla="*/ 1487295 h 1771486"/>
                  <a:gd name="connsiteX148" fmla="*/ 88439 w 1014378"/>
                  <a:gd name="connsiteY148" fmla="*/ 1490470 h 1771486"/>
                  <a:gd name="connsiteX149" fmla="*/ 96694 w 1014378"/>
                  <a:gd name="connsiteY149" fmla="*/ 1496185 h 1771486"/>
                  <a:gd name="connsiteX150" fmla="*/ 92249 w 1014378"/>
                  <a:gd name="connsiteY150" fmla="*/ 1517140 h 1771486"/>
                  <a:gd name="connsiteX151" fmla="*/ 100504 w 1014378"/>
                  <a:gd name="connsiteY151" fmla="*/ 1526030 h 1771486"/>
                  <a:gd name="connsiteX152" fmla="*/ 87804 w 1014378"/>
                  <a:gd name="connsiteY152" fmla="*/ 1538095 h 1771486"/>
                  <a:gd name="connsiteX153" fmla="*/ 83359 w 1014378"/>
                  <a:gd name="connsiteY153" fmla="*/ 1550160 h 1771486"/>
                  <a:gd name="connsiteX154" fmla="*/ 75104 w 1014378"/>
                  <a:gd name="connsiteY154" fmla="*/ 1553335 h 1771486"/>
                  <a:gd name="connsiteX155" fmla="*/ 80819 w 1014378"/>
                  <a:gd name="connsiteY155" fmla="*/ 1566670 h 1771486"/>
                  <a:gd name="connsiteX156" fmla="*/ 80184 w 1014378"/>
                  <a:gd name="connsiteY156" fmla="*/ 1580005 h 1771486"/>
                  <a:gd name="connsiteX157" fmla="*/ 88439 w 1014378"/>
                  <a:gd name="connsiteY157" fmla="*/ 1585720 h 1771486"/>
                  <a:gd name="connsiteX158" fmla="*/ 77009 w 1014378"/>
                  <a:gd name="connsiteY158" fmla="*/ 1585720 h 1771486"/>
                  <a:gd name="connsiteX159" fmla="*/ 91614 w 1014378"/>
                  <a:gd name="connsiteY159" fmla="*/ 1609215 h 1771486"/>
                  <a:gd name="connsiteX160" fmla="*/ 80184 w 1014378"/>
                  <a:gd name="connsiteY160" fmla="*/ 1618105 h 1771486"/>
                  <a:gd name="connsiteX161" fmla="*/ 87169 w 1014378"/>
                  <a:gd name="connsiteY161" fmla="*/ 1635885 h 1771486"/>
                  <a:gd name="connsiteX162" fmla="*/ 96694 w 1014378"/>
                  <a:gd name="connsiteY162" fmla="*/ 1638425 h 1771486"/>
                  <a:gd name="connsiteX163" fmla="*/ 103679 w 1014378"/>
                  <a:gd name="connsiteY163" fmla="*/ 1647315 h 1771486"/>
                  <a:gd name="connsiteX164" fmla="*/ 103679 w 1014378"/>
                  <a:gd name="connsiteY164" fmla="*/ 1653030 h 1771486"/>
                  <a:gd name="connsiteX165" fmla="*/ 127174 w 1014378"/>
                  <a:gd name="connsiteY165" fmla="*/ 1628900 h 1771486"/>
                  <a:gd name="connsiteX166" fmla="*/ 122729 w 1014378"/>
                  <a:gd name="connsiteY166" fmla="*/ 1653030 h 1771486"/>
                  <a:gd name="connsiteX167" fmla="*/ 130984 w 1014378"/>
                  <a:gd name="connsiteY167" fmla="*/ 1653030 h 1771486"/>
                  <a:gd name="connsiteX168" fmla="*/ 133524 w 1014378"/>
                  <a:gd name="connsiteY168" fmla="*/ 1647315 h 1771486"/>
                  <a:gd name="connsiteX169" fmla="*/ 172259 w 1014378"/>
                  <a:gd name="connsiteY169" fmla="*/ 1673350 h 1771486"/>
                  <a:gd name="connsiteX170" fmla="*/ 201469 w 1014378"/>
                  <a:gd name="connsiteY170" fmla="*/ 1672715 h 1771486"/>
                  <a:gd name="connsiteX171" fmla="*/ 205914 w 1014378"/>
                  <a:gd name="connsiteY171" fmla="*/ 1666365 h 1771486"/>
                  <a:gd name="connsiteX172" fmla="*/ 193214 w 1014378"/>
                  <a:gd name="connsiteY172" fmla="*/ 1686685 h 1771486"/>
                  <a:gd name="connsiteX173" fmla="*/ 197659 w 1014378"/>
                  <a:gd name="connsiteY173" fmla="*/ 1702560 h 1771486"/>
                  <a:gd name="connsiteX174" fmla="*/ 212899 w 1014378"/>
                  <a:gd name="connsiteY174" fmla="*/ 1696210 h 1771486"/>
                  <a:gd name="connsiteX175" fmla="*/ 242744 w 1014378"/>
                  <a:gd name="connsiteY175" fmla="*/ 1682875 h 1771486"/>
                  <a:gd name="connsiteX176" fmla="*/ 250364 w 1014378"/>
                  <a:gd name="connsiteY176" fmla="*/ 1673350 h 1771486"/>
                  <a:gd name="connsiteX177" fmla="*/ 240839 w 1014378"/>
                  <a:gd name="connsiteY177" fmla="*/ 1718435 h 1771486"/>
                  <a:gd name="connsiteX178" fmla="*/ 249094 w 1014378"/>
                  <a:gd name="connsiteY178" fmla="*/ 1715260 h 1771486"/>
                  <a:gd name="connsiteX179" fmla="*/ 249729 w 1014378"/>
                  <a:gd name="connsiteY179" fmla="*/ 1730500 h 1771486"/>
                  <a:gd name="connsiteX180" fmla="*/ 271319 w 1014378"/>
                  <a:gd name="connsiteY180" fmla="*/ 1729865 h 1771486"/>
                  <a:gd name="connsiteX181" fmla="*/ 255444 w 1014378"/>
                  <a:gd name="connsiteY181" fmla="*/ 1751455 h 1771486"/>
                  <a:gd name="connsiteX182" fmla="*/ 266874 w 1014378"/>
                  <a:gd name="connsiteY182" fmla="*/ 1748280 h 1771486"/>
                  <a:gd name="connsiteX183" fmla="*/ 276399 w 1014378"/>
                  <a:gd name="connsiteY183" fmla="*/ 1733040 h 1771486"/>
                  <a:gd name="connsiteX184" fmla="*/ 255444 w 1014378"/>
                  <a:gd name="connsiteY184" fmla="*/ 1760980 h 1771486"/>
                  <a:gd name="connsiteX185" fmla="*/ 240204 w 1014378"/>
                  <a:gd name="connsiteY185" fmla="*/ 1769870 h 1771486"/>
                  <a:gd name="connsiteX186" fmla="*/ 285289 w 1014378"/>
                  <a:gd name="connsiteY186" fmla="*/ 1741295 h 1771486"/>
                  <a:gd name="connsiteX187" fmla="*/ 297354 w 1014378"/>
                  <a:gd name="connsiteY187" fmla="*/ 1722880 h 1771486"/>
                  <a:gd name="connsiteX188" fmla="*/ 288464 w 1014378"/>
                  <a:gd name="connsiteY188" fmla="*/ 1744470 h 1771486"/>
                  <a:gd name="connsiteX189" fmla="*/ 303069 w 1014378"/>
                  <a:gd name="connsiteY189" fmla="*/ 1740660 h 1771486"/>
                  <a:gd name="connsiteX190" fmla="*/ 324659 w 1014378"/>
                  <a:gd name="connsiteY190" fmla="*/ 1742565 h 1771486"/>
                  <a:gd name="connsiteX191" fmla="*/ 343709 w 1014378"/>
                  <a:gd name="connsiteY191" fmla="*/ 1726690 h 1771486"/>
                  <a:gd name="connsiteX192" fmla="*/ 344344 w 1014378"/>
                  <a:gd name="connsiteY192" fmla="*/ 1732405 h 1771486"/>
                  <a:gd name="connsiteX193" fmla="*/ 353869 w 1014378"/>
                  <a:gd name="connsiteY193" fmla="*/ 1726055 h 1771486"/>
                  <a:gd name="connsiteX194" fmla="*/ 360219 w 1014378"/>
                  <a:gd name="connsiteY194" fmla="*/ 1722880 h 1771486"/>
                  <a:gd name="connsiteX195" fmla="*/ 379904 w 1014378"/>
                  <a:gd name="connsiteY195" fmla="*/ 1719070 h 1771486"/>
                  <a:gd name="connsiteX196" fmla="*/ 380539 w 1014378"/>
                  <a:gd name="connsiteY196" fmla="*/ 1727960 h 1771486"/>
                  <a:gd name="connsiteX197" fmla="*/ 385619 w 1014378"/>
                  <a:gd name="connsiteY197" fmla="*/ 1733675 h 1771486"/>
                  <a:gd name="connsiteX198" fmla="*/ 404034 w 1014378"/>
                  <a:gd name="connsiteY198" fmla="*/ 1711450 h 1771486"/>
                  <a:gd name="connsiteX199" fmla="*/ 402129 w 1014378"/>
                  <a:gd name="connsiteY199" fmla="*/ 1708275 h 1771486"/>
                  <a:gd name="connsiteX200" fmla="*/ 397049 w 1014378"/>
                  <a:gd name="connsiteY200" fmla="*/ 1702560 h 1771486"/>
                  <a:gd name="connsiteX201" fmla="*/ 409114 w 1014378"/>
                  <a:gd name="connsiteY201" fmla="*/ 1710815 h 1771486"/>
                  <a:gd name="connsiteX202" fmla="*/ 423084 w 1014378"/>
                  <a:gd name="connsiteY202" fmla="*/ 1694940 h 1771486"/>
                  <a:gd name="connsiteX203" fmla="*/ 438324 w 1014378"/>
                  <a:gd name="connsiteY203" fmla="*/ 1703195 h 1771486"/>
                  <a:gd name="connsiteX204" fmla="*/ 438959 w 1014378"/>
                  <a:gd name="connsiteY204" fmla="*/ 1691130 h 1771486"/>
                  <a:gd name="connsiteX205" fmla="*/ 451024 w 1014378"/>
                  <a:gd name="connsiteY205" fmla="*/ 1696210 h 1771486"/>
                  <a:gd name="connsiteX206" fmla="*/ 459279 w 1014378"/>
                  <a:gd name="connsiteY206" fmla="*/ 1692400 h 1771486"/>
                  <a:gd name="connsiteX207" fmla="*/ 459914 w 1014378"/>
                  <a:gd name="connsiteY207" fmla="*/ 1680335 h 1771486"/>
                  <a:gd name="connsiteX208" fmla="*/ 468169 w 1014378"/>
                  <a:gd name="connsiteY208" fmla="*/ 1682875 h 1771486"/>
                  <a:gd name="connsiteX209" fmla="*/ 470709 w 1014378"/>
                  <a:gd name="connsiteY209" fmla="*/ 1676525 h 1771486"/>
                  <a:gd name="connsiteX210" fmla="*/ 489124 w 1014378"/>
                  <a:gd name="connsiteY210" fmla="*/ 1681605 h 1771486"/>
                  <a:gd name="connsiteX211" fmla="*/ 503729 w 1014378"/>
                  <a:gd name="connsiteY211" fmla="*/ 1656840 h 1771486"/>
                  <a:gd name="connsiteX212" fmla="*/ 510079 w 1014378"/>
                  <a:gd name="connsiteY212" fmla="*/ 1677160 h 1771486"/>
                  <a:gd name="connsiteX213" fmla="*/ 522779 w 1014378"/>
                  <a:gd name="connsiteY213" fmla="*/ 1673350 h 1771486"/>
                  <a:gd name="connsiteX214" fmla="*/ 512619 w 1014378"/>
                  <a:gd name="connsiteY214" fmla="*/ 1665095 h 1771486"/>
                  <a:gd name="connsiteX215" fmla="*/ 529764 w 1014378"/>
                  <a:gd name="connsiteY215" fmla="*/ 1679065 h 1771486"/>
                  <a:gd name="connsiteX216" fmla="*/ 528494 w 1014378"/>
                  <a:gd name="connsiteY216" fmla="*/ 1658110 h 1771486"/>
                  <a:gd name="connsiteX217" fmla="*/ 519604 w 1014378"/>
                  <a:gd name="connsiteY217" fmla="*/ 1649855 h 1771486"/>
                  <a:gd name="connsiteX218" fmla="*/ 541829 w 1014378"/>
                  <a:gd name="connsiteY218" fmla="*/ 1663190 h 1771486"/>
                  <a:gd name="connsiteX219" fmla="*/ 541829 w 1014378"/>
                  <a:gd name="connsiteY219" fmla="*/ 1666365 h 1771486"/>
                  <a:gd name="connsiteX220" fmla="*/ 541829 w 1014378"/>
                  <a:gd name="connsiteY220" fmla="*/ 1655570 h 1771486"/>
                  <a:gd name="connsiteX221" fmla="*/ 539924 w 1014378"/>
                  <a:gd name="connsiteY221" fmla="*/ 1645410 h 1771486"/>
                  <a:gd name="connsiteX222" fmla="*/ 525954 w 1014378"/>
                  <a:gd name="connsiteY222" fmla="*/ 1634615 h 1771486"/>
                  <a:gd name="connsiteX223" fmla="*/ 531034 w 1014378"/>
                  <a:gd name="connsiteY223" fmla="*/ 1637155 h 1771486"/>
                  <a:gd name="connsiteX224" fmla="*/ 558974 w 1014378"/>
                  <a:gd name="connsiteY224" fmla="*/ 1637790 h 1771486"/>
                  <a:gd name="connsiteX225" fmla="*/ 568499 w 1014378"/>
                  <a:gd name="connsiteY225" fmla="*/ 1651760 h 1771486"/>
                  <a:gd name="connsiteX226" fmla="*/ 576119 w 1014378"/>
                  <a:gd name="connsiteY226" fmla="*/ 1647950 h 1771486"/>
                  <a:gd name="connsiteX227" fmla="*/ 585009 w 1014378"/>
                  <a:gd name="connsiteY227" fmla="*/ 1614295 h 1771486"/>
                  <a:gd name="connsiteX228" fmla="*/ 590724 w 1014378"/>
                  <a:gd name="connsiteY228" fmla="*/ 1640965 h 1771486"/>
                  <a:gd name="connsiteX229" fmla="*/ 598344 w 1014378"/>
                  <a:gd name="connsiteY229" fmla="*/ 1634615 h 1771486"/>
                  <a:gd name="connsiteX230" fmla="*/ 608504 w 1014378"/>
                  <a:gd name="connsiteY230" fmla="*/ 1636520 h 1771486"/>
                  <a:gd name="connsiteX231" fmla="*/ 612314 w 1014378"/>
                  <a:gd name="connsiteY231" fmla="*/ 1626995 h 1771486"/>
                  <a:gd name="connsiteX232" fmla="*/ 628824 w 1014378"/>
                  <a:gd name="connsiteY232" fmla="*/ 1631440 h 1771486"/>
                  <a:gd name="connsiteX233" fmla="*/ 631364 w 1014378"/>
                  <a:gd name="connsiteY233" fmla="*/ 1625090 h 1771486"/>
                  <a:gd name="connsiteX234" fmla="*/ 632634 w 1014378"/>
                  <a:gd name="connsiteY234" fmla="*/ 1620645 h 1771486"/>
                  <a:gd name="connsiteX235" fmla="*/ 633904 w 1014378"/>
                  <a:gd name="connsiteY235" fmla="*/ 1616200 h 1771486"/>
                  <a:gd name="connsiteX236" fmla="*/ 649779 w 1014378"/>
                  <a:gd name="connsiteY236" fmla="*/ 1614930 h 1771486"/>
                  <a:gd name="connsiteX237" fmla="*/ 650414 w 1014378"/>
                  <a:gd name="connsiteY237" fmla="*/ 1606040 h 1771486"/>
                  <a:gd name="connsiteX238" fmla="*/ 659939 w 1014378"/>
                  <a:gd name="connsiteY238" fmla="*/ 1620010 h 1771486"/>
                  <a:gd name="connsiteX239" fmla="*/ 680259 w 1014378"/>
                  <a:gd name="connsiteY239" fmla="*/ 1626995 h 1771486"/>
                  <a:gd name="connsiteX240" fmla="*/ 677719 w 1014378"/>
                  <a:gd name="connsiteY240" fmla="*/ 1618105 h 1771486"/>
                  <a:gd name="connsiteX241" fmla="*/ 692959 w 1014378"/>
                  <a:gd name="connsiteY241" fmla="*/ 1622550 h 1771486"/>
                  <a:gd name="connsiteX242" fmla="*/ 702484 w 1014378"/>
                  <a:gd name="connsiteY242" fmla="*/ 1603500 h 1771486"/>
                  <a:gd name="connsiteX243" fmla="*/ 706929 w 1014378"/>
                  <a:gd name="connsiteY243" fmla="*/ 1609850 h 1771486"/>
                  <a:gd name="connsiteX244" fmla="*/ 709469 w 1014378"/>
                  <a:gd name="connsiteY244" fmla="*/ 1606040 h 1771486"/>
                  <a:gd name="connsiteX245" fmla="*/ 872664 w 1014378"/>
                  <a:gd name="connsiteY245" fmla="*/ 1406015 h 1771486"/>
                  <a:gd name="connsiteX246" fmla="*/ 942514 w 1014378"/>
                  <a:gd name="connsiteY246" fmla="*/ 1294890 h 1771486"/>
                  <a:gd name="connsiteX247" fmla="*/ 993314 w 1014378"/>
                  <a:gd name="connsiteY247" fmla="*/ 1220595 h 1771486"/>
                  <a:gd name="connsiteX248" fmla="*/ 1002204 w 1014378"/>
                  <a:gd name="connsiteY248" fmla="*/ 1174875 h 1771486"/>
                  <a:gd name="connsiteX249" fmla="*/ 1014269 w 1014378"/>
                  <a:gd name="connsiteY249" fmla="*/ 1148840 h 177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</a:cxnLst>
                <a:rect l="l" t="t" r="r" b="b"/>
                <a:pathLst>
                  <a:path w="1014378" h="1771486">
                    <a:moveTo>
                      <a:pt x="1014269" y="1148840"/>
                    </a:moveTo>
                    <a:cubicBezTo>
                      <a:pt x="1011729" y="1141220"/>
                      <a:pt x="993314" y="1129790"/>
                      <a:pt x="987599" y="1124710"/>
                    </a:cubicBezTo>
                    <a:cubicBezTo>
                      <a:pt x="978709" y="1117090"/>
                      <a:pt x="981249" y="1105660"/>
                      <a:pt x="971724" y="1099310"/>
                    </a:cubicBezTo>
                    <a:cubicBezTo>
                      <a:pt x="948229" y="1082800"/>
                      <a:pt x="917114" y="1077085"/>
                      <a:pt x="894889" y="1059940"/>
                    </a:cubicBezTo>
                    <a:cubicBezTo>
                      <a:pt x="887904" y="1054860"/>
                      <a:pt x="851074" y="1027555"/>
                      <a:pt x="852344" y="1024380"/>
                    </a:cubicBezTo>
                    <a:cubicBezTo>
                      <a:pt x="853614" y="1021205"/>
                      <a:pt x="903779" y="980565"/>
                      <a:pt x="899969" y="960245"/>
                    </a:cubicBezTo>
                    <a:cubicBezTo>
                      <a:pt x="889809" y="909445"/>
                      <a:pt x="849804" y="930400"/>
                      <a:pt x="842819" y="912620"/>
                    </a:cubicBezTo>
                    <a:lnTo>
                      <a:pt x="844089" y="898015"/>
                    </a:lnTo>
                    <a:cubicBezTo>
                      <a:pt x="823769" y="865630"/>
                      <a:pt x="832659" y="892935"/>
                      <a:pt x="849804" y="871345"/>
                    </a:cubicBezTo>
                    <a:cubicBezTo>
                      <a:pt x="851074" y="869440"/>
                      <a:pt x="852344" y="867535"/>
                      <a:pt x="851709" y="864995"/>
                    </a:cubicBezTo>
                    <a:cubicBezTo>
                      <a:pt x="846629" y="840865"/>
                      <a:pt x="813609" y="854835"/>
                      <a:pt x="797099" y="828800"/>
                    </a:cubicBezTo>
                    <a:cubicBezTo>
                      <a:pt x="780589" y="802765"/>
                      <a:pt x="807259" y="802765"/>
                      <a:pt x="810434" y="781175"/>
                    </a:cubicBezTo>
                    <a:cubicBezTo>
                      <a:pt x="812339" y="766570"/>
                      <a:pt x="783764" y="784350"/>
                      <a:pt x="785669" y="769745"/>
                    </a:cubicBezTo>
                    <a:cubicBezTo>
                      <a:pt x="786304" y="764030"/>
                      <a:pt x="795829" y="759585"/>
                      <a:pt x="797099" y="753870"/>
                    </a:cubicBezTo>
                    <a:cubicBezTo>
                      <a:pt x="799004" y="745615"/>
                      <a:pt x="791384" y="734185"/>
                      <a:pt x="793924" y="725930"/>
                    </a:cubicBezTo>
                    <a:cubicBezTo>
                      <a:pt x="795194" y="722755"/>
                      <a:pt x="800909" y="722755"/>
                      <a:pt x="801544" y="718945"/>
                    </a:cubicBezTo>
                    <a:cubicBezTo>
                      <a:pt x="804719" y="710690"/>
                      <a:pt x="785034" y="709420"/>
                      <a:pt x="789479" y="703070"/>
                    </a:cubicBezTo>
                    <a:cubicBezTo>
                      <a:pt x="795829" y="694180"/>
                      <a:pt x="816784" y="699895"/>
                      <a:pt x="821864" y="696085"/>
                    </a:cubicBezTo>
                    <a:cubicBezTo>
                      <a:pt x="828214" y="691005"/>
                      <a:pt x="808529" y="654810"/>
                      <a:pt x="805989" y="649095"/>
                    </a:cubicBezTo>
                    <a:cubicBezTo>
                      <a:pt x="795829" y="625600"/>
                      <a:pt x="776779" y="609090"/>
                      <a:pt x="765349" y="586865"/>
                    </a:cubicBezTo>
                    <a:cubicBezTo>
                      <a:pt x="755824" y="568450"/>
                      <a:pt x="748839" y="551305"/>
                      <a:pt x="736774" y="534160"/>
                    </a:cubicBezTo>
                    <a:cubicBezTo>
                      <a:pt x="729154" y="523365"/>
                      <a:pt x="713914" y="516380"/>
                      <a:pt x="709469" y="503680"/>
                    </a:cubicBezTo>
                    <a:cubicBezTo>
                      <a:pt x="696134" y="468755"/>
                      <a:pt x="788844" y="388110"/>
                      <a:pt x="772969" y="360170"/>
                    </a:cubicBezTo>
                    <a:cubicBezTo>
                      <a:pt x="769159" y="353185"/>
                      <a:pt x="750109" y="350010"/>
                      <a:pt x="743759" y="344295"/>
                    </a:cubicBezTo>
                    <a:cubicBezTo>
                      <a:pt x="731059" y="334135"/>
                      <a:pt x="724074" y="312545"/>
                      <a:pt x="710104" y="304290"/>
                    </a:cubicBezTo>
                    <a:cubicBezTo>
                      <a:pt x="695499" y="295400"/>
                      <a:pt x="669464" y="301750"/>
                      <a:pt x="655494" y="291590"/>
                    </a:cubicBezTo>
                    <a:cubicBezTo>
                      <a:pt x="651049" y="288415"/>
                      <a:pt x="647239" y="274445"/>
                      <a:pt x="644699" y="269365"/>
                    </a:cubicBezTo>
                    <a:cubicBezTo>
                      <a:pt x="641524" y="262380"/>
                      <a:pt x="630729" y="247140"/>
                      <a:pt x="630729" y="239520"/>
                    </a:cubicBezTo>
                    <a:cubicBezTo>
                      <a:pt x="631364" y="223645"/>
                      <a:pt x="656764" y="209040"/>
                      <a:pt x="652319" y="191260"/>
                    </a:cubicBezTo>
                    <a:cubicBezTo>
                      <a:pt x="649144" y="177290"/>
                      <a:pt x="622474" y="185545"/>
                      <a:pt x="623109" y="178560"/>
                    </a:cubicBezTo>
                    <a:cubicBezTo>
                      <a:pt x="623109" y="174115"/>
                      <a:pt x="654224" y="157605"/>
                      <a:pt x="660574" y="153160"/>
                    </a:cubicBezTo>
                    <a:cubicBezTo>
                      <a:pt x="612949" y="136650"/>
                      <a:pt x="684704" y="96010"/>
                      <a:pt x="678989" y="78230"/>
                    </a:cubicBezTo>
                    <a:cubicBezTo>
                      <a:pt x="663749" y="30605"/>
                      <a:pt x="604694" y="49655"/>
                      <a:pt x="571039" y="760"/>
                    </a:cubicBezTo>
                    <a:cubicBezTo>
                      <a:pt x="570404" y="760"/>
                      <a:pt x="569769" y="760"/>
                      <a:pt x="570404" y="125"/>
                    </a:cubicBezTo>
                    <a:cubicBezTo>
                      <a:pt x="540559" y="-1780"/>
                      <a:pt x="527859" y="18540"/>
                      <a:pt x="503729" y="29970"/>
                    </a:cubicBezTo>
                    <a:cubicBezTo>
                      <a:pt x="489124" y="36955"/>
                      <a:pt x="469439" y="19810"/>
                      <a:pt x="452929" y="31875"/>
                    </a:cubicBezTo>
                    <a:cubicBezTo>
                      <a:pt x="449119" y="35050"/>
                      <a:pt x="449119" y="41400"/>
                      <a:pt x="445944" y="45845"/>
                    </a:cubicBezTo>
                    <a:cubicBezTo>
                      <a:pt x="438324" y="56005"/>
                      <a:pt x="425624" y="61720"/>
                      <a:pt x="418004" y="71880"/>
                    </a:cubicBezTo>
                    <a:cubicBezTo>
                      <a:pt x="414194" y="76325"/>
                      <a:pt x="401494" y="141095"/>
                      <a:pt x="402764" y="152525"/>
                    </a:cubicBezTo>
                    <a:cubicBezTo>
                      <a:pt x="404034" y="160780"/>
                      <a:pt x="414194" y="172845"/>
                      <a:pt x="412924" y="181100"/>
                    </a:cubicBezTo>
                    <a:cubicBezTo>
                      <a:pt x="409749" y="202690"/>
                      <a:pt x="393239" y="198880"/>
                      <a:pt x="379904" y="204595"/>
                    </a:cubicBezTo>
                    <a:cubicBezTo>
                      <a:pt x="360219" y="212850"/>
                      <a:pt x="368474" y="233805"/>
                      <a:pt x="360219" y="246505"/>
                    </a:cubicBezTo>
                    <a:cubicBezTo>
                      <a:pt x="356409" y="251585"/>
                      <a:pt x="350059" y="252220"/>
                      <a:pt x="346249" y="257935"/>
                    </a:cubicBezTo>
                    <a:cubicBezTo>
                      <a:pt x="345614" y="258570"/>
                      <a:pt x="329739" y="242060"/>
                      <a:pt x="326564" y="240155"/>
                    </a:cubicBezTo>
                    <a:cubicBezTo>
                      <a:pt x="319579" y="236980"/>
                      <a:pt x="262429" y="217930"/>
                      <a:pt x="259254" y="219835"/>
                    </a:cubicBezTo>
                    <a:cubicBezTo>
                      <a:pt x="254174" y="222375"/>
                      <a:pt x="252904" y="235710"/>
                      <a:pt x="248459" y="238885"/>
                    </a:cubicBezTo>
                    <a:cubicBezTo>
                      <a:pt x="243379" y="242695"/>
                      <a:pt x="215439" y="254760"/>
                      <a:pt x="209089" y="254125"/>
                    </a:cubicBezTo>
                    <a:cubicBezTo>
                      <a:pt x="209089" y="254125"/>
                      <a:pt x="198294" y="243965"/>
                      <a:pt x="198294" y="243965"/>
                    </a:cubicBezTo>
                    <a:cubicBezTo>
                      <a:pt x="195754" y="242695"/>
                      <a:pt x="192579" y="243965"/>
                      <a:pt x="189404" y="243965"/>
                    </a:cubicBezTo>
                    <a:cubicBezTo>
                      <a:pt x="186229" y="243965"/>
                      <a:pt x="183689" y="243965"/>
                      <a:pt x="180514" y="243965"/>
                    </a:cubicBezTo>
                    <a:cubicBezTo>
                      <a:pt x="171624" y="243965"/>
                      <a:pt x="162734" y="243965"/>
                      <a:pt x="153844" y="243330"/>
                    </a:cubicBezTo>
                    <a:cubicBezTo>
                      <a:pt x="150669" y="243330"/>
                      <a:pt x="147494" y="244600"/>
                      <a:pt x="144954" y="243330"/>
                    </a:cubicBezTo>
                    <a:cubicBezTo>
                      <a:pt x="141779" y="240790"/>
                      <a:pt x="142414" y="225550"/>
                      <a:pt x="140509" y="221740"/>
                    </a:cubicBezTo>
                    <a:cubicBezTo>
                      <a:pt x="131619" y="203325"/>
                      <a:pt x="103044" y="165225"/>
                      <a:pt x="85899" y="153795"/>
                    </a:cubicBezTo>
                    <a:cubicBezTo>
                      <a:pt x="71294" y="143635"/>
                      <a:pt x="32559" y="146810"/>
                      <a:pt x="35099" y="170305"/>
                    </a:cubicBezTo>
                    <a:cubicBezTo>
                      <a:pt x="35734" y="179830"/>
                      <a:pt x="43354" y="179830"/>
                      <a:pt x="40179" y="188720"/>
                    </a:cubicBezTo>
                    <a:cubicBezTo>
                      <a:pt x="39544" y="190625"/>
                      <a:pt x="40179" y="193800"/>
                      <a:pt x="38274" y="193800"/>
                    </a:cubicBezTo>
                    <a:cubicBezTo>
                      <a:pt x="38274" y="193800"/>
                      <a:pt x="-3001" y="176655"/>
                      <a:pt x="174" y="188720"/>
                    </a:cubicBezTo>
                    <a:cubicBezTo>
                      <a:pt x="174" y="189355"/>
                      <a:pt x="1444" y="189990"/>
                      <a:pt x="2079" y="190625"/>
                    </a:cubicBezTo>
                    <a:cubicBezTo>
                      <a:pt x="7159" y="193800"/>
                      <a:pt x="19859" y="197610"/>
                      <a:pt x="22399" y="198880"/>
                    </a:cubicBezTo>
                    <a:cubicBezTo>
                      <a:pt x="32559" y="205865"/>
                      <a:pt x="19224" y="209040"/>
                      <a:pt x="24939" y="214755"/>
                    </a:cubicBezTo>
                    <a:cubicBezTo>
                      <a:pt x="33194" y="223010"/>
                      <a:pt x="105584" y="273175"/>
                      <a:pt x="117649" y="280160"/>
                    </a:cubicBezTo>
                    <a:cubicBezTo>
                      <a:pt x="146224" y="296035"/>
                      <a:pt x="176069" y="284605"/>
                      <a:pt x="204644" y="315085"/>
                    </a:cubicBezTo>
                    <a:cubicBezTo>
                      <a:pt x="209089" y="320165"/>
                      <a:pt x="205914" y="330960"/>
                      <a:pt x="207819" y="334135"/>
                    </a:cubicBezTo>
                    <a:cubicBezTo>
                      <a:pt x="209724" y="336675"/>
                      <a:pt x="218614" y="329690"/>
                      <a:pt x="224964" y="337310"/>
                    </a:cubicBezTo>
                    <a:cubicBezTo>
                      <a:pt x="226869" y="339215"/>
                      <a:pt x="228774" y="341755"/>
                      <a:pt x="230044" y="343660"/>
                    </a:cubicBezTo>
                    <a:cubicBezTo>
                      <a:pt x="236394" y="351280"/>
                      <a:pt x="256079" y="356360"/>
                      <a:pt x="250364" y="364615"/>
                    </a:cubicBezTo>
                    <a:cubicBezTo>
                      <a:pt x="247189" y="369060"/>
                      <a:pt x="240204" y="369060"/>
                      <a:pt x="237029" y="373505"/>
                    </a:cubicBezTo>
                    <a:cubicBezTo>
                      <a:pt x="228139" y="387475"/>
                      <a:pt x="245919" y="409065"/>
                      <a:pt x="243379" y="422400"/>
                    </a:cubicBezTo>
                    <a:cubicBezTo>
                      <a:pt x="242109" y="428750"/>
                      <a:pt x="230679" y="434465"/>
                      <a:pt x="234489" y="442085"/>
                    </a:cubicBezTo>
                    <a:cubicBezTo>
                      <a:pt x="240839" y="452880"/>
                      <a:pt x="268779" y="438275"/>
                      <a:pt x="264334" y="463040"/>
                    </a:cubicBezTo>
                    <a:cubicBezTo>
                      <a:pt x="261794" y="476375"/>
                      <a:pt x="247824" y="477010"/>
                      <a:pt x="247824" y="491615"/>
                    </a:cubicBezTo>
                    <a:cubicBezTo>
                      <a:pt x="247824" y="513205"/>
                      <a:pt x="288464" y="529080"/>
                      <a:pt x="286559" y="550670"/>
                    </a:cubicBezTo>
                    <a:cubicBezTo>
                      <a:pt x="286559" y="550670"/>
                      <a:pt x="278304" y="559560"/>
                      <a:pt x="278304" y="559560"/>
                    </a:cubicBezTo>
                    <a:cubicBezTo>
                      <a:pt x="275129" y="568450"/>
                      <a:pt x="282114" y="581785"/>
                      <a:pt x="278304" y="590040"/>
                    </a:cubicBezTo>
                    <a:cubicBezTo>
                      <a:pt x="273224" y="602105"/>
                      <a:pt x="258619" y="602740"/>
                      <a:pt x="259889" y="618615"/>
                    </a:cubicBezTo>
                    <a:cubicBezTo>
                      <a:pt x="263064" y="648460"/>
                      <a:pt x="277034" y="653540"/>
                      <a:pt x="292274" y="675765"/>
                    </a:cubicBezTo>
                    <a:cubicBezTo>
                      <a:pt x="299894" y="687195"/>
                      <a:pt x="304974" y="700530"/>
                      <a:pt x="308149" y="714500"/>
                    </a:cubicBezTo>
                    <a:cubicBezTo>
                      <a:pt x="308149" y="714500"/>
                      <a:pt x="308784" y="714500"/>
                      <a:pt x="308784" y="714500"/>
                    </a:cubicBezTo>
                    <a:cubicBezTo>
                      <a:pt x="313229" y="717040"/>
                      <a:pt x="315769" y="724660"/>
                      <a:pt x="330374" y="722120"/>
                    </a:cubicBezTo>
                    <a:cubicBezTo>
                      <a:pt x="339899" y="720215"/>
                      <a:pt x="343709" y="696085"/>
                      <a:pt x="353234" y="695450"/>
                    </a:cubicBezTo>
                    <a:cubicBezTo>
                      <a:pt x="355139" y="695450"/>
                      <a:pt x="354504" y="699895"/>
                      <a:pt x="353234" y="701165"/>
                    </a:cubicBezTo>
                    <a:cubicBezTo>
                      <a:pt x="348789" y="705610"/>
                      <a:pt x="343074" y="708150"/>
                      <a:pt x="341169" y="718945"/>
                    </a:cubicBezTo>
                    <a:cubicBezTo>
                      <a:pt x="339899" y="725930"/>
                      <a:pt x="349424" y="739900"/>
                      <a:pt x="352599" y="743710"/>
                    </a:cubicBezTo>
                    <a:cubicBezTo>
                      <a:pt x="353869" y="744980"/>
                      <a:pt x="356409" y="743710"/>
                      <a:pt x="358314" y="743710"/>
                    </a:cubicBezTo>
                    <a:cubicBezTo>
                      <a:pt x="383079" y="735455"/>
                      <a:pt x="383714" y="751965"/>
                      <a:pt x="391969" y="755775"/>
                    </a:cubicBezTo>
                    <a:cubicBezTo>
                      <a:pt x="398319" y="758950"/>
                      <a:pt x="403399" y="753870"/>
                      <a:pt x="409749" y="760220"/>
                    </a:cubicBezTo>
                    <a:cubicBezTo>
                      <a:pt x="419274" y="770380"/>
                      <a:pt x="409749" y="775460"/>
                      <a:pt x="406574" y="783080"/>
                    </a:cubicBezTo>
                    <a:cubicBezTo>
                      <a:pt x="406574" y="783080"/>
                      <a:pt x="414194" y="807210"/>
                      <a:pt x="414194" y="811020"/>
                    </a:cubicBezTo>
                    <a:cubicBezTo>
                      <a:pt x="414194" y="816100"/>
                      <a:pt x="406574" y="818005"/>
                      <a:pt x="404669" y="823085"/>
                    </a:cubicBezTo>
                    <a:cubicBezTo>
                      <a:pt x="404669" y="823720"/>
                      <a:pt x="437054" y="851660"/>
                      <a:pt x="421179" y="856105"/>
                    </a:cubicBezTo>
                    <a:cubicBezTo>
                      <a:pt x="416099" y="857375"/>
                      <a:pt x="411654" y="845310"/>
                      <a:pt x="403399" y="854200"/>
                    </a:cubicBezTo>
                    <a:cubicBezTo>
                      <a:pt x="403399" y="854835"/>
                      <a:pt x="420544" y="868170"/>
                      <a:pt x="420544" y="870075"/>
                    </a:cubicBezTo>
                    <a:cubicBezTo>
                      <a:pt x="421179" y="875790"/>
                      <a:pt x="418639" y="882140"/>
                      <a:pt x="412289" y="876425"/>
                    </a:cubicBezTo>
                    <a:cubicBezTo>
                      <a:pt x="398954" y="864995"/>
                      <a:pt x="382444" y="860550"/>
                      <a:pt x="365299" y="879600"/>
                    </a:cubicBezTo>
                    <a:cubicBezTo>
                      <a:pt x="363394" y="882140"/>
                      <a:pt x="364029" y="887220"/>
                      <a:pt x="361489" y="888490"/>
                    </a:cubicBezTo>
                    <a:cubicBezTo>
                      <a:pt x="357679" y="890395"/>
                      <a:pt x="349424" y="882140"/>
                      <a:pt x="349424" y="885950"/>
                    </a:cubicBezTo>
                    <a:cubicBezTo>
                      <a:pt x="350059" y="898015"/>
                      <a:pt x="336724" y="909445"/>
                      <a:pt x="335454" y="929130"/>
                    </a:cubicBezTo>
                    <a:cubicBezTo>
                      <a:pt x="335454" y="931670"/>
                      <a:pt x="336089" y="934210"/>
                      <a:pt x="334819" y="936115"/>
                    </a:cubicBezTo>
                    <a:cubicBezTo>
                      <a:pt x="327199" y="944370"/>
                      <a:pt x="313229" y="949450"/>
                      <a:pt x="304974" y="960880"/>
                    </a:cubicBezTo>
                    <a:cubicBezTo>
                      <a:pt x="301164" y="965960"/>
                      <a:pt x="297989" y="972310"/>
                      <a:pt x="298624" y="978660"/>
                    </a:cubicBezTo>
                    <a:cubicBezTo>
                      <a:pt x="298624" y="980565"/>
                      <a:pt x="303069" y="982470"/>
                      <a:pt x="301799" y="984375"/>
                    </a:cubicBezTo>
                    <a:cubicBezTo>
                      <a:pt x="300529" y="986280"/>
                      <a:pt x="297989" y="981835"/>
                      <a:pt x="295449" y="981835"/>
                    </a:cubicBezTo>
                    <a:cubicBezTo>
                      <a:pt x="290369" y="981835"/>
                      <a:pt x="269414" y="1009775"/>
                      <a:pt x="268779" y="1011680"/>
                    </a:cubicBezTo>
                    <a:cubicBezTo>
                      <a:pt x="266874" y="1016125"/>
                      <a:pt x="273859" y="1020570"/>
                      <a:pt x="273859" y="1025650"/>
                    </a:cubicBezTo>
                    <a:cubicBezTo>
                      <a:pt x="271954" y="1025015"/>
                      <a:pt x="270049" y="1025015"/>
                      <a:pt x="268779" y="1024380"/>
                    </a:cubicBezTo>
                    <a:cubicBezTo>
                      <a:pt x="264969" y="1023745"/>
                      <a:pt x="254809" y="1018665"/>
                      <a:pt x="252904" y="1023745"/>
                    </a:cubicBezTo>
                    <a:cubicBezTo>
                      <a:pt x="249729" y="1033905"/>
                      <a:pt x="255444" y="1036445"/>
                      <a:pt x="256714" y="1044065"/>
                    </a:cubicBezTo>
                    <a:cubicBezTo>
                      <a:pt x="257349" y="1047240"/>
                      <a:pt x="220519" y="1055495"/>
                      <a:pt x="218614" y="1063115"/>
                    </a:cubicBezTo>
                    <a:cubicBezTo>
                      <a:pt x="217979" y="1065655"/>
                      <a:pt x="224329" y="1081530"/>
                      <a:pt x="217979" y="1070100"/>
                    </a:cubicBezTo>
                    <a:cubicBezTo>
                      <a:pt x="216709" y="1067560"/>
                      <a:pt x="211629" y="1063115"/>
                      <a:pt x="210994" y="1066290"/>
                    </a:cubicBezTo>
                    <a:cubicBezTo>
                      <a:pt x="209724" y="1077720"/>
                      <a:pt x="211629" y="1084705"/>
                      <a:pt x="204644" y="1095500"/>
                    </a:cubicBezTo>
                    <a:cubicBezTo>
                      <a:pt x="198294" y="1105660"/>
                      <a:pt x="193849" y="1073910"/>
                      <a:pt x="183054" y="1084705"/>
                    </a:cubicBezTo>
                    <a:cubicBezTo>
                      <a:pt x="175434" y="1092325"/>
                      <a:pt x="179244" y="1119630"/>
                      <a:pt x="167814" y="1128520"/>
                    </a:cubicBezTo>
                    <a:cubicBezTo>
                      <a:pt x="164004" y="1131695"/>
                      <a:pt x="160829" y="1113280"/>
                      <a:pt x="157019" y="1117090"/>
                    </a:cubicBezTo>
                    <a:cubicBezTo>
                      <a:pt x="148764" y="1125980"/>
                      <a:pt x="149399" y="1115185"/>
                      <a:pt x="148129" y="1131695"/>
                    </a:cubicBezTo>
                    <a:cubicBezTo>
                      <a:pt x="148129" y="1134870"/>
                      <a:pt x="179244" y="1153285"/>
                      <a:pt x="162734" y="1160270"/>
                    </a:cubicBezTo>
                    <a:cubicBezTo>
                      <a:pt x="160194" y="1161540"/>
                      <a:pt x="160194" y="1155190"/>
                      <a:pt x="158289" y="1154555"/>
                    </a:cubicBezTo>
                    <a:cubicBezTo>
                      <a:pt x="153844" y="1153285"/>
                      <a:pt x="155749" y="1163445"/>
                      <a:pt x="152574" y="1166620"/>
                    </a:cubicBezTo>
                    <a:cubicBezTo>
                      <a:pt x="148764" y="1170430"/>
                      <a:pt x="139239" y="1162810"/>
                      <a:pt x="136064" y="1167255"/>
                    </a:cubicBezTo>
                    <a:cubicBezTo>
                      <a:pt x="130984" y="1173605"/>
                      <a:pt x="133524" y="1179320"/>
                      <a:pt x="130349" y="1185035"/>
                    </a:cubicBezTo>
                    <a:cubicBezTo>
                      <a:pt x="129714" y="1186305"/>
                      <a:pt x="127809" y="1183130"/>
                      <a:pt x="126539" y="1182495"/>
                    </a:cubicBezTo>
                    <a:cubicBezTo>
                      <a:pt x="120824" y="1178685"/>
                      <a:pt x="125269" y="1166620"/>
                      <a:pt x="122094" y="1165350"/>
                    </a:cubicBezTo>
                    <a:cubicBezTo>
                      <a:pt x="108124" y="1157730"/>
                      <a:pt x="113204" y="1174240"/>
                      <a:pt x="110029" y="1174240"/>
                    </a:cubicBezTo>
                    <a:cubicBezTo>
                      <a:pt x="106854" y="1174240"/>
                      <a:pt x="89074" y="1168525"/>
                      <a:pt x="87169" y="1171700"/>
                    </a:cubicBezTo>
                    <a:cubicBezTo>
                      <a:pt x="83359" y="1179320"/>
                      <a:pt x="104949" y="1205990"/>
                      <a:pt x="104949" y="1206625"/>
                    </a:cubicBezTo>
                    <a:cubicBezTo>
                      <a:pt x="101774" y="1214880"/>
                      <a:pt x="89074" y="1197735"/>
                      <a:pt x="87804" y="1198370"/>
                    </a:cubicBezTo>
                    <a:cubicBezTo>
                      <a:pt x="78914" y="1199640"/>
                      <a:pt x="85264" y="1226310"/>
                      <a:pt x="76374" y="1233295"/>
                    </a:cubicBezTo>
                    <a:cubicBezTo>
                      <a:pt x="75104" y="1234565"/>
                      <a:pt x="64944" y="1232025"/>
                      <a:pt x="64309" y="1233295"/>
                    </a:cubicBezTo>
                    <a:cubicBezTo>
                      <a:pt x="62404" y="1236470"/>
                      <a:pt x="63039" y="1241550"/>
                      <a:pt x="61134" y="1245360"/>
                    </a:cubicBezTo>
                    <a:cubicBezTo>
                      <a:pt x="59864" y="1248535"/>
                      <a:pt x="51609" y="1247900"/>
                      <a:pt x="52244" y="1251075"/>
                    </a:cubicBezTo>
                    <a:cubicBezTo>
                      <a:pt x="52244" y="1252980"/>
                      <a:pt x="54149" y="1254885"/>
                      <a:pt x="55419" y="1256790"/>
                    </a:cubicBezTo>
                    <a:cubicBezTo>
                      <a:pt x="56054" y="1258060"/>
                      <a:pt x="58594" y="1258060"/>
                      <a:pt x="58594" y="1259965"/>
                    </a:cubicBezTo>
                    <a:cubicBezTo>
                      <a:pt x="58594" y="1265680"/>
                      <a:pt x="43354" y="1273300"/>
                      <a:pt x="49704" y="1280285"/>
                    </a:cubicBezTo>
                    <a:cubicBezTo>
                      <a:pt x="52879" y="1284095"/>
                      <a:pt x="63039" y="1278380"/>
                      <a:pt x="63674" y="1282825"/>
                    </a:cubicBezTo>
                    <a:lnTo>
                      <a:pt x="56054" y="1288540"/>
                    </a:lnTo>
                    <a:cubicBezTo>
                      <a:pt x="53514" y="1297430"/>
                      <a:pt x="61134" y="1307590"/>
                      <a:pt x="61134" y="1314575"/>
                    </a:cubicBezTo>
                    <a:cubicBezTo>
                      <a:pt x="61134" y="1321560"/>
                      <a:pt x="60499" y="1329815"/>
                      <a:pt x="64309" y="1320290"/>
                    </a:cubicBezTo>
                    <a:cubicBezTo>
                      <a:pt x="70659" y="1303145"/>
                      <a:pt x="65579" y="1324100"/>
                      <a:pt x="70659" y="1326005"/>
                    </a:cubicBezTo>
                    <a:cubicBezTo>
                      <a:pt x="72564" y="1326640"/>
                      <a:pt x="73834" y="1321560"/>
                      <a:pt x="75104" y="1322830"/>
                    </a:cubicBezTo>
                    <a:cubicBezTo>
                      <a:pt x="87169" y="1333625"/>
                      <a:pt x="64944" y="1376170"/>
                      <a:pt x="71294" y="1393315"/>
                    </a:cubicBezTo>
                    <a:cubicBezTo>
                      <a:pt x="73834" y="1399665"/>
                      <a:pt x="76374" y="1393315"/>
                      <a:pt x="80819" y="1395855"/>
                    </a:cubicBezTo>
                    <a:cubicBezTo>
                      <a:pt x="82724" y="1397125"/>
                      <a:pt x="83359" y="1399665"/>
                      <a:pt x="83994" y="1401570"/>
                    </a:cubicBezTo>
                    <a:cubicBezTo>
                      <a:pt x="83994" y="1402840"/>
                      <a:pt x="82089" y="1403475"/>
                      <a:pt x="82724" y="1404745"/>
                    </a:cubicBezTo>
                    <a:cubicBezTo>
                      <a:pt x="86534" y="1419985"/>
                      <a:pt x="104949" y="1451735"/>
                      <a:pt x="104949" y="1457450"/>
                    </a:cubicBezTo>
                    <a:cubicBezTo>
                      <a:pt x="104314" y="1472055"/>
                      <a:pt x="88439" y="1453640"/>
                      <a:pt x="88439" y="1463800"/>
                    </a:cubicBezTo>
                    <a:cubicBezTo>
                      <a:pt x="88439" y="1473960"/>
                      <a:pt x="117014" y="1475230"/>
                      <a:pt x="85264" y="1475865"/>
                    </a:cubicBezTo>
                    <a:cubicBezTo>
                      <a:pt x="78914" y="1475865"/>
                      <a:pt x="100504" y="1481580"/>
                      <a:pt x="99869" y="1487295"/>
                    </a:cubicBezTo>
                    <a:cubicBezTo>
                      <a:pt x="99869" y="1487295"/>
                      <a:pt x="88439" y="1490470"/>
                      <a:pt x="88439" y="1490470"/>
                    </a:cubicBezTo>
                    <a:lnTo>
                      <a:pt x="96694" y="1496185"/>
                    </a:lnTo>
                    <a:cubicBezTo>
                      <a:pt x="103044" y="1508885"/>
                      <a:pt x="90979" y="1513330"/>
                      <a:pt x="92249" y="1517140"/>
                    </a:cubicBezTo>
                    <a:cubicBezTo>
                      <a:pt x="92884" y="1519680"/>
                      <a:pt x="103044" y="1520315"/>
                      <a:pt x="100504" y="1526030"/>
                    </a:cubicBezTo>
                    <a:cubicBezTo>
                      <a:pt x="99234" y="1529205"/>
                      <a:pt x="86534" y="1529840"/>
                      <a:pt x="87804" y="1538095"/>
                    </a:cubicBezTo>
                    <a:cubicBezTo>
                      <a:pt x="90344" y="1553970"/>
                      <a:pt x="96059" y="1546985"/>
                      <a:pt x="83359" y="1550160"/>
                    </a:cubicBezTo>
                    <a:cubicBezTo>
                      <a:pt x="78279" y="1551430"/>
                      <a:pt x="90344" y="1557780"/>
                      <a:pt x="75104" y="1553335"/>
                    </a:cubicBezTo>
                    <a:cubicBezTo>
                      <a:pt x="70659" y="1552065"/>
                      <a:pt x="78914" y="1562225"/>
                      <a:pt x="80819" y="1566670"/>
                    </a:cubicBezTo>
                    <a:cubicBezTo>
                      <a:pt x="86534" y="1580005"/>
                      <a:pt x="82724" y="1566670"/>
                      <a:pt x="80184" y="1580005"/>
                    </a:cubicBezTo>
                    <a:cubicBezTo>
                      <a:pt x="79549" y="1583815"/>
                      <a:pt x="87804" y="1585085"/>
                      <a:pt x="88439" y="1585720"/>
                    </a:cubicBezTo>
                    <a:cubicBezTo>
                      <a:pt x="89709" y="1589530"/>
                      <a:pt x="78914" y="1582545"/>
                      <a:pt x="77009" y="1585720"/>
                    </a:cubicBezTo>
                    <a:cubicBezTo>
                      <a:pt x="72564" y="1593340"/>
                      <a:pt x="90979" y="1607945"/>
                      <a:pt x="91614" y="1609215"/>
                    </a:cubicBezTo>
                    <a:cubicBezTo>
                      <a:pt x="94154" y="1613660"/>
                      <a:pt x="80819" y="1618105"/>
                      <a:pt x="80184" y="1618105"/>
                    </a:cubicBezTo>
                    <a:cubicBezTo>
                      <a:pt x="72564" y="1625090"/>
                      <a:pt x="90344" y="1621915"/>
                      <a:pt x="87169" y="1635885"/>
                    </a:cubicBezTo>
                    <a:cubicBezTo>
                      <a:pt x="85899" y="1640965"/>
                      <a:pt x="97964" y="1637155"/>
                      <a:pt x="96694" y="1638425"/>
                    </a:cubicBezTo>
                    <a:lnTo>
                      <a:pt x="103679" y="1647315"/>
                    </a:lnTo>
                    <a:cubicBezTo>
                      <a:pt x="103679" y="1647950"/>
                      <a:pt x="99869" y="1654935"/>
                      <a:pt x="103679" y="1653030"/>
                    </a:cubicBezTo>
                    <a:cubicBezTo>
                      <a:pt x="106219" y="1652395"/>
                      <a:pt x="121459" y="1623185"/>
                      <a:pt x="127174" y="1628900"/>
                    </a:cubicBezTo>
                    <a:cubicBezTo>
                      <a:pt x="129714" y="1630805"/>
                      <a:pt x="118919" y="1649220"/>
                      <a:pt x="122729" y="1653030"/>
                    </a:cubicBezTo>
                    <a:cubicBezTo>
                      <a:pt x="124634" y="1654935"/>
                      <a:pt x="129079" y="1654935"/>
                      <a:pt x="130984" y="1653030"/>
                    </a:cubicBezTo>
                    <a:cubicBezTo>
                      <a:pt x="132254" y="1651125"/>
                      <a:pt x="131619" y="1647315"/>
                      <a:pt x="133524" y="1647315"/>
                    </a:cubicBezTo>
                    <a:cubicBezTo>
                      <a:pt x="136699" y="1647315"/>
                      <a:pt x="165274" y="1670810"/>
                      <a:pt x="172259" y="1673350"/>
                    </a:cubicBezTo>
                    <a:cubicBezTo>
                      <a:pt x="172894" y="1673350"/>
                      <a:pt x="199564" y="1673350"/>
                      <a:pt x="201469" y="1672715"/>
                    </a:cubicBezTo>
                    <a:cubicBezTo>
                      <a:pt x="203374" y="1671445"/>
                      <a:pt x="204644" y="1664460"/>
                      <a:pt x="205914" y="1666365"/>
                    </a:cubicBezTo>
                    <a:cubicBezTo>
                      <a:pt x="207819" y="1669540"/>
                      <a:pt x="191309" y="1682875"/>
                      <a:pt x="193214" y="1686685"/>
                    </a:cubicBezTo>
                    <a:cubicBezTo>
                      <a:pt x="197659" y="1696210"/>
                      <a:pt x="208454" y="1687320"/>
                      <a:pt x="197659" y="1702560"/>
                    </a:cubicBezTo>
                    <a:cubicBezTo>
                      <a:pt x="194484" y="1707005"/>
                      <a:pt x="207819" y="1698115"/>
                      <a:pt x="212899" y="1696210"/>
                    </a:cubicBezTo>
                    <a:cubicBezTo>
                      <a:pt x="221154" y="1692400"/>
                      <a:pt x="236394" y="1687320"/>
                      <a:pt x="242744" y="1682875"/>
                    </a:cubicBezTo>
                    <a:cubicBezTo>
                      <a:pt x="245919" y="1680970"/>
                      <a:pt x="251634" y="1669540"/>
                      <a:pt x="250364" y="1673350"/>
                    </a:cubicBezTo>
                    <a:cubicBezTo>
                      <a:pt x="249729" y="1677160"/>
                      <a:pt x="216074" y="1719705"/>
                      <a:pt x="240839" y="1718435"/>
                    </a:cubicBezTo>
                    <a:cubicBezTo>
                      <a:pt x="244014" y="1718435"/>
                      <a:pt x="245919" y="1714625"/>
                      <a:pt x="249094" y="1715260"/>
                    </a:cubicBezTo>
                    <a:cubicBezTo>
                      <a:pt x="255444" y="1717165"/>
                      <a:pt x="231949" y="1724785"/>
                      <a:pt x="249729" y="1730500"/>
                    </a:cubicBezTo>
                    <a:cubicBezTo>
                      <a:pt x="254174" y="1731770"/>
                      <a:pt x="267509" y="1720975"/>
                      <a:pt x="271319" y="1729865"/>
                    </a:cubicBezTo>
                    <a:cubicBezTo>
                      <a:pt x="275129" y="1738755"/>
                      <a:pt x="247824" y="1738755"/>
                      <a:pt x="255444" y="1751455"/>
                    </a:cubicBezTo>
                    <a:cubicBezTo>
                      <a:pt x="256714" y="1753360"/>
                      <a:pt x="265604" y="1748915"/>
                      <a:pt x="266874" y="1748280"/>
                    </a:cubicBezTo>
                    <a:cubicBezTo>
                      <a:pt x="271954" y="1745105"/>
                      <a:pt x="276399" y="1726690"/>
                      <a:pt x="276399" y="1733040"/>
                    </a:cubicBezTo>
                    <a:cubicBezTo>
                      <a:pt x="275764" y="1747010"/>
                      <a:pt x="267509" y="1755265"/>
                      <a:pt x="255444" y="1760980"/>
                    </a:cubicBezTo>
                    <a:cubicBezTo>
                      <a:pt x="254809" y="1761615"/>
                      <a:pt x="239569" y="1769870"/>
                      <a:pt x="240204" y="1769870"/>
                    </a:cubicBezTo>
                    <a:cubicBezTo>
                      <a:pt x="261794" y="1777490"/>
                      <a:pt x="273859" y="1756535"/>
                      <a:pt x="285289" y="1741295"/>
                    </a:cubicBezTo>
                    <a:cubicBezTo>
                      <a:pt x="286559" y="1739390"/>
                      <a:pt x="295449" y="1720340"/>
                      <a:pt x="297354" y="1722880"/>
                    </a:cubicBezTo>
                    <a:cubicBezTo>
                      <a:pt x="303704" y="1729865"/>
                      <a:pt x="282114" y="1739390"/>
                      <a:pt x="288464" y="1744470"/>
                    </a:cubicBezTo>
                    <a:lnTo>
                      <a:pt x="303069" y="1740660"/>
                    </a:lnTo>
                    <a:cubicBezTo>
                      <a:pt x="304974" y="1740660"/>
                      <a:pt x="323389" y="1743200"/>
                      <a:pt x="324659" y="1742565"/>
                    </a:cubicBezTo>
                    <a:cubicBezTo>
                      <a:pt x="330374" y="1740660"/>
                      <a:pt x="337994" y="1726690"/>
                      <a:pt x="343709" y="1726690"/>
                    </a:cubicBezTo>
                    <a:cubicBezTo>
                      <a:pt x="345614" y="1726690"/>
                      <a:pt x="342439" y="1732405"/>
                      <a:pt x="344344" y="1732405"/>
                    </a:cubicBezTo>
                    <a:cubicBezTo>
                      <a:pt x="374189" y="1741930"/>
                      <a:pt x="343074" y="1726690"/>
                      <a:pt x="353869" y="1726055"/>
                    </a:cubicBezTo>
                    <a:cubicBezTo>
                      <a:pt x="357044" y="1726055"/>
                      <a:pt x="358314" y="1723515"/>
                      <a:pt x="360219" y="1722880"/>
                    </a:cubicBezTo>
                    <a:cubicBezTo>
                      <a:pt x="362759" y="1721610"/>
                      <a:pt x="379269" y="1715895"/>
                      <a:pt x="379904" y="1719070"/>
                    </a:cubicBezTo>
                    <a:cubicBezTo>
                      <a:pt x="381809" y="1729865"/>
                      <a:pt x="368474" y="1728595"/>
                      <a:pt x="380539" y="1727960"/>
                    </a:cubicBezTo>
                    <a:cubicBezTo>
                      <a:pt x="383714" y="1727960"/>
                      <a:pt x="385619" y="1733675"/>
                      <a:pt x="385619" y="1733675"/>
                    </a:cubicBezTo>
                    <a:cubicBezTo>
                      <a:pt x="388794" y="1739390"/>
                      <a:pt x="405304" y="1712720"/>
                      <a:pt x="404034" y="1711450"/>
                    </a:cubicBezTo>
                    <a:cubicBezTo>
                      <a:pt x="402129" y="1710180"/>
                      <a:pt x="402129" y="1711450"/>
                      <a:pt x="402129" y="1708275"/>
                    </a:cubicBezTo>
                    <a:cubicBezTo>
                      <a:pt x="402129" y="1705735"/>
                      <a:pt x="395144" y="1704465"/>
                      <a:pt x="397049" y="1702560"/>
                    </a:cubicBezTo>
                    <a:cubicBezTo>
                      <a:pt x="404669" y="1694940"/>
                      <a:pt x="406574" y="1710815"/>
                      <a:pt x="409114" y="1710815"/>
                    </a:cubicBezTo>
                    <a:cubicBezTo>
                      <a:pt x="416099" y="1710180"/>
                      <a:pt x="416099" y="1695575"/>
                      <a:pt x="423084" y="1694940"/>
                    </a:cubicBezTo>
                    <a:cubicBezTo>
                      <a:pt x="428799" y="1694305"/>
                      <a:pt x="430069" y="1712720"/>
                      <a:pt x="438324" y="1703195"/>
                    </a:cubicBezTo>
                    <a:cubicBezTo>
                      <a:pt x="440864" y="1700020"/>
                      <a:pt x="436419" y="1687955"/>
                      <a:pt x="438959" y="1691130"/>
                    </a:cubicBezTo>
                    <a:cubicBezTo>
                      <a:pt x="450389" y="1703195"/>
                      <a:pt x="449119" y="1696210"/>
                      <a:pt x="451024" y="1696210"/>
                    </a:cubicBezTo>
                    <a:cubicBezTo>
                      <a:pt x="454199" y="1696210"/>
                      <a:pt x="458009" y="1695575"/>
                      <a:pt x="459279" y="1692400"/>
                    </a:cubicBezTo>
                    <a:cubicBezTo>
                      <a:pt x="459914" y="1691765"/>
                      <a:pt x="456104" y="1682240"/>
                      <a:pt x="459914" y="1680335"/>
                    </a:cubicBezTo>
                    <a:cubicBezTo>
                      <a:pt x="462454" y="1679065"/>
                      <a:pt x="465629" y="1683510"/>
                      <a:pt x="468169" y="1682875"/>
                    </a:cubicBezTo>
                    <a:cubicBezTo>
                      <a:pt x="470074" y="1682240"/>
                      <a:pt x="468804" y="1677160"/>
                      <a:pt x="470709" y="1676525"/>
                    </a:cubicBezTo>
                    <a:cubicBezTo>
                      <a:pt x="475154" y="1676525"/>
                      <a:pt x="480234" y="1686685"/>
                      <a:pt x="489124" y="1681605"/>
                    </a:cubicBezTo>
                    <a:cubicBezTo>
                      <a:pt x="497379" y="1677160"/>
                      <a:pt x="489124" y="1657475"/>
                      <a:pt x="503729" y="1656840"/>
                    </a:cubicBezTo>
                    <a:cubicBezTo>
                      <a:pt x="510079" y="1656205"/>
                      <a:pt x="496744" y="1674620"/>
                      <a:pt x="510079" y="1677160"/>
                    </a:cubicBezTo>
                    <a:lnTo>
                      <a:pt x="522779" y="1673350"/>
                    </a:lnTo>
                    <a:cubicBezTo>
                      <a:pt x="524684" y="1669540"/>
                      <a:pt x="508174" y="1665730"/>
                      <a:pt x="512619" y="1665095"/>
                    </a:cubicBezTo>
                    <a:cubicBezTo>
                      <a:pt x="520239" y="1664460"/>
                      <a:pt x="525319" y="1675255"/>
                      <a:pt x="529764" y="1679065"/>
                    </a:cubicBezTo>
                    <a:cubicBezTo>
                      <a:pt x="531034" y="1679700"/>
                      <a:pt x="530399" y="1673350"/>
                      <a:pt x="528494" y="1658110"/>
                    </a:cubicBezTo>
                    <a:cubicBezTo>
                      <a:pt x="527859" y="1654300"/>
                      <a:pt x="515794" y="1649855"/>
                      <a:pt x="519604" y="1649855"/>
                    </a:cubicBezTo>
                    <a:cubicBezTo>
                      <a:pt x="526589" y="1649220"/>
                      <a:pt x="538654" y="1658110"/>
                      <a:pt x="541829" y="1663190"/>
                    </a:cubicBezTo>
                    <a:cubicBezTo>
                      <a:pt x="542464" y="1663825"/>
                      <a:pt x="541194" y="1666365"/>
                      <a:pt x="541829" y="1666365"/>
                    </a:cubicBezTo>
                    <a:cubicBezTo>
                      <a:pt x="552624" y="1660015"/>
                      <a:pt x="547544" y="1660015"/>
                      <a:pt x="541829" y="1655570"/>
                    </a:cubicBezTo>
                    <a:cubicBezTo>
                      <a:pt x="525319" y="1644775"/>
                      <a:pt x="543099" y="1659380"/>
                      <a:pt x="539924" y="1645410"/>
                    </a:cubicBezTo>
                    <a:cubicBezTo>
                      <a:pt x="538654" y="1639695"/>
                      <a:pt x="529129" y="1639695"/>
                      <a:pt x="525954" y="1634615"/>
                    </a:cubicBezTo>
                    <a:cubicBezTo>
                      <a:pt x="524684" y="1632710"/>
                      <a:pt x="529129" y="1636520"/>
                      <a:pt x="531034" y="1637155"/>
                    </a:cubicBezTo>
                    <a:cubicBezTo>
                      <a:pt x="539924" y="1642235"/>
                      <a:pt x="544369" y="1648585"/>
                      <a:pt x="558974" y="1637790"/>
                    </a:cubicBezTo>
                    <a:cubicBezTo>
                      <a:pt x="563419" y="1634615"/>
                      <a:pt x="562784" y="1651125"/>
                      <a:pt x="568499" y="1651760"/>
                    </a:cubicBezTo>
                    <a:cubicBezTo>
                      <a:pt x="571674" y="1652395"/>
                      <a:pt x="574214" y="1648585"/>
                      <a:pt x="576119" y="1647950"/>
                    </a:cubicBezTo>
                    <a:cubicBezTo>
                      <a:pt x="584374" y="1647315"/>
                      <a:pt x="574849" y="1620010"/>
                      <a:pt x="585009" y="1614295"/>
                    </a:cubicBezTo>
                    <a:cubicBezTo>
                      <a:pt x="589454" y="1611755"/>
                      <a:pt x="573579" y="1642235"/>
                      <a:pt x="590724" y="1640965"/>
                    </a:cubicBezTo>
                    <a:cubicBezTo>
                      <a:pt x="600249" y="1640330"/>
                      <a:pt x="581834" y="1626995"/>
                      <a:pt x="598344" y="1634615"/>
                    </a:cubicBezTo>
                    <a:cubicBezTo>
                      <a:pt x="601519" y="1635885"/>
                      <a:pt x="604059" y="1646045"/>
                      <a:pt x="608504" y="1636520"/>
                    </a:cubicBezTo>
                    <a:cubicBezTo>
                      <a:pt x="608504" y="1635885"/>
                      <a:pt x="605329" y="1624455"/>
                      <a:pt x="612314" y="1626995"/>
                    </a:cubicBezTo>
                    <a:cubicBezTo>
                      <a:pt x="616759" y="1628265"/>
                      <a:pt x="622474" y="1632075"/>
                      <a:pt x="628824" y="1631440"/>
                    </a:cubicBezTo>
                    <a:cubicBezTo>
                      <a:pt x="631364" y="1631440"/>
                      <a:pt x="629459" y="1626360"/>
                      <a:pt x="631364" y="1625090"/>
                    </a:cubicBezTo>
                    <a:cubicBezTo>
                      <a:pt x="632634" y="1624455"/>
                      <a:pt x="631999" y="1621915"/>
                      <a:pt x="632634" y="1620645"/>
                    </a:cubicBezTo>
                    <a:cubicBezTo>
                      <a:pt x="633269" y="1619375"/>
                      <a:pt x="632634" y="1616835"/>
                      <a:pt x="633904" y="1616200"/>
                    </a:cubicBezTo>
                    <a:cubicBezTo>
                      <a:pt x="635809" y="1615565"/>
                      <a:pt x="650414" y="1621280"/>
                      <a:pt x="649779" y="1614930"/>
                    </a:cubicBezTo>
                    <a:cubicBezTo>
                      <a:pt x="649779" y="1611755"/>
                      <a:pt x="647874" y="1604135"/>
                      <a:pt x="650414" y="1606040"/>
                    </a:cubicBezTo>
                    <a:cubicBezTo>
                      <a:pt x="662479" y="1614930"/>
                      <a:pt x="651684" y="1620645"/>
                      <a:pt x="659939" y="1620010"/>
                    </a:cubicBezTo>
                    <a:cubicBezTo>
                      <a:pt x="666924" y="1619375"/>
                      <a:pt x="677084" y="1633980"/>
                      <a:pt x="680259" y="1626995"/>
                    </a:cubicBezTo>
                    <a:cubicBezTo>
                      <a:pt x="681529" y="1624455"/>
                      <a:pt x="675814" y="1620645"/>
                      <a:pt x="677719" y="1618105"/>
                    </a:cubicBezTo>
                    <a:cubicBezTo>
                      <a:pt x="680894" y="1613660"/>
                      <a:pt x="689149" y="1626360"/>
                      <a:pt x="692959" y="1622550"/>
                    </a:cubicBezTo>
                    <a:cubicBezTo>
                      <a:pt x="694864" y="1621280"/>
                      <a:pt x="694229" y="1637155"/>
                      <a:pt x="702484" y="1603500"/>
                    </a:cubicBezTo>
                    <a:cubicBezTo>
                      <a:pt x="703119" y="1600960"/>
                      <a:pt x="705024" y="1606675"/>
                      <a:pt x="706929" y="1609850"/>
                    </a:cubicBezTo>
                    <a:cubicBezTo>
                      <a:pt x="707564" y="1608580"/>
                      <a:pt x="708199" y="1607310"/>
                      <a:pt x="709469" y="1606040"/>
                    </a:cubicBezTo>
                    <a:cubicBezTo>
                      <a:pt x="758999" y="1535555"/>
                      <a:pt x="826309" y="1479040"/>
                      <a:pt x="872664" y="1406015"/>
                    </a:cubicBezTo>
                    <a:cubicBezTo>
                      <a:pt x="896159" y="1369185"/>
                      <a:pt x="917114" y="1331085"/>
                      <a:pt x="942514" y="1294890"/>
                    </a:cubicBezTo>
                    <a:cubicBezTo>
                      <a:pt x="958389" y="1272030"/>
                      <a:pt x="983154" y="1245995"/>
                      <a:pt x="993314" y="1220595"/>
                    </a:cubicBezTo>
                    <a:cubicBezTo>
                      <a:pt x="999029" y="1206625"/>
                      <a:pt x="998394" y="1189480"/>
                      <a:pt x="1002204" y="1174875"/>
                    </a:cubicBezTo>
                    <a:cubicBezTo>
                      <a:pt x="1005379" y="1171065"/>
                      <a:pt x="1015539" y="1154555"/>
                      <a:pt x="1014269" y="114884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0" name="Freeform 249">
                <a:extLst>
                  <a:ext uri="{FF2B5EF4-FFF2-40B4-BE49-F238E27FC236}">
                    <a16:creationId xmlns:a16="http://schemas.microsoft.com/office/drawing/2014/main" id="{AE777AAC-F3CB-96E7-3F8D-2D1E2FB85ABD}"/>
                  </a:ext>
                </a:extLst>
              </p:cNvPr>
              <p:cNvSpPr/>
              <p:nvPr/>
            </p:nvSpPr>
            <p:spPr>
              <a:xfrm>
                <a:off x="10313703" y="1258969"/>
                <a:ext cx="39935" cy="22320"/>
              </a:xfrm>
              <a:custGeom>
                <a:avLst/>
                <a:gdLst>
                  <a:gd name="connsiteX0" fmla="*/ 27000 w 39935"/>
                  <a:gd name="connsiteY0" fmla="*/ 6586 h 22320"/>
                  <a:gd name="connsiteX1" fmla="*/ 39700 w 39935"/>
                  <a:gd name="connsiteY1" fmla="*/ 7221 h 22320"/>
                  <a:gd name="connsiteX2" fmla="*/ 27635 w 39935"/>
                  <a:gd name="connsiteY2" fmla="*/ 2141 h 22320"/>
                  <a:gd name="connsiteX3" fmla="*/ 965 w 39935"/>
                  <a:gd name="connsiteY3" fmla="*/ 20556 h 22320"/>
                  <a:gd name="connsiteX4" fmla="*/ 21285 w 39935"/>
                  <a:gd name="connsiteY4" fmla="*/ 19286 h 22320"/>
                  <a:gd name="connsiteX5" fmla="*/ 21920 w 39935"/>
                  <a:gd name="connsiteY5" fmla="*/ 4681 h 22320"/>
                  <a:gd name="connsiteX6" fmla="*/ 27000 w 39935"/>
                  <a:gd name="connsiteY6" fmla="*/ 6586 h 22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935" h="22320">
                    <a:moveTo>
                      <a:pt x="27000" y="6586"/>
                    </a:moveTo>
                    <a:cubicBezTo>
                      <a:pt x="28905" y="7221"/>
                      <a:pt x="38430" y="9761"/>
                      <a:pt x="39700" y="7221"/>
                    </a:cubicBezTo>
                    <a:cubicBezTo>
                      <a:pt x="41605" y="3411"/>
                      <a:pt x="31445" y="4046"/>
                      <a:pt x="27635" y="2141"/>
                    </a:cubicBezTo>
                    <a:cubicBezTo>
                      <a:pt x="11760" y="-4209"/>
                      <a:pt x="-4115" y="4046"/>
                      <a:pt x="965" y="20556"/>
                    </a:cubicBezTo>
                    <a:cubicBezTo>
                      <a:pt x="9855" y="17381"/>
                      <a:pt x="16205" y="26906"/>
                      <a:pt x="21285" y="19286"/>
                    </a:cubicBezTo>
                    <a:cubicBezTo>
                      <a:pt x="27000" y="11666"/>
                      <a:pt x="16840" y="8491"/>
                      <a:pt x="21920" y="4681"/>
                    </a:cubicBezTo>
                    <a:cubicBezTo>
                      <a:pt x="23190" y="4046"/>
                      <a:pt x="25730" y="5951"/>
                      <a:pt x="27000" y="658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1" name="Freeform 250">
                <a:extLst>
                  <a:ext uri="{FF2B5EF4-FFF2-40B4-BE49-F238E27FC236}">
                    <a16:creationId xmlns:a16="http://schemas.microsoft.com/office/drawing/2014/main" id="{40EB01FE-3B60-57D6-C0FD-AE43B56AC1D2}"/>
                  </a:ext>
                </a:extLst>
              </p:cNvPr>
              <p:cNvSpPr/>
              <p:nvPr/>
            </p:nvSpPr>
            <p:spPr>
              <a:xfrm>
                <a:off x="10011768" y="1581357"/>
                <a:ext cx="31758" cy="21485"/>
              </a:xfrm>
              <a:custGeom>
                <a:avLst/>
                <a:gdLst>
                  <a:gd name="connsiteX0" fmla="*/ 31119 w 31758"/>
                  <a:gd name="connsiteY0" fmla="*/ 5507 h 21485"/>
                  <a:gd name="connsiteX1" fmla="*/ 9530 w 31758"/>
                  <a:gd name="connsiteY1" fmla="*/ 2967 h 21485"/>
                  <a:gd name="connsiteX2" fmla="*/ 5084 w 31758"/>
                  <a:gd name="connsiteY2" fmla="*/ 1697 h 21485"/>
                  <a:gd name="connsiteX3" fmla="*/ 640 w 31758"/>
                  <a:gd name="connsiteY3" fmla="*/ 427 h 21485"/>
                  <a:gd name="connsiteX4" fmla="*/ 31119 w 31758"/>
                  <a:gd name="connsiteY4" fmla="*/ 5507 h 2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58" h="21485">
                    <a:moveTo>
                      <a:pt x="31119" y="5507"/>
                    </a:moveTo>
                    <a:cubicBezTo>
                      <a:pt x="17149" y="11857"/>
                      <a:pt x="20959" y="10587"/>
                      <a:pt x="9530" y="2967"/>
                    </a:cubicBezTo>
                    <a:cubicBezTo>
                      <a:pt x="8259" y="2332"/>
                      <a:pt x="6355" y="2332"/>
                      <a:pt x="5084" y="1697"/>
                    </a:cubicBezTo>
                    <a:cubicBezTo>
                      <a:pt x="3815" y="1062"/>
                      <a:pt x="1274" y="-843"/>
                      <a:pt x="640" y="427"/>
                    </a:cubicBezTo>
                    <a:cubicBezTo>
                      <a:pt x="-5710" y="16302"/>
                      <a:pt x="37469" y="35987"/>
                      <a:pt x="31119" y="5507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2" name="Freeform 251">
                <a:extLst>
                  <a:ext uri="{FF2B5EF4-FFF2-40B4-BE49-F238E27FC236}">
                    <a16:creationId xmlns:a16="http://schemas.microsoft.com/office/drawing/2014/main" id="{9BDEAF7F-58DF-5171-9E8A-B308DA80AF92}"/>
                  </a:ext>
                </a:extLst>
              </p:cNvPr>
              <p:cNvSpPr/>
              <p:nvPr/>
            </p:nvSpPr>
            <p:spPr>
              <a:xfrm>
                <a:off x="10142521" y="2117089"/>
                <a:ext cx="52131" cy="54117"/>
              </a:xfrm>
              <a:custGeom>
                <a:avLst/>
                <a:gdLst>
                  <a:gd name="connsiteX0" fmla="*/ 3237 w 52131"/>
                  <a:gd name="connsiteY0" fmla="*/ 19050 h 54117"/>
                  <a:gd name="connsiteX1" fmla="*/ 3237 w 52131"/>
                  <a:gd name="connsiteY1" fmla="*/ 13335 h 54117"/>
                  <a:gd name="connsiteX2" fmla="*/ 1966 w 52131"/>
                  <a:gd name="connsiteY2" fmla="*/ 19050 h 54117"/>
                  <a:gd name="connsiteX3" fmla="*/ 696 w 52131"/>
                  <a:gd name="connsiteY3" fmla="*/ 25400 h 54117"/>
                  <a:gd name="connsiteX4" fmla="*/ 18477 w 52131"/>
                  <a:gd name="connsiteY4" fmla="*/ 27940 h 54117"/>
                  <a:gd name="connsiteX5" fmla="*/ 696 w 52131"/>
                  <a:gd name="connsiteY5" fmla="*/ 34290 h 54117"/>
                  <a:gd name="connsiteX6" fmla="*/ 32446 w 52131"/>
                  <a:gd name="connsiteY6" fmla="*/ 51435 h 54117"/>
                  <a:gd name="connsiteX7" fmla="*/ 52131 w 52131"/>
                  <a:gd name="connsiteY7" fmla="*/ 0 h 54117"/>
                  <a:gd name="connsiteX8" fmla="*/ 3237 w 52131"/>
                  <a:gd name="connsiteY8" fmla="*/ 19050 h 54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131" h="54117">
                    <a:moveTo>
                      <a:pt x="3237" y="19050"/>
                    </a:moveTo>
                    <a:cubicBezTo>
                      <a:pt x="1331" y="18415"/>
                      <a:pt x="5141" y="12700"/>
                      <a:pt x="3237" y="13335"/>
                    </a:cubicBezTo>
                    <a:cubicBezTo>
                      <a:pt x="1331" y="13335"/>
                      <a:pt x="2602" y="17145"/>
                      <a:pt x="1966" y="19050"/>
                    </a:cubicBezTo>
                    <a:cubicBezTo>
                      <a:pt x="1331" y="20955"/>
                      <a:pt x="-1209" y="23495"/>
                      <a:pt x="696" y="25400"/>
                    </a:cubicBezTo>
                    <a:cubicBezTo>
                      <a:pt x="5141" y="29845"/>
                      <a:pt x="14666" y="23495"/>
                      <a:pt x="18477" y="27940"/>
                    </a:cubicBezTo>
                    <a:cubicBezTo>
                      <a:pt x="22921" y="32385"/>
                      <a:pt x="2602" y="28575"/>
                      <a:pt x="696" y="34290"/>
                    </a:cubicBezTo>
                    <a:cubicBezTo>
                      <a:pt x="-4384" y="51435"/>
                      <a:pt x="21016" y="58420"/>
                      <a:pt x="32446" y="51435"/>
                    </a:cubicBezTo>
                    <a:cubicBezTo>
                      <a:pt x="42606" y="45085"/>
                      <a:pt x="47687" y="10795"/>
                      <a:pt x="52131" y="0"/>
                    </a:cubicBezTo>
                    <a:cubicBezTo>
                      <a:pt x="41337" y="6985"/>
                      <a:pt x="15302" y="24130"/>
                      <a:pt x="3237" y="1905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253" name="Graphic 233">
              <a:extLst>
                <a:ext uri="{FF2B5EF4-FFF2-40B4-BE49-F238E27FC236}">
                  <a16:creationId xmlns:a16="http://schemas.microsoft.com/office/drawing/2014/main" id="{86BA7383-5225-9A7D-61E3-9D3DCB4E4828}"/>
                </a:ext>
              </a:extLst>
            </p:cNvPr>
            <p:cNvGrpSpPr/>
            <p:nvPr/>
          </p:nvGrpSpPr>
          <p:grpSpPr>
            <a:xfrm>
              <a:off x="9020961" y="612633"/>
              <a:ext cx="1251161" cy="2451908"/>
              <a:chOff x="9020961" y="612633"/>
              <a:chExt cx="1251161" cy="2451908"/>
            </a:xfrm>
            <a:grpFill/>
          </p:grpSpPr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5B8E4952-A470-6344-2BC0-5D18D2366A08}"/>
                  </a:ext>
                </a:extLst>
              </p:cNvPr>
              <p:cNvSpPr/>
              <p:nvPr/>
            </p:nvSpPr>
            <p:spPr>
              <a:xfrm>
                <a:off x="9579973" y="2462212"/>
                <a:ext cx="733" cy="952"/>
              </a:xfrm>
              <a:custGeom>
                <a:avLst/>
                <a:gdLst>
                  <a:gd name="connsiteX0" fmla="*/ 0 w 733"/>
                  <a:gd name="connsiteY0" fmla="*/ 952 h 952"/>
                  <a:gd name="connsiteX1" fmla="*/ 0 w 733"/>
                  <a:gd name="connsiteY1" fmla="*/ 952 h 952"/>
                  <a:gd name="connsiteX2" fmla="*/ 0 w 733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3" h="952">
                    <a:moveTo>
                      <a:pt x="0" y="952"/>
                    </a:moveTo>
                    <a:cubicBezTo>
                      <a:pt x="0" y="317"/>
                      <a:pt x="0" y="317"/>
                      <a:pt x="0" y="952"/>
                    </a:cubicBezTo>
                    <a:cubicBezTo>
                      <a:pt x="1270" y="-317"/>
                      <a:pt x="635" y="-317"/>
                      <a:pt x="0" y="95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52F16D9B-8DAD-5D3C-822E-391AF1313DC7}"/>
                  </a:ext>
                </a:extLst>
              </p:cNvPr>
              <p:cNvSpPr/>
              <p:nvPr/>
            </p:nvSpPr>
            <p:spPr>
              <a:xfrm>
                <a:off x="9020961" y="612633"/>
                <a:ext cx="1251161" cy="2376678"/>
              </a:xfrm>
              <a:custGeom>
                <a:avLst/>
                <a:gdLst>
                  <a:gd name="connsiteX0" fmla="*/ 1233382 w 1251161"/>
                  <a:gd name="connsiteY0" fmla="*/ 485916 h 2376678"/>
                  <a:gd name="connsiteX1" fmla="*/ 1200997 w 1251161"/>
                  <a:gd name="connsiteY1" fmla="*/ 428766 h 2376678"/>
                  <a:gd name="connsiteX2" fmla="*/ 1219412 w 1251161"/>
                  <a:gd name="connsiteY2" fmla="*/ 400191 h 2376678"/>
                  <a:gd name="connsiteX3" fmla="*/ 1219412 w 1251161"/>
                  <a:gd name="connsiteY3" fmla="*/ 369711 h 2376678"/>
                  <a:gd name="connsiteX4" fmla="*/ 1227667 w 1251161"/>
                  <a:gd name="connsiteY4" fmla="*/ 360821 h 2376678"/>
                  <a:gd name="connsiteX5" fmla="*/ 1188932 w 1251161"/>
                  <a:gd name="connsiteY5" fmla="*/ 301766 h 2376678"/>
                  <a:gd name="connsiteX6" fmla="*/ 1205442 w 1251161"/>
                  <a:gd name="connsiteY6" fmla="*/ 273191 h 2376678"/>
                  <a:gd name="connsiteX7" fmla="*/ 1175597 w 1251161"/>
                  <a:gd name="connsiteY7" fmla="*/ 252236 h 2376678"/>
                  <a:gd name="connsiteX8" fmla="*/ 1184487 w 1251161"/>
                  <a:gd name="connsiteY8" fmla="*/ 232551 h 2376678"/>
                  <a:gd name="connsiteX9" fmla="*/ 1178137 w 1251161"/>
                  <a:gd name="connsiteY9" fmla="*/ 183656 h 2376678"/>
                  <a:gd name="connsiteX10" fmla="*/ 1191472 w 1251161"/>
                  <a:gd name="connsiteY10" fmla="*/ 174766 h 2376678"/>
                  <a:gd name="connsiteX11" fmla="*/ 1171151 w 1251161"/>
                  <a:gd name="connsiteY11" fmla="*/ 153811 h 2376678"/>
                  <a:gd name="connsiteX12" fmla="*/ 1166072 w 1251161"/>
                  <a:gd name="connsiteY12" fmla="*/ 147461 h 2376678"/>
                  <a:gd name="connsiteX13" fmla="*/ 1148926 w 1251161"/>
                  <a:gd name="connsiteY13" fmla="*/ 144286 h 2376678"/>
                  <a:gd name="connsiteX14" fmla="*/ 1145751 w 1251161"/>
                  <a:gd name="connsiteY14" fmla="*/ 125236 h 2376678"/>
                  <a:gd name="connsiteX15" fmla="*/ 1058757 w 1251161"/>
                  <a:gd name="connsiteY15" fmla="*/ 90311 h 2376678"/>
                  <a:gd name="connsiteX16" fmla="*/ 966047 w 1251161"/>
                  <a:gd name="connsiteY16" fmla="*/ 24906 h 2376678"/>
                  <a:gd name="connsiteX17" fmla="*/ 963507 w 1251161"/>
                  <a:gd name="connsiteY17" fmla="*/ 9031 h 2376678"/>
                  <a:gd name="connsiteX18" fmla="*/ 943187 w 1251161"/>
                  <a:gd name="connsiteY18" fmla="*/ 776 h 2376678"/>
                  <a:gd name="connsiteX19" fmla="*/ 941282 w 1251161"/>
                  <a:gd name="connsiteY19" fmla="*/ 1411 h 2376678"/>
                  <a:gd name="connsiteX20" fmla="*/ 910801 w 1251161"/>
                  <a:gd name="connsiteY20" fmla="*/ 1411 h 2376678"/>
                  <a:gd name="connsiteX21" fmla="*/ 922867 w 1251161"/>
                  <a:gd name="connsiteY21" fmla="*/ 43956 h 2376678"/>
                  <a:gd name="connsiteX22" fmla="*/ 891117 w 1251161"/>
                  <a:gd name="connsiteY22" fmla="*/ 81421 h 2376678"/>
                  <a:gd name="connsiteX23" fmla="*/ 903182 w 1251161"/>
                  <a:gd name="connsiteY23" fmla="*/ 103646 h 2376678"/>
                  <a:gd name="connsiteX24" fmla="*/ 889847 w 1251161"/>
                  <a:gd name="connsiteY24" fmla="*/ 116346 h 2376678"/>
                  <a:gd name="connsiteX25" fmla="*/ 741892 w 1251161"/>
                  <a:gd name="connsiteY25" fmla="*/ 87771 h 2376678"/>
                  <a:gd name="connsiteX26" fmla="*/ 723476 w 1251161"/>
                  <a:gd name="connsiteY26" fmla="*/ 176671 h 2376678"/>
                  <a:gd name="connsiteX27" fmla="*/ 673947 w 1251161"/>
                  <a:gd name="connsiteY27" fmla="*/ 153176 h 2376678"/>
                  <a:gd name="connsiteX28" fmla="*/ 666962 w 1251161"/>
                  <a:gd name="connsiteY28" fmla="*/ 160796 h 2376678"/>
                  <a:gd name="connsiteX29" fmla="*/ 629497 w 1251161"/>
                  <a:gd name="connsiteY29" fmla="*/ 181116 h 2376678"/>
                  <a:gd name="connsiteX30" fmla="*/ 603462 w 1251161"/>
                  <a:gd name="connsiteY30" fmla="*/ 235726 h 2376678"/>
                  <a:gd name="connsiteX31" fmla="*/ 572982 w 1251161"/>
                  <a:gd name="connsiteY31" fmla="*/ 257951 h 2376678"/>
                  <a:gd name="connsiteX32" fmla="*/ 592032 w 1251161"/>
                  <a:gd name="connsiteY32" fmla="*/ 325261 h 2376678"/>
                  <a:gd name="connsiteX33" fmla="*/ 563457 w 1251161"/>
                  <a:gd name="connsiteY33" fmla="*/ 346216 h 2376678"/>
                  <a:gd name="connsiteX34" fmla="*/ 529167 w 1251161"/>
                  <a:gd name="connsiteY34" fmla="*/ 391936 h 2376678"/>
                  <a:gd name="connsiteX35" fmla="*/ 505672 w 1251161"/>
                  <a:gd name="connsiteY35" fmla="*/ 410351 h 2376678"/>
                  <a:gd name="connsiteX36" fmla="*/ 512022 w 1251161"/>
                  <a:gd name="connsiteY36" fmla="*/ 444641 h 2376678"/>
                  <a:gd name="connsiteX37" fmla="*/ 428837 w 1251161"/>
                  <a:gd name="connsiteY37" fmla="*/ 464961 h 2376678"/>
                  <a:gd name="connsiteX38" fmla="*/ 436457 w 1251161"/>
                  <a:gd name="connsiteY38" fmla="*/ 516396 h 2376678"/>
                  <a:gd name="connsiteX39" fmla="*/ 422487 w 1251161"/>
                  <a:gd name="connsiteY39" fmla="*/ 555131 h 2376678"/>
                  <a:gd name="connsiteX40" fmla="*/ 421851 w 1251161"/>
                  <a:gd name="connsiteY40" fmla="*/ 563386 h 2376678"/>
                  <a:gd name="connsiteX41" fmla="*/ 419947 w 1251161"/>
                  <a:gd name="connsiteY41" fmla="*/ 587516 h 2376678"/>
                  <a:gd name="connsiteX42" fmla="*/ 419312 w 1251161"/>
                  <a:gd name="connsiteY42" fmla="*/ 595771 h 2376678"/>
                  <a:gd name="connsiteX43" fmla="*/ 418676 w 1251161"/>
                  <a:gd name="connsiteY43" fmla="*/ 604026 h 2376678"/>
                  <a:gd name="connsiteX44" fmla="*/ 406612 w 1251161"/>
                  <a:gd name="connsiteY44" fmla="*/ 614821 h 2376678"/>
                  <a:gd name="connsiteX45" fmla="*/ 400897 w 1251161"/>
                  <a:gd name="connsiteY45" fmla="*/ 634506 h 2376678"/>
                  <a:gd name="connsiteX46" fmla="*/ 357082 w 1251161"/>
                  <a:gd name="connsiteY46" fmla="*/ 693561 h 2376678"/>
                  <a:gd name="connsiteX47" fmla="*/ 338032 w 1251161"/>
                  <a:gd name="connsiteY47" fmla="*/ 727216 h 2376678"/>
                  <a:gd name="connsiteX48" fmla="*/ 374226 w 1251161"/>
                  <a:gd name="connsiteY48" fmla="*/ 796431 h 2376678"/>
                  <a:gd name="connsiteX49" fmla="*/ 277072 w 1251161"/>
                  <a:gd name="connsiteY49" fmla="*/ 809131 h 2376678"/>
                  <a:gd name="connsiteX50" fmla="*/ 238972 w 1251161"/>
                  <a:gd name="connsiteY50" fmla="*/ 823101 h 2376678"/>
                  <a:gd name="connsiteX51" fmla="*/ 184997 w 1251161"/>
                  <a:gd name="connsiteY51" fmla="*/ 884696 h 2376678"/>
                  <a:gd name="connsiteX52" fmla="*/ 189442 w 1251161"/>
                  <a:gd name="connsiteY52" fmla="*/ 902476 h 2376678"/>
                  <a:gd name="connsiteX53" fmla="*/ 161501 w 1251161"/>
                  <a:gd name="connsiteY53" fmla="*/ 937401 h 2376678"/>
                  <a:gd name="connsiteX54" fmla="*/ 178647 w 1251161"/>
                  <a:gd name="connsiteY54" fmla="*/ 983121 h 2376678"/>
                  <a:gd name="connsiteX55" fmla="*/ 164676 w 1251161"/>
                  <a:gd name="connsiteY55" fmla="*/ 1002171 h 2376678"/>
                  <a:gd name="connsiteX56" fmla="*/ 166582 w 1251161"/>
                  <a:gd name="connsiteY56" fmla="*/ 1028841 h 2376678"/>
                  <a:gd name="connsiteX57" fmla="*/ 157692 w 1251161"/>
                  <a:gd name="connsiteY57" fmla="*/ 1054241 h 2376678"/>
                  <a:gd name="connsiteX58" fmla="*/ 178012 w 1251161"/>
                  <a:gd name="connsiteY58" fmla="*/ 1115201 h 2376678"/>
                  <a:gd name="connsiteX59" fmla="*/ 151976 w 1251161"/>
                  <a:gd name="connsiteY59" fmla="*/ 1207276 h 2376678"/>
                  <a:gd name="connsiteX60" fmla="*/ 214842 w 1251161"/>
                  <a:gd name="connsiteY60" fmla="*/ 1278396 h 2376678"/>
                  <a:gd name="connsiteX61" fmla="*/ 190712 w 1251161"/>
                  <a:gd name="connsiteY61" fmla="*/ 1329831 h 2376678"/>
                  <a:gd name="connsiteX62" fmla="*/ 149437 w 1251161"/>
                  <a:gd name="connsiteY62" fmla="*/ 1340626 h 2376678"/>
                  <a:gd name="connsiteX63" fmla="*/ 176107 w 1251161"/>
                  <a:gd name="connsiteY63" fmla="*/ 1435876 h 2376678"/>
                  <a:gd name="connsiteX64" fmla="*/ 162137 w 1251161"/>
                  <a:gd name="connsiteY64" fmla="*/ 1464451 h 2376678"/>
                  <a:gd name="connsiteX65" fmla="*/ 158962 w 1251161"/>
                  <a:gd name="connsiteY65" fmla="*/ 1495566 h 2376678"/>
                  <a:gd name="connsiteX66" fmla="*/ 158326 w 1251161"/>
                  <a:gd name="connsiteY66" fmla="*/ 1503186 h 2376678"/>
                  <a:gd name="connsiteX67" fmla="*/ 89112 w 1251161"/>
                  <a:gd name="connsiteY67" fmla="*/ 1538746 h 2376678"/>
                  <a:gd name="connsiteX68" fmla="*/ 94826 w 1251161"/>
                  <a:gd name="connsiteY68" fmla="*/ 1566686 h 2376678"/>
                  <a:gd name="connsiteX69" fmla="*/ 70062 w 1251161"/>
                  <a:gd name="connsiteY69" fmla="*/ 1582561 h 2376678"/>
                  <a:gd name="connsiteX70" fmla="*/ 54187 w 1251161"/>
                  <a:gd name="connsiteY70" fmla="*/ 1705116 h 2376678"/>
                  <a:gd name="connsiteX71" fmla="*/ 33866 w 1251161"/>
                  <a:gd name="connsiteY71" fmla="*/ 1683526 h 2376678"/>
                  <a:gd name="connsiteX72" fmla="*/ 33866 w 1251161"/>
                  <a:gd name="connsiteY72" fmla="*/ 1683526 h 2376678"/>
                  <a:gd name="connsiteX73" fmla="*/ 7832 w 1251161"/>
                  <a:gd name="connsiteY73" fmla="*/ 1678446 h 2376678"/>
                  <a:gd name="connsiteX74" fmla="*/ 10372 w 1251161"/>
                  <a:gd name="connsiteY74" fmla="*/ 1687971 h 2376678"/>
                  <a:gd name="connsiteX75" fmla="*/ 1482 w 1251161"/>
                  <a:gd name="connsiteY75" fmla="*/ 1693051 h 2376678"/>
                  <a:gd name="connsiteX76" fmla="*/ 11007 w 1251161"/>
                  <a:gd name="connsiteY76" fmla="*/ 1700036 h 2376678"/>
                  <a:gd name="connsiteX77" fmla="*/ 5291 w 1251161"/>
                  <a:gd name="connsiteY77" fmla="*/ 1735596 h 2376678"/>
                  <a:gd name="connsiteX78" fmla="*/ 12276 w 1251161"/>
                  <a:gd name="connsiteY78" fmla="*/ 1763536 h 2376678"/>
                  <a:gd name="connsiteX79" fmla="*/ 847 w 1251161"/>
                  <a:gd name="connsiteY79" fmla="*/ 1799096 h 2376678"/>
                  <a:gd name="connsiteX80" fmla="*/ 847 w 1251161"/>
                  <a:gd name="connsiteY80" fmla="*/ 1805446 h 2376678"/>
                  <a:gd name="connsiteX81" fmla="*/ 20532 w 1251161"/>
                  <a:gd name="connsiteY81" fmla="*/ 1794651 h 2376678"/>
                  <a:gd name="connsiteX82" fmla="*/ 24976 w 1251161"/>
                  <a:gd name="connsiteY82" fmla="*/ 1805446 h 2376678"/>
                  <a:gd name="connsiteX83" fmla="*/ 17991 w 1251161"/>
                  <a:gd name="connsiteY83" fmla="*/ 1807986 h 2376678"/>
                  <a:gd name="connsiteX84" fmla="*/ 18626 w 1251161"/>
                  <a:gd name="connsiteY84" fmla="*/ 1820051 h 2376678"/>
                  <a:gd name="connsiteX85" fmla="*/ 33232 w 1251161"/>
                  <a:gd name="connsiteY85" fmla="*/ 1809256 h 2376678"/>
                  <a:gd name="connsiteX86" fmla="*/ 37676 w 1251161"/>
                  <a:gd name="connsiteY86" fmla="*/ 1785126 h 2376678"/>
                  <a:gd name="connsiteX87" fmla="*/ 41487 w 1251161"/>
                  <a:gd name="connsiteY87" fmla="*/ 1797826 h 2376678"/>
                  <a:gd name="connsiteX88" fmla="*/ 48472 w 1251161"/>
                  <a:gd name="connsiteY88" fmla="*/ 1795286 h 2376678"/>
                  <a:gd name="connsiteX89" fmla="*/ 42757 w 1251161"/>
                  <a:gd name="connsiteY89" fmla="*/ 1801001 h 2376678"/>
                  <a:gd name="connsiteX90" fmla="*/ 28151 w 1251161"/>
                  <a:gd name="connsiteY90" fmla="*/ 1827036 h 2376678"/>
                  <a:gd name="connsiteX91" fmla="*/ 37041 w 1251161"/>
                  <a:gd name="connsiteY91" fmla="*/ 1825131 h 2376678"/>
                  <a:gd name="connsiteX92" fmla="*/ 45932 w 1251161"/>
                  <a:gd name="connsiteY92" fmla="*/ 1820051 h 2376678"/>
                  <a:gd name="connsiteX93" fmla="*/ 43391 w 1251161"/>
                  <a:gd name="connsiteY93" fmla="*/ 1828941 h 2376678"/>
                  <a:gd name="connsiteX94" fmla="*/ 16087 w 1251161"/>
                  <a:gd name="connsiteY94" fmla="*/ 1844181 h 2376678"/>
                  <a:gd name="connsiteX95" fmla="*/ 18626 w 1251161"/>
                  <a:gd name="connsiteY95" fmla="*/ 1850531 h 2376678"/>
                  <a:gd name="connsiteX96" fmla="*/ 52916 w 1251161"/>
                  <a:gd name="connsiteY96" fmla="*/ 1820686 h 2376678"/>
                  <a:gd name="connsiteX97" fmla="*/ 46566 w 1251161"/>
                  <a:gd name="connsiteY97" fmla="*/ 1820051 h 2376678"/>
                  <a:gd name="connsiteX98" fmla="*/ 69426 w 1251161"/>
                  <a:gd name="connsiteY98" fmla="*/ 1813701 h 2376678"/>
                  <a:gd name="connsiteX99" fmla="*/ 64982 w 1251161"/>
                  <a:gd name="connsiteY99" fmla="*/ 1816241 h 2376678"/>
                  <a:gd name="connsiteX100" fmla="*/ 60537 w 1251161"/>
                  <a:gd name="connsiteY100" fmla="*/ 1852436 h 2376678"/>
                  <a:gd name="connsiteX101" fmla="*/ 38312 w 1251161"/>
                  <a:gd name="connsiteY101" fmla="*/ 1901966 h 2376678"/>
                  <a:gd name="connsiteX102" fmla="*/ 52916 w 1251161"/>
                  <a:gd name="connsiteY102" fmla="*/ 1912761 h 2376678"/>
                  <a:gd name="connsiteX103" fmla="*/ 39582 w 1251161"/>
                  <a:gd name="connsiteY103" fmla="*/ 1926731 h 2376678"/>
                  <a:gd name="connsiteX104" fmla="*/ 45297 w 1251161"/>
                  <a:gd name="connsiteY104" fmla="*/ 1924191 h 2376678"/>
                  <a:gd name="connsiteX105" fmla="*/ 55457 w 1251161"/>
                  <a:gd name="connsiteY105" fmla="*/ 1946416 h 2376678"/>
                  <a:gd name="connsiteX106" fmla="*/ 61172 w 1251161"/>
                  <a:gd name="connsiteY106" fmla="*/ 1943876 h 2376678"/>
                  <a:gd name="connsiteX107" fmla="*/ 57997 w 1251161"/>
                  <a:gd name="connsiteY107" fmla="*/ 1992771 h 2376678"/>
                  <a:gd name="connsiteX108" fmla="*/ 77047 w 1251161"/>
                  <a:gd name="connsiteY108" fmla="*/ 1979436 h 2376678"/>
                  <a:gd name="connsiteX109" fmla="*/ 70062 w 1251161"/>
                  <a:gd name="connsiteY109" fmla="*/ 1997216 h 2376678"/>
                  <a:gd name="connsiteX110" fmla="*/ 80222 w 1251161"/>
                  <a:gd name="connsiteY110" fmla="*/ 2001026 h 2376678"/>
                  <a:gd name="connsiteX111" fmla="*/ 73237 w 1251161"/>
                  <a:gd name="connsiteY111" fmla="*/ 2015631 h 2376678"/>
                  <a:gd name="connsiteX112" fmla="*/ 82762 w 1251161"/>
                  <a:gd name="connsiteY112" fmla="*/ 2025791 h 2376678"/>
                  <a:gd name="connsiteX113" fmla="*/ 93557 w 1251161"/>
                  <a:gd name="connsiteY113" fmla="*/ 2075956 h 2376678"/>
                  <a:gd name="connsiteX114" fmla="*/ 106891 w 1251161"/>
                  <a:gd name="connsiteY114" fmla="*/ 2083576 h 2376678"/>
                  <a:gd name="connsiteX115" fmla="*/ 122766 w 1251161"/>
                  <a:gd name="connsiteY115" fmla="*/ 2121676 h 2376678"/>
                  <a:gd name="connsiteX116" fmla="*/ 148167 w 1251161"/>
                  <a:gd name="connsiteY116" fmla="*/ 2151521 h 2376678"/>
                  <a:gd name="connsiteX117" fmla="*/ 112607 w 1251161"/>
                  <a:gd name="connsiteY117" fmla="*/ 2169936 h 2376678"/>
                  <a:gd name="connsiteX118" fmla="*/ 131022 w 1251161"/>
                  <a:gd name="connsiteY118" fmla="*/ 2205496 h 2376678"/>
                  <a:gd name="connsiteX119" fmla="*/ 96732 w 1251161"/>
                  <a:gd name="connsiteY119" fmla="*/ 2195971 h 2376678"/>
                  <a:gd name="connsiteX120" fmla="*/ 124672 w 1251161"/>
                  <a:gd name="connsiteY120" fmla="*/ 2272806 h 2376678"/>
                  <a:gd name="connsiteX121" fmla="*/ 136101 w 1251161"/>
                  <a:gd name="connsiteY121" fmla="*/ 2282966 h 2376678"/>
                  <a:gd name="connsiteX122" fmla="*/ 135467 w 1251161"/>
                  <a:gd name="connsiteY122" fmla="*/ 2289316 h 2376678"/>
                  <a:gd name="connsiteX123" fmla="*/ 132926 w 1251161"/>
                  <a:gd name="connsiteY123" fmla="*/ 2295031 h 2376678"/>
                  <a:gd name="connsiteX124" fmla="*/ 147532 w 1251161"/>
                  <a:gd name="connsiteY124" fmla="*/ 2311541 h 2376678"/>
                  <a:gd name="connsiteX125" fmla="*/ 129751 w 1251161"/>
                  <a:gd name="connsiteY125" fmla="*/ 2328686 h 2376678"/>
                  <a:gd name="connsiteX126" fmla="*/ 134832 w 1251161"/>
                  <a:gd name="connsiteY126" fmla="*/ 2354086 h 2376678"/>
                  <a:gd name="connsiteX127" fmla="*/ 117687 w 1251161"/>
                  <a:gd name="connsiteY127" fmla="*/ 2361706 h 2376678"/>
                  <a:gd name="connsiteX128" fmla="*/ 130387 w 1251161"/>
                  <a:gd name="connsiteY128" fmla="*/ 2359801 h 2376678"/>
                  <a:gd name="connsiteX129" fmla="*/ 176107 w 1251161"/>
                  <a:gd name="connsiteY129" fmla="*/ 2376311 h 2376678"/>
                  <a:gd name="connsiteX130" fmla="*/ 206587 w 1251161"/>
                  <a:gd name="connsiteY130" fmla="*/ 2363611 h 2376678"/>
                  <a:gd name="connsiteX131" fmla="*/ 231987 w 1251161"/>
                  <a:gd name="connsiteY131" fmla="*/ 2362341 h 2376678"/>
                  <a:gd name="connsiteX132" fmla="*/ 265642 w 1251161"/>
                  <a:gd name="connsiteY132" fmla="*/ 2374406 h 2376678"/>
                  <a:gd name="connsiteX133" fmla="*/ 270087 w 1251161"/>
                  <a:gd name="connsiteY133" fmla="*/ 2312811 h 2376678"/>
                  <a:gd name="connsiteX134" fmla="*/ 304376 w 1251161"/>
                  <a:gd name="connsiteY134" fmla="*/ 2256931 h 2376678"/>
                  <a:gd name="connsiteX135" fmla="*/ 330412 w 1251161"/>
                  <a:gd name="connsiteY135" fmla="*/ 2264551 h 2376678"/>
                  <a:gd name="connsiteX136" fmla="*/ 327872 w 1251161"/>
                  <a:gd name="connsiteY136" fmla="*/ 2237246 h 2376678"/>
                  <a:gd name="connsiteX137" fmla="*/ 342476 w 1251161"/>
                  <a:gd name="connsiteY137" fmla="*/ 2241056 h 2376678"/>
                  <a:gd name="connsiteX138" fmla="*/ 344382 w 1251161"/>
                  <a:gd name="connsiteY138" fmla="*/ 2235341 h 2376678"/>
                  <a:gd name="connsiteX139" fmla="*/ 365337 w 1251161"/>
                  <a:gd name="connsiteY139" fmla="*/ 2239786 h 2376678"/>
                  <a:gd name="connsiteX140" fmla="*/ 367242 w 1251161"/>
                  <a:gd name="connsiteY140" fmla="*/ 2234071 h 2376678"/>
                  <a:gd name="connsiteX141" fmla="*/ 384387 w 1251161"/>
                  <a:gd name="connsiteY141" fmla="*/ 2241056 h 2376678"/>
                  <a:gd name="connsiteX142" fmla="*/ 392007 w 1251161"/>
                  <a:gd name="connsiteY142" fmla="*/ 2235341 h 2376678"/>
                  <a:gd name="connsiteX143" fmla="*/ 391372 w 1251161"/>
                  <a:gd name="connsiteY143" fmla="*/ 2244231 h 2376678"/>
                  <a:gd name="connsiteX144" fmla="*/ 424392 w 1251161"/>
                  <a:gd name="connsiteY144" fmla="*/ 2234071 h 2376678"/>
                  <a:gd name="connsiteX145" fmla="*/ 422487 w 1251161"/>
                  <a:gd name="connsiteY145" fmla="*/ 2239786 h 2376678"/>
                  <a:gd name="connsiteX146" fmla="*/ 447251 w 1251161"/>
                  <a:gd name="connsiteY146" fmla="*/ 2244231 h 2376678"/>
                  <a:gd name="connsiteX147" fmla="*/ 450426 w 1251161"/>
                  <a:gd name="connsiteY147" fmla="*/ 2256931 h 2376678"/>
                  <a:gd name="connsiteX148" fmla="*/ 456776 w 1251161"/>
                  <a:gd name="connsiteY148" fmla="*/ 2245501 h 2376678"/>
                  <a:gd name="connsiteX149" fmla="*/ 473287 w 1251161"/>
                  <a:gd name="connsiteY149" fmla="*/ 2227721 h 2376678"/>
                  <a:gd name="connsiteX150" fmla="*/ 493607 w 1251161"/>
                  <a:gd name="connsiteY150" fmla="*/ 2176286 h 2376678"/>
                  <a:gd name="connsiteX151" fmla="*/ 499957 w 1251161"/>
                  <a:gd name="connsiteY151" fmla="*/ 2155331 h 2376678"/>
                  <a:gd name="connsiteX152" fmla="*/ 509482 w 1251161"/>
                  <a:gd name="connsiteY152" fmla="*/ 2137551 h 2376678"/>
                  <a:gd name="connsiteX153" fmla="*/ 523451 w 1251161"/>
                  <a:gd name="connsiteY153" fmla="*/ 2135011 h 2376678"/>
                  <a:gd name="connsiteX154" fmla="*/ 518372 w 1251161"/>
                  <a:gd name="connsiteY154" fmla="*/ 2131836 h 2376678"/>
                  <a:gd name="connsiteX155" fmla="*/ 520912 w 1251161"/>
                  <a:gd name="connsiteY155" fmla="*/ 2116596 h 2376678"/>
                  <a:gd name="connsiteX156" fmla="*/ 522182 w 1251161"/>
                  <a:gd name="connsiteY156" fmla="*/ 2082941 h 2376678"/>
                  <a:gd name="connsiteX157" fmla="*/ 536151 w 1251161"/>
                  <a:gd name="connsiteY157" fmla="*/ 2083576 h 2376678"/>
                  <a:gd name="connsiteX158" fmla="*/ 524722 w 1251161"/>
                  <a:gd name="connsiteY158" fmla="*/ 2061351 h 2376678"/>
                  <a:gd name="connsiteX159" fmla="*/ 551392 w 1251161"/>
                  <a:gd name="connsiteY159" fmla="*/ 2007376 h 2376678"/>
                  <a:gd name="connsiteX160" fmla="*/ 533612 w 1251161"/>
                  <a:gd name="connsiteY160" fmla="*/ 1979436 h 2376678"/>
                  <a:gd name="connsiteX161" fmla="*/ 538692 w 1251161"/>
                  <a:gd name="connsiteY161" fmla="*/ 1985786 h 2376678"/>
                  <a:gd name="connsiteX162" fmla="*/ 539962 w 1251161"/>
                  <a:gd name="connsiteY162" fmla="*/ 1964196 h 2376678"/>
                  <a:gd name="connsiteX163" fmla="*/ 555201 w 1251161"/>
                  <a:gd name="connsiteY163" fmla="*/ 1964831 h 2376678"/>
                  <a:gd name="connsiteX164" fmla="*/ 527262 w 1251161"/>
                  <a:gd name="connsiteY164" fmla="*/ 1931811 h 2376678"/>
                  <a:gd name="connsiteX165" fmla="*/ 525992 w 1251161"/>
                  <a:gd name="connsiteY165" fmla="*/ 1927366 h 2376678"/>
                  <a:gd name="connsiteX166" fmla="*/ 532976 w 1251161"/>
                  <a:gd name="connsiteY166" fmla="*/ 1924826 h 2376678"/>
                  <a:gd name="connsiteX167" fmla="*/ 541232 w 1251161"/>
                  <a:gd name="connsiteY167" fmla="*/ 1931176 h 2376678"/>
                  <a:gd name="connsiteX168" fmla="*/ 543137 w 1251161"/>
                  <a:gd name="connsiteY168" fmla="*/ 1922286 h 2376678"/>
                  <a:gd name="connsiteX169" fmla="*/ 534882 w 1251161"/>
                  <a:gd name="connsiteY169" fmla="*/ 1912761 h 2376678"/>
                  <a:gd name="connsiteX170" fmla="*/ 545042 w 1251161"/>
                  <a:gd name="connsiteY170" fmla="*/ 1919111 h 2376678"/>
                  <a:gd name="connsiteX171" fmla="*/ 561551 w 1251161"/>
                  <a:gd name="connsiteY171" fmla="*/ 1931811 h 2376678"/>
                  <a:gd name="connsiteX172" fmla="*/ 552026 w 1251161"/>
                  <a:gd name="connsiteY172" fmla="*/ 1913396 h 2376678"/>
                  <a:gd name="connsiteX173" fmla="*/ 548851 w 1251161"/>
                  <a:gd name="connsiteY173" fmla="*/ 1907046 h 2376678"/>
                  <a:gd name="connsiteX174" fmla="*/ 550757 w 1251161"/>
                  <a:gd name="connsiteY174" fmla="*/ 1901331 h 2376678"/>
                  <a:gd name="connsiteX175" fmla="*/ 553932 w 1251161"/>
                  <a:gd name="connsiteY175" fmla="*/ 1901331 h 2376678"/>
                  <a:gd name="connsiteX176" fmla="*/ 560917 w 1251161"/>
                  <a:gd name="connsiteY176" fmla="*/ 1895616 h 2376678"/>
                  <a:gd name="connsiteX177" fmla="*/ 548217 w 1251161"/>
                  <a:gd name="connsiteY177" fmla="*/ 1874026 h 2376678"/>
                  <a:gd name="connsiteX178" fmla="*/ 566632 w 1251161"/>
                  <a:gd name="connsiteY178" fmla="*/ 1886726 h 2376678"/>
                  <a:gd name="connsiteX179" fmla="*/ 567267 w 1251161"/>
                  <a:gd name="connsiteY179" fmla="*/ 1865771 h 2376678"/>
                  <a:gd name="connsiteX180" fmla="*/ 557107 w 1251161"/>
                  <a:gd name="connsiteY180" fmla="*/ 1862596 h 2376678"/>
                  <a:gd name="connsiteX181" fmla="*/ 560282 w 1251161"/>
                  <a:gd name="connsiteY181" fmla="*/ 1853706 h 2376678"/>
                  <a:gd name="connsiteX182" fmla="*/ 550757 w 1251161"/>
                  <a:gd name="connsiteY182" fmla="*/ 1846721 h 2376678"/>
                  <a:gd name="connsiteX183" fmla="*/ 559647 w 1251161"/>
                  <a:gd name="connsiteY183" fmla="*/ 1837831 h 2376678"/>
                  <a:gd name="connsiteX184" fmla="*/ 544407 w 1251161"/>
                  <a:gd name="connsiteY184" fmla="*/ 1830846 h 2376678"/>
                  <a:gd name="connsiteX185" fmla="*/ 562822 w 1251161"/>
                  <a:gd name="connsiteY185" fmla="*/ 1834656 h 2376678"/>
                  <a:gd name="connsiteX186" fmla="*/ 581872 w 1251161"/>
                  <a:gd name="connsiteY186" fmla="*/ 1823226 h 2376678"/>
                  <a:gd name="connsiteX187" fmla="*/ 576792 w 1251161"/>
                  <a:gd name="connsiteY187" fmla="*/ 1820051 h 2376678"/>
                  <a:gd name="connsiteX188" fmla="*/ 567267 w 1251161"/>
                  <a:gd name="connsiteY188" fmla="*/ 1801636 h 2376678"/>
                  <a:gd name="connsiteX189" fmla="*/ 532342 w 1251161"/>
                  <a:gd name="connsiteY189" fmla="*/ 1794016 h 2376678"/>
                  <a:gd name="connsiteX190" fmla="*/ 528532 w 1251161"/>
                  <a:gd name="connsiteY190" fmla="*/ 1802906 h 2376678"/>
                  <a:gd name="connsiteX191" fmla="*/ 522182 w 1251161"/>
                  <a:gd name="connsiteY191" fmla="*/ 1793381 h 2376678"/>
                  <a:gd name="connsiteX192" fmla="*/ 506942 w 1251161"/>
                  <a:gd name="connsiteY192" fmla="*/ 1792746 h 2376678"/>
                  <a:gd name="connsiteX193" fmla="*/ 593301 w 1251161"/>
                  <a:gd name="connsiteY193" fmla="*/ 1796556 h 2376678"/>
                  <a:gd name="connsiteX194" fmla="*/ 598382 w 1251161"/>
                  <a:gd name="connsiteY194" fmla="*/ 1794016 h 2376678"/>
                  <a:gd name="connsiteX195" fmla="*/ 605367 w 1251161"/>
                  <a:gd name="connsiteY195" fmla="*/ 1785126 h 2376678"/>
                  <a:gd name="connsiteX196" fmla="*/ 593937 w 1251161"/>
                  <a:gd name="connsiteY196" fmla="*/ 1775601 h 2376678"/>
                  <a:gd name="connsiteX197" fmla="*/ 615526 w 1251161"/>
                  <a:gd name="connsiteY197" fmla="*/ 1782586 h 2376678"/>
                  <a:gd name="connsiteX198" fmla="*/ 620607 w 1251161"/>
                  <a:gd name="connsiteY198" fmla="*/ 1776871 h 2376678"/>
                  <a:gd name="connsiteX199" fmla="*/ 627592 w 1251161"/>
                  <a:gd name="connsiteY199" fmla="*/ 1776871 h 2376678"/>
                  <a:gd name="connsiteX200" fmla="*/ 629497 w 1251161"/>
                  <a:gd name="connsiteY200" fmla="*/ 1771156 h 2376678"/>
                  <a:gd name="connsiteX201" fmla="*/ 624417 w 1251161"/>
                  <a:gd name="connsiteY201" fmla="*/ 1767981 h 2376678"/>
                  <a:gd name="connsiteX202" fmla="*/ 632037 w 1251161"/>
                  <a:gd name="connsiteY202" fmla="*/ 1767981 h 2376678"/>
                  <a:gd name="connsiteX203" fmla="*/ 639657 w 1251161"/>
                  <a:gd name="connsiteY203" fmla="*/ 1767981 h 2376678"/>
                  <a:gd name="connsiteX204" fmla="*/ 637117 w 1251161"/>
                  <a:gd name="connsiteY204" fmla="*/ 1749566 h 2376678"/>
                  <a:gd name="connsiteX205" fmla="*/ 650451 w 1251161"/>
                  <a:gd name="connsiteY205" fmla="*/ 1750201 h 2376678"/>
                  <a:gd name="connsiteX206" fmla="*/ 655532 w 1251161"/>
                  <a:gd name="connsiteY206" fmla="*/ 1750201 h 2376678"/>
                  <a:gd name="connsiteX207" fmla="*/ 654262 w 1251161"/>
                  <a:gd name="connsiteY207" fmla="*/ 1738136 h 2376678"/>
                  <a:gd name="connsiteX208" fmla="*/ 660612 w 1251161"/>
                  <a:gd name="connsiteY208" fmla="*/ 1701941 h 2376678"/>
                  <a:gd name="connsiteX209" fmla="*/ 670772 w 1251161"/>
                  <a:gd name="connsiteY209" fmla="*/ 1708291 h 2376678"/>
                  <a:gd name="connsiteX210" fmla="*/ 671407 w 1251161"/>
                  <a:gd name="connsiteY210" fmla="*/ 1753376 h 2376678"/>
                  <a:gd name="connsiteX211" fmla="*/ 682837 w 1251161"/>
                  <a:gd name="connsiteY211" fmla="*/ 1756551 h 2376678"/>
                  <a:gd name="connsiteX212" fmla="*/ 715857 w 1251161"/>
                  <a:gd name="connsiteY212" fmla="*/ 1712101 h 2376678"/>
                  <a:gd name="connsiteX213" fmla="*/ 713951 w 1251161"/>
                  <a:gd name="connsiteY213" fmla="*/ 1720991 h 2376678"/>
                  <a:gd name="connsiteX214" fmla="*/ 738082 w 1251161"/>
                  <a:gd name="connsiteY214" fmla="*/ 1703211 h 2376678"/>
                  <a:gd name="connsiteX215" fmla="*/ 723476 w 1251161"/>
                  <a:gd name="connsiteY215" fmla="*/ 1675906 h 2376678"/>
                  <a:gd name="connsiteX216" fmla="*/ 760307 w 1251161"/>
                  <a:gd name="connsiteY216" fmla="*/ 1676541 h 2376678"/>
                  <a:gd name="connsiteX217" fmla="*/ 750782 w 1251161"/>
                  <a:gd name="connsiteY217" fmla="*/ 1661301 h 2376678"/>
                  <a:gd name="connsiteX218" fmla="*/ 739351 w 1251161"/>
                  <a:gd name="connsiteY218" fmla="*/ 1654951 h 2376678"/>
                  <a:gd name="connsiteX219" fmla="*/ 742526 w 1251161"/>
                  <a:gd name="connsiteY219" fmla="*/ 1673366 h 2376678"/>
                  <a:gd name="connsiteX220" fmla="*/ 717762 w 1251161"/>
                  <a:gd name="connsiteY220" fmla="*/ 1675906 h 2376678"/>
                  <a:gd name="connsiteX221" fmla="*/ 692997 w 1251161"/>
                  <a:gd name="connsiteY221" fmla="*/ 1672096 h 2376678"/>
                  <a:gd name="connsiteX222" fmla="*/ 682201 w 1251161"/>
                  <a:gd name="connsiteY222" fmla="*/ 1693051 h 2376678"/>
                  <a:gd name="connsiteX223" fmla="*/ 665692 w 1251161"/>
                  <a:gd name="connsiteY223" fmla="*/ 1683526 h 2376678"/>
                  <a:gd name="connsiteX224" fmla="*/ 654262 w 1251161"/>
                  <a:gd name="connsiteY224" fmla="*/ 1680351 h 2376678"/>
                  <a:gd name="connsiteX225" fmla="*/ 655532 w 1251161"/>
                  <a:gd name="connsiteY225" fmla="*/ 1692416 h 2376678"/>
                  <a:gd name="connsiteX226" fmla="*/ 639022 w 1251161"/>
                  <a:gd name="connsiteY226" fmla="*/ 1676541 h 2376678"/>
                  <a:gd name="connsiteX227" fmla="*/ 617432 w 1251161"/>
                  <a:gd name="connsiteY227" fmla="*/ 1684796 h 2376678"/>
                  <a:gd name="connsiteX228" fmla="*/ 624417 w 1251161"/>
                  <a:gd name="connsiteY228" fmla="*/ 1682256 h 2376678"/>
                  <a:gd name="connsiteX229" fmla="*/ 621242 w 1251161"/>
                  <a:gd name="connsiteY229" fmla="*/ 1673366 h 2376678"/>
                  <a:gd name="connsiteX230" fmla="*/ 628226 w 1251161"/>
                  <a:gd name="connsiteY230" fmla="*/ 1667651 h 2376678"/>
                  <a:gd name="connsiteX231" fmla="*/ 600287 w 1251161"/>
                  <a:gd name="connsiteY231" fmla="*/ 1663841 h 2376678"/>
                  <a:gd name="connsiteX232" fmla="*/ 581237 w 1251161"/>
                  <a:gd name="connsiteY232" fmla="*/ 1642251 h 2376678"/>
                  <a:gd name="connsiteX233" fmla="*/ 567901 w 1251161"/>
                  <a:gd name="connsiteY233" fmla="*/ 1644791 h 2376678"/>
                  <a:gd name="connsiteX234" fmla="*/ 579967 w 1251161"/>
                  <a:gd name="connsiteY234" fmla="*/ 1653046 h 2376678"/>
                  <a:gd name="connsiteX235" fmla="*/ 564726 w 1251161"/>
                  <a:gd name="connsiteY235" fmla="*/ 1644156 h 2376678"/>
                  <a:gd name="connsiteX236" fmla="*/ 516467 w 1251161"/>
                  <a:gd name="connsiteY236" fmla="*/ 1647966 h 2376678"/>
                  <a:gd name="connsiteX237" fmla="*/ 503132 w 1251161"/>
                  <a:gd name="connsiteY237" fmla="*/ 1638441 h 2376678"/>
                  <a:gd name="connsiteX238" fmla="*/ 510751 w 1251161"/>
                  <a:gd name="connsiteY238" fmla="*/ 1639076 h 2376678"/>
                  <a:gd name="connsiteX239" fmla="*/ 517101 w 1251161"/>
                  <a:gd name="connsiteY239" fmla="*/ 1641616 h 2376678"/>
                  <a:gd name="connsiteX240" fmla="*/ 525357 w 1251161"/>
                  <a:gd name="connsiteY240" fmla="*/ 1635901 h 2376678"/>
                  <a:gd name="connsiteX241" fmla="*/ 536787 w 1251161"/>
                  <a:gd name="connsiteY241" fmla="*/ 1633361 h 2376678"/>
                  <a:gd name="connsiteX242" fmla="*/ 539962 w 1251161"/>
                  <a:gd name="connsiteY242" fmla="*/ 1636536 h 2376678"/>
                  <a:gd name="connsiteX243" fmla="*/ 546312 w 1251161"/>
                  <a:gd name="connsiteY243" fmla="*/ 1636536 h 2376678"/>
                  <a:gd name="connsiteX244" fmla="*/ 553932 w 1251161"/>
                  <a:gd name="connsiteY244" fmla="*/ 1615581 h 2376678"/>
                  <a:gd name="connsiteX245" fmla="*/ 571076 w 1251161"/>
                  <a:gd name="connsiteY245" fmla="*/ 1634631 h 2376678"/>
                  <a:gd name="connsiteX246" fmla="*/ 579967 w 1251161"/>
                  <a:gd name="connsiteY246" fmla="*/ 1623201 h 2376678"/>
                  <a:gd name="connsiteX247" fmla="*/ 604732 w 1251161"/>
                  <a:gd name="connsiteY247" fmla="*/ 1633361 h 2376678"/>
                  <a:gd name="connsiteX248" fmla="*/ 605367 w 1251161"/>
                  <a:gd name="connsiteY248" fmla="*/ 1621296 h 2376678"/>
                  <a:gd name="connsiteX249" fmla="*/ 619972 w 1251161"/>
                  <a:gd name="connsiteY249" fmla="*/ 1630821 h 2376678"/>
                  <a:gd name="connsiteX250" fmla="*/ 637751 w 1251161"/>
                  <a:gd name="connsiteY250" fmla="*/ 1646696 h 2376678"/>
                  <a:gd name="connsiteX251" fmla="*/ 637117 w 1251161"/>
                  <a:gd name="connsiteY251" fmla="*/ 1613676 h 2376678"/>
                  <a:gd name="connsiteX252" fmla="*/ 638387 w 1251161"/>
                  <a:gd name="connsiteY252" fmla="*/ 1624471 h 2376678"/>
                  <a:gd name="connsiteX253" fmla="*/ 647912 w 1251161"/>
                  <a:gd name="connsiteY253" fmla="*/ 1635266 h 2376678"/>
                  <a:gd name="connsiteX254" fmla="*/ 652992 w 1251161"/>
                  <a:gd name="connsiteY254" fmla="*/ 1632726 h 2376678"/>
                  <a:gd name="connsiteX255" fmla="*/ 649817 w 1251161"/>
                  <a:gd name="connsiteY255" fmla="*/ 1638441 h 2376678"/>
                  <a:gd name="connsiteX256" fmla="*/ 669501 w 1251161"/>
                  <a:gd name="connsiteY256" fmla="*/ 1651141 h 2376678"/>
                  <a:gd name="connsiteX257" fmla="*/ 675217 w 1251161"/>
                  <a:gd name="connsiteY257" fmla="*/ 1631456 h 2376678"/>
                  <a:gd name="connsiteX258" fmla="*/ 659976 w 1251161"/>
                  <a:gd name="connsiteY258" fmla="*/ 1614946 h 2376678"/>
                  <a:gd name="connsiteX259" fmla="*/ 659342 w 1251161"/>
                  <a:gd name="connsiteY259" fmla="*/ 1614311 h 2376678"/>
                  <a:gd name="connsiteX260" fmla="*/ 659342 w 1251161"/>
                  <a:gd name="connsiteY260" fmla="*/ 1613676 h 2376678"/>
                  <a:gd name="connsiteX261" fmla="*/ 658707 w 1251161"/>
                  <a:gd name="connsiteY261" fmla="*/ 1609866 h 2376678"/>
                  <a:gd name="connsiteX262" fmla="*/ 661247 w 1251161"/>
                  <a:gd name="connsiteY262" fmla="*/ 1605421 h 2376678"/>
                  <a:gd name="connsiteX263" fmla="*/ 661247 w 1251161"/>
                  <a:gd name="connsiteY263" fmla="*/ 1599706 h 2376678"/>
                  <a:gd name="connsiteX264" fmla="*/ 649182 w 1251161"/>
                  <a:gd name="connsiteY264" fmla="*/ 1614311 h 2376678"/>
                  <a:gd name="connsiteX265" fmla="*/ 651087 w 1251161"/>
                  <a:gd name="connsiteY265" fmla="*/ 1623836 h 2376678"/>
                  <a:gd name="connsiteX266" fmla="*/ 644737 w 1251161"/>
                  <a:gd name="connsiteY266" fmla="*/ 1607961 h 2376678"/>
                  <a:gd name="connsiteX267" fmla="*/ 649817 w 1251161"/>
                  <a:gd name="connsiteY267" fmla="*/ 1599071 h 2376678"/>
                  <a:gd name="connsiteX268" fmla="*/ 636482 w 1251161"/>
                  <a:gd name="connsiteY268" fmla="*/ 1595896 h 2376678"/>
                  <a:gd name="connsiteX269" fmla="*/ 644737 w 1251161"/>
                  <a:gd name="connsiteY269" fmla="*/ 1595896 h 2376678"/>
                  <a:gd name="connsiteX270" fmla="*/ 652992 w 1251161"/>
                  <a:gd name="connsiteY270" fmla="*/ 1595896 h 2376678"/>
                  <a:gd name="connsiteX271" fmla="*/ 663151 w 1251161"/>
                  <a:gd name="connsiteY271" fmla="*/ 1590181 h 2376678"/>
                  <a:gd name="connsiteX272" fmla="*/ 659342 w 1251161"/>
                  <a:gd name="connsiteY272" fmla="*/ 1613041 h 2376678"/>
                  <a:gd name="connsiteX273" fmla="*/ 659976 w 1251161"/>
                  <a:gd name="connsiteY273" fmla="*/ 1614311 h 2376678"/>
                  <a:gd name="connsiteX274" fmla="*/ 670772 w 1251161"/>
                  <a:gd name="connsiteY274" fmla="*/ 1620026 h 2376678"/>
                  <a:gd name="connsiteX275" fmla="*/ 670772 w 1251161"/>
                  <a:gd name="connsiteY275" fmla="*/ 1614311 h 2376678"/>
                  <a:gd name="connsiteX276" fmla="*/ 670772 w 1251161"/>
                  <a:gd name="connsiteY276" fmla="*/ 1605421 h 2376678"/>
                  <a:gd name="connsiteX277" fmla="*/ 673947 w 1251161"/>
                  <a:gd name="connsiteY277" fmla="*/ 1620661 h 2376678"/>
                  <a:gd name="connsiteX278" fmla="*/ 672676 w 1251161"/>
                  <a:gd name="connsiteY278" fmla="*/ 1656856 h 2376678"/>
                  <a:gd name="connsiteX279" fmla="*/ 699347 w 1251161"/>
                  <a:gd name="connsiteY279" fmla="*/ 1660666 h 2376678"/>
                  <a:gd name="connsiteX280" fmla="*/ 707601 w 1251161"/>
                  <a:gd name="connsiteY280" fmla="*/ 1660666 h 2376678"/>
                  <a:gd name="connsiteX281" fmla="*/ 709507 w 1251161"/>
                  <a:gd name="connsiteY281" fmla="*/ 1651776 h 2376678"/>
                  <a:gd name="connsiteX282" fmla="*/ 729192 w 1251161"/>
                  <a:gd name="connsiteY282" fmla="*/ 1664476 h 2376678"/>
                  <a:gd name="connsiteX283" fmla="*/ 724747 w 1251161"/>
                  <a:gd name="connsiteY283" fmla="*/ 1649236 h 2376678"/>
                  <a:gd name="connsiteX284" fmla="*/ 731097 w 1251161"/>
                  <a:gd name="connsiteY284" fmla="*/ 1649236 h 2376678"/>
                  <a:gd name="connsiteX285" fmla="*/ 737447 w 1251161"/>
                  <a:gd name="connsiteY285" fmla="*/ 1649236 h 2376678"/>
                  <a:gd name="connsiteX286" fmla="*/ 744432 w 1251161"/>
                  <a:gd name="connsiteY286" fmla="*/ 1637171 h 2376678"/>
                  <a:gd name="connsiteX287" fmla="*/ 764751 w 1251161"/>
                  <a:gd name="connsiteY287" fmla="*/ 1628281 h 2376678"/>
                  <a:gd name="connsiteX288" fmla="*/ 763482 w 1251161"/>
                  <a:gd name="connsiteY288" fmla="*/ 1619391 h 2376678"/>
                  <a:gd name="connsiteX289" fmla="*/ 771737 w 1251161"/>
                  <a:gd name="connsiteY289" fmla="*/ 1619391 h 2376678"/>
                  <a:gd name="connsiteX290" fmla="*/ 790151 w 1251161"/>
                  <a:gd name="connsiteY290" fmla="*/ 1598436 h 2376678"/>
                  <a:gd name="connsiteX291" fmla="*/ 806662 w 1251161"/>
                  <a:gd name="connsiteY291" fmla="*/ 1601611 h 2376678"/>
                  <a:gd name="connsiteX292" fmla="*/ 779992 w 1251161"/>
                  <a:gd name="connsiteY292" fmla="*/ 1593991 h 2376678"/>
                  <a:gd name="connsiteX293" fmla="*/ 792057 w 1251161"/>
                  <a:gd name="connsiteY293" fmla="*/ 1580021 h 2376678"/>
                  <a:gd name="connsiteX294" fmla="*/ 787612 w 1251161"/>
                  <a:gd name="connsiteY294" fmla="*/ 1564781 h 2376678"/>
                  <a:gd name="connsiteX295" fmla="*/ 798407 w 1251161"/>
                  <a:gd name="connsiteY295" fmla="*/ 1578751 h 2376678"/>
                  <a:gd name="connsiteX296" fmla="*/ 800947 w 1251161"/>
                  <a:gd name="connsiteY296" fmla="*/ 1573671 h 2376678"/>
                  <a:gd name="connsiteX297" fmla="*/ 781897 w 1251161"/>
                  <a:gd name="connsiteY297" fmla="*/ 1531126 h 2376678"/>
                  <a:gd name="connsiteX298" fmla="*/ 773642 w 1251161"/>
                  <a:gd name="connsiteY298" fmla="*/ 1531126 h 2376678"/>
                  <a:gd name="connsiteX299" fmla="*/ 759037 w 1251161"/>
                  <a:gd name="connsiteY299" fmla="*/ 1540016 h 2376678"/>
                  <a:gd name="connsiteX300" fmla="*/ 757132 w 1251161"/>
                  <a:gd name="connsiteY300" fmla="*/ 1526046 h 2376678"/>
                  <a:gd name="connsiteX301" fmla="*/ 746337 w 1251161"/>
                  <a:gd name="connsiteY301" fmla="*/ 1512711 h 2376678"/>
                  <a:gd name="connsiteX302" fmla="*/ 755862 w 1251161"/>
                  <a:gd name="connsiteY302" fmla="*/ 1512711 h 2376678"/>
                  <a:gd name="connsiteX303" fmla="*/ 760942 w 1251161"/>
                  <a:gd name="connsiteY303" fmla="*/ 1509536 h 2376678"/>
                  <a:gd name="connsiteX304" fmla="*/ 745067 w 1251161"/>
                  <a:gd name="connsiteY304" fmla="*/ 1500011 h 2376678"/>
                  <a:gd name="connsiteX305" fmla="*/ 745067 w 1251161"/>
                  <a:gd name="connsiteY305" fmla="*/ 1487946 h 2376678"/>
                  <a:gd name="connsiteX306" fmla="*/ 725382 w 1251161"/>
                  <a:gd name="connsiteY306" fmla="*/ 1490486 h 2376678"/>
                  <a:gd name="connsiteX307" fmla="*/ 728557 w 1251161"/>
                  <a:gd name="connsiteY307" fmla="*/ 1481596 h 2376678"/>
                  <a:gd name="connsiteX308" fmla="*/ 723476 w 1251161"/>
                  <a:gd name="connsiteY308" fmla="*/ 1481596 h 2376678"/>
                  <a:gd name="connsiteX309" fmla="*/ 718397 w 1251161"/>
                  <a:gd name="connsiteY309" fmla="*/ 1481596 h 2376678"/>
                  <a:gd name="connsiteX310" fmla="*/ 694901 w 1251161"/>
                  <a:gd name="connsiteY310" fmla="*/ 1442226 h 2376678"/>
                  <a:gd name="connsiteX311" fmla="*/ 676487 w 1251161"/>
                  <a:gd name="connsiteY311" fmla="*/ 1462546 h 2376678"/>
                  <a:gd name="connsiteX312" fmla="*/ 671407 w 1251161"/>
                  <a:gd name="connsiteY312" fmla="*/ 1459371 h 2376678"/>
                  <a:gd name="connsiteX313" fmla="*/ 665692 w 1251161"/>
                  <a:gd name="connsiteY313" fmla="*/ 1435241 h 2376678"/>
                  <a:gd name="connsiteX314" fmla="*/ 638387 w 1251161"/>
                  <a:gd name="connsiteY314" fmla="*/ 1437146 h 2376678"/>
                  <a:gd name="connsiteX315" fmla="*/ 624417 w 1251161"/>
                  <a:gd name="connsiteY315" fmla="*/ 1421906 h 2376678"/>
                  <a:gd name="connsiteX316" fmla="*/ 639022 w 1251161"/>
                  <a:gd name="connsiteY316" fmla="*/ 1410476 h 2376678"/>
                  <a:gd name="connsiteX317" fmla="*/ 632672 w 1251161"/>
                  <a:gd name="connsiteY317" fmla="*/ 1392061 h 2376678"/>
                  <a:gd name="connsiteX318" fmla="*/ 624417 w 1251161"/>
                  <a:gd name="connsiteY318" fmla="*/ 1367931 h 2376678"/>
                  <a:gd name="connsiteX319" fmla="*/ 632672 w 1251161"/>
                  <a:gd name="connsiteY319" fmla="*/ 1365391 h 2376678"/>
                  <a:gd name="connsiteX320" fmla="*/ 624417 w 1251161"/>
                  <a:gd name="connsiteY320" fmla="*/ 1365391 h 2376678"/>
                  <a:gd name="connsiteX321" fmla="*/ 628226 w 1251161"/>
                  <a:gd name="connsiteY321" fmla="*/ 1350786 h 2376678"/>
                  <a:gd name="connsiteX322" fmla="*/ 624417 w 1251161"/>
                  <a:gd name="connsiteY322" fmla="*/ 1329831 h 2376678"/>
                  <a:gd name="connsiteX323" fmla="*/ 630767 w 1251161"/>
                  <a:gd name="connsiteY323" fmla="*/ 1327291 h 2376678"/>
                  <a:gd name="connsiteX324" fmla="*/ 619972 w 1251161"/>
                  <a:gd name="connsiteY324" fmla="*/ 1312051 h 2376678"/>
                  <a:gd name="connsiteX325" fmla="*/ 624417 w 1251161"/>
                  <a:gd name="connsiteY325" fmla="*/ 1312051 h 2376678"/>
                  <a:gd name="connsiteX326" fmla="*/ 635847 w 1251161"/>
                  <a:gd name="connsiteY326" fmla="*/ 1312686 h 2376678"/>
                  <a:gd name="connsiteX327" fmla="*/ 620607 w 1251161"/>
                  <a:gd name="connsiteY327" fmla="*/ 1297446 h 2376678"/>
                  <a:gd name="connsiteX328" fmla="*/ 632037 w 1251161"/>
                  <a:gd name="connsiteY328" fmla="*/ 1294906 h 2376678"/>
                  <a:gd name="connsiteX329" fmla="*/ 627592 w 1251161"/>
                  <a:gd name="connsiteY329" fmla="*/ 1288556 h 2376678"/>
                  <a:gd name="connsiteX330" fmla="*/ 628226 w 1251161"/>
                  <a:gd name="connsiteY330" fmla="*/ 1276491 h 2376678"/>
                  <a:gd name="connsiteX331" fmla="*/ 620607 w 1251161"/>
                  <a:gd name="connsiteY331" fmla="*/ 1270141 h 2376678"/>
                  <a:gd name="connsiteX332" fmla="*/ 627592 w 1251161"/>
                  <a:gd name="connsiteY332" fmla="*/ 1259981 h 2376678"/>
                  <a:gd name="connsiteX333" fmla="*/ 637117 w 1251161"/>
                  <a:gd name="connsiteY333" fmla="*/ 1261886 h 2376678"/>
                  <a:gd name="connsiteX334" fmla="*/ 623147 w 1251161"/>
                  <a:gd name="connsiteY334" fmla="*/ 1255536 h 2376678"/>
                  <a:gd name="connsiteX335" fmla="*/ 639022 w 1251161"/>
                  <a:gd name="connsiteY335" fmla="*/ 1247281 h 2376678"/>
                  <a:gd name="connsiteX336" fmla="*/ 628226 w 1251161"/>
                  <a:gd name="connsiteY336" fmla="*/ 1240931 h 2376678"/>
                  <a:gd name="connsiteX337" fmla="*/ 660612 w 1251161"/>
                  <a:gd name="connsiteY337" fmla="*/ 1256806 h 2376678"/>
                  <a:gd name="connsiteX338" fmla="*/ 661247 w 1251161"/>
                  <a:gd name="connsiteY338" fmla="*/ 1251091 h 2376678"/>
                  <a:gd name="connsiteX339" fmla="*/ 648547 w 1251161"/>
                  <a:gd name="connsiteY339" fmla="*/ 1226961 h 2376678"/>
                  <a:gd name="connsiteX340" fmla="*/ 646007 w 1251161"/>
                  <a:gd name="connsiteY340" fmla="*/ 1214896 h 2376678"/>
                  <a:gd name="connsiteX341" fmla="*/ 659342 w 1251161"/>
                  <a:gd name="connsiteY341" fmla="*/ 1191401 h 2376678"/>
                  <a:gd name="connsiteX342" fmla="*/ 665057 w 1251161"/>
                  <a:gd name="connsiteY342" fmla="*/ 1150126 h 2376678"/>
                  <a:gd name="connsiteX343" fmla="*/ 672676 w 1251161"/>
                  <a:gd name="connsiteY343" fmla="*/ 1153301 h 2376678"/>
                  <a:gd name="connsiteX344" fmla="*/ 677122 w 1251161"/>
                  <a:gd name="connsiteY344" fmla="*/ 1150761 h 2376678"/>
                  <a:gd name="connsiteX345" fmla="*/ 648547 w 1251161"/>
                  <a:gd name="connsiteY345" fmla="*/ 1120281 h 2376678"/>
                  <a:gd name="connsiteX346" fmla="*/ 651722 w 1251161"/>
                  <a:gd name="connsiteY346" fmla="*/ 1120281 h 2376678"/>
                  <a:gd name="connsiteX347" fmla="*/ 653626 w 1251161"/>
                  <a:gd name="connsiteY347" fmla="*/ 1114566 h 2376678"/>
                  <a:gd name="connsiteX348" fmla="*/ 649182 w 1251161"/>
                  <a:gd name="connsiteY348" fmla="*/ 1105676 h 2376678"/>
                  <a:gd name="connsiteX349" fmla="*/ 682837 w 1251161"/>
                  <a:gd name="connsiteY349" fmla="*/ 1115201 h 2376678"/>
                  <a:gd name="connsiteX350" fmla="*/ 678392 w 1251161"/>
                  <a:gd name="connsiteY350" fmla="*/ 1109486 h 2376678"/>
                  <a:gd name="connsiteX351" fmla="*/ 696807 w 1251161"/>
                  <a:gd name="connsiteY351" fmla="*/ 1106946 h 2376678"/>
                  <a:gd name="connsiteX352" fmla="*/ 705062 w 1251161"/>
                  <a:gd name="connsiteY352" fmla="*/ 1083451 h 2376678"/>
                  <a:gd name="connsiteX353" fmla="*/ 707601 w 1251161"/>
                  <a:gd name="connsiteY353" fmla="*/ 1095516 h 2376678"/>
                  <a:gd name="connsiteX354" fmla="*/ 717126 w 1251161"/>
                  <a:gd name="connsiteY354" fmla="*/ 1087261 h 2376678"/>
                  <a:gd name="connsiteX355" fmla="*/ 711412 w 1251161"/>
                  <a:gd name="connsiteY355" fmla="*/ 1078371 h 2376678"/>
                  <a:gd name="connsiteX356" fmla="*/ 697442 w 1251161"/>
                  <a:gd name="connsiteY356" fmla="*/ 1028206 h 2376678"/>
                  <a:gd name="connsiteX357" fmla="*/ 691726 w 1251161"/>
                  <a:gd name="connsiteY357" fmla="*/ 1021856 h 2376678"/>
                  <a:gd name="connsiteX358" fmla="*/ 691092 w 1251161"/>
                  <a:gd name="connsiteY358" fmla="*/ 1021856 h 2376678"/>
                  <a:gd name="connsiteX359" fmla="*/ 685376 w 1251161"/>
                  <a:gd name="connsiteY359" fmla="*/ 1016141 h 2376678"/>
                  <a:gd name="connsiteX360" fmla="*/ 691726 w 1251161"/>
                  <a:gd name="connsiteY360" fmla="*/ 1021856 h 2376678"/>
                  <a:gd name="connsiteX361" fmla="*/ 706332 w 1251161"/>
                  <a:gd name="connsiteY361" fmla="*/ 1033921 h 2376678"/>
                  <a:gd name="connsiteX362" fmla="*/ 718397 w 1251161"/>
                  <a:gd name="connsiteY362" fmla="*/ 1042811 h 2376678"/>
                  <a:gd name="connsiteX363" fmla="*/ 712047 w 1251161"/>
                  <a:gd name="connsiteY363" fmla="*/ 1051701 h 2376678"/>
                  <a:gd name="connsiteX364" fmla="*/ 729192 w 1251161"/>
                  <a:gd name="connsiteY364" fmla="*/ 1049161 h 2376678"/>
                  <a:gd name="connsiteX365" fmla="*/ 735542 w 1251161"/>
                  <a:gd name="connsiteY365" fmla="*/ 1037731 h 2376678"/>
                  <a:gd name="connsiteX366" fmla="*/ 755226 w 1251161"/>
                  <a:gd name="connsiteY366" fmla="*/ 1044081 h 2376678"/>
                  <a:gd name="connsiteX367" fmla="*/ 755226 w 1251161"/>
                  <a:gd name="connsiteY367" fmla="*/ 1038366 h 2376678"/>
                  <a:gd name="connsiteX368" fmla="*/ 748876 w 1251161"/>
                  <a:gd name="connsiteY368" fmla="*/ 1035191 h 2376678"/>
                  <a:gd name="connsiteX369" fmla="*/ 756497 w 1251161"/>
                  <a:gd name="connsiteY369" fmla="*/ 1035191 h 2376678"/>
                  <a:gd name="connsiteX370" fmla="*/ 757767 w 1251161"/>
                  <a:gd name="connsiteY370" fmla="*/ 1035191 h 2376678"/>
                  <a:gd name="connsiteX371" fmla="*/ 765387 w 1251161"/>
                  <a:gd name="connsiteY371" fmla="*/ 1026301 h 2376678"/>
                  <a:gd name="connsiteX372" fmla="*/ 747607 w 1251161"/>
                  <a:gd name="connsiteY372" fmla="*/ 1008521 h 2376678"/>
                  <a:gd name="connsiteX373" fmla="*/ 756497 w 1251161"/>
                  <a:gd name="connsiteY373" fmla="*/ 1014236 h 2376678"/>
                  <a:gd name="connsiteX374" fmla="*/ 768562 w 1251161"/>
                  <a:gd name="connsiteY374" fmla="*/ 991376 h 2376678"/>
                  <a:gd name="connsiteX375" fmla="*/ 764751 w 1251161"/>
                  <a:gd name="connsiteY375" fmla="*/ 988201 h 2376678"/>
                  <a:gd name="connsiteX376" fmla="*/ 781262 w 1251161"/>
                  <a:gd name="connsiteY376" fmla="*/ 991376 h 2376678"/>
                  <a:gd name="connsiteX377" fmla="*/ 776817 w 1251161"/>
                  <a:gd name="connsiteY377" fmla="*/ 979946 h 2376678"/>
                  <a:gd name="connsiteX378" fmla="*/ 781897 w 1251161"/>
                  <a:gd name="connsiteY378" fmla="*/ 979946 h 2376678"/>
                  <a:gd name="connsiteX379" fmla="*/ 794597 w 1251161"/>
                  <a:gd name="connsiteY379" fmla="*/ 985661 h 2376678"/>
                  <a:gd name="connsiteX380" fmla="*/ 788882 w 1251161"/>
                  <a:gd name="connsiteY380" fmla="*/ 974231 h 2376678"/>
                  <a:gd name="connsiteX381" fmla="*/ 799676 w 1251161"/>
                  <a:gd name="connsiteY381" fmla="*/ 974231 h 2376678"/>
                  <a:gd name="connsiteX382" fmla="*/ 809837 w 1251161"/>
                  <a:gd name="connsiteY382" fmla="*/ 986296 h 2376678"/>
                  <a:gd name="connsiteX383" fmla="*/ 814282 w 1251161"/>
                  <a:gd name="connsiteY383" fmla="*/ 983121 h 2376678"/>
                  <a:gd name="connsiteX384" fmla="*/ 826982 w 1251161"/>
                  <a:gd name="connsiteY384" fmla="*/ 962801 h 2376678"/>
                  <a:gd name="connsiteX385" fmla="*/ 836507 w 1251161"/>
                  <a:gd name="connsiteY385" fmla="*/ 933591 h 2376678"/>
                  <a:gd name="connsiteX386" fmla="*/ 851747 w 1251161"/>
                  <a:gd name="connsiteY386" fmla="*/ 948196 h 2376678"/>
                  <a:gd name="connsiteX387" fmla="*/ 846032 w 1251161"/>
                  <a:gd name="connsiteY387" fmla="*/ 918986 h 2376678"/>
                  <a:gd name="connsiteX388" fmla="*/ 865717 w 1251161"/>
                  <a:gd name="connsiteY388" fmla="*/ 942481 h 2376678"/>
                  <a:gd name="connsiteX389" fmla="*/ 886672 w 1251161"/>
                  <a:gd name="connsiteY389" fmla="*/ 910731 h 2376678"/>
                  <a:gd name="connsiteX390" fmla="*/ 916517 w 1251161"/>
                  <a:gd name="connsiteY390" fmla="*/ 905016 h 2376678"/>
                  <a:gd name="connsiteX391" fmla="*/ 920962 w 1251161"/>
                  <a:gd name="connsiteY391" fmla="*/ 890411 h 2376678"/>
                  <a:gd name="connsiteX392" fmla="*/ 924137 w 1251161"/>
                  <a:gd name="connsiteY392" fmla="*/ 887236 h 2376678"/>
                  <a:gd name="connsiteX393" fmla="*/ 930487 w 1251161"/>
                  <a:gd name="connsiteY393" fmla="*/ 901841 h 2376678"/>
                  <a:gd name="connsiteX394" fmla="*/ 940647 w 1251161"/>
                  <a:gd name="connsiteY394" fmla="*/ 875806 h 2376678"/>
                  <a:gd name="connsiteX395" fmla="*/ 945092 w 1251161"/>
                  <a:gd name="connsiteY395" fmla="*/ 884696 h 2376678"/>
                  <a:gd name="connsiteX396" fmla="*/ 950807 w 1251161"/>
                  <a:gd name="connsiteY396" fmla="*/ 875806 h 2376678"/>
                  <a:gd name="connsiteX397" fmla="*/ 980017 w 1251161"/>
                  <a:gd name="connsiteY397" fmla="*/ 820561 h 2376678"/>
                  <a:gd name="connsiteX398" fmla="*/ 1013672 w 1251161"/>
                  <a:gd name="connsiteY398" fmla="*/ 788176 h 2376678"/>
                  <a:gd name="connsiteX399" fmla="*/ 1014942 w 1251161"/>
                  <a:gd name="connsiteY399" fmla="*/ 785001 h 2376678"/>
                  <a:gd name="connsiteX400" fmla="*/ 1036532 w 1251161"/>
                  <a:gd name="connsiteY400" fmla="*/ 764681 h 2376678"/>
                  <a:gd name="connsiteX401" fmla="*/ 1026372 w 1251161"/>
                  <a:gd name="connsiteY401" fmla="*/ 764681 h 2376678"/>
                  <a:gd name="connsiteX402" fmla="*/ 1026372 w 1251161"/>
                  <a:gd name="connsiteY402" fmla="*/ 753251 h 2376678"/>
                  <a:gd name="connsiteX403" fmla="*/ 1014307 w 1251161"/>
                  <a:gd name="connsiteY403" fmla="*/ 750711 h 2376678"/>
                  <a:gd name="connsiteX404" fmla="*/ 1005417 w 1251161"/>
                  <a:gd name="connsiteY404" fmla="*/ 731026 h 2376678"/>
                  <a:gd name="connsiteX405" fmla="*/ 993351 w 1251161"/>
                  <a:gd name="connsiteY405" fmla="*/ 725311 h 2376678"/>
                  <a:gd name="connsiteX406" fmla="*/ 1003512 w 1251161"/>
                  <a:gd name="connsiteY406" fmla="*/ 713881 h 2376678"/>
                  <a:gd name="connsiteX407" fmla="*/ 1009226 w 1251161"/>
                  <a:gd name="connsiteY407" fmla="*/ 710706 h 2376678"/>
                  <a:gd name="connsiteX408" fmla="*/ 985732 w 1251161"/>
                  <a:gd name="connsiteY408" fmla="*/ 699911 h 2376678"/>
                  <a:gd name="connsiteX409" fmla="*/ 999067 w 1251161"/>
                  <a:gd name="connsiteY409" fmla="*/ 699911 h 2376678"/>
                  <a:gd name="connsiteX410" fmla="*/ 1004782 w 1251161"/>
                  <a:gd name="connsiteY410" fmla="*/ 679591 h 2376678"/>
                  <a:gd name="connsiteX411" fmla="*/ 1026372 w 1251161"/>
                  <a:gd name="connsiteY411" fmla="*/ 667526 h 2376678"/>
                  <a:gd name="connsiteX412" fmla="*/ 1022562 w 1251161"/>
                  <a:gd name="connsiteY412" fmla="*/ 661811 h 2376678"/>
                  <a:gd name="connsiteX413" fmla="*/ 1028276 w 1251161"/>
                  <a:gd name="connsiteY413" fmla="*/ 659906 h 2376678"/>
                  <a:gd name="connsiteX414" fmla="*/ 1033357 w 1251161"/>
                  <a:gd name="connsiteY414" fmla="*/ 658636 h 2376678"/>
                  <a:gd name="connsiteX415" fmla="*/ 1016847 w 1251161"/>
                  <a:gd name="connsiteY415" fmla="*/ 616091 h 2376678"/>
                  <a:gd name="connsiteX416" fmla="*/ 1005417 w 1251161"/>
                  <a:gd name="connsiteY416" fmla="*/ 613551 h 2376678"/>
                  <a:gd name="connsiteX417" fmla="*/ 1040342 w 1251161"/>
                  <a:gd name="connsiteY417" fmla="*/ 626886 h 2376678"/>
                  <a:gd name="connsiteX418" fmla="*/ 1022562 w 1251161"/>
                  <a:gd name="connsiteY418" fmla="*/ 604661 h 2376678"/>
                  <a:gd name="connsiteX419" fmla="*/ 1062567 w 1251161"/>
                  <a:gd name="connsiteY419" fmla="*/ 600851 h 2376678"/>
                  <a:gd name="connsiteX420" fmla="*/ 1063837 w 1251161"/>
                  <a:gd name="connsiteY420" fmla="*/ 592596 h 2376678"/>
                  <a:gd name="connsiteX421" fmla="*/ 1068282 w 1251161"/>
                  <a:gd name="connsiteY421" fmla="*/ 598311 h 2376678"/>
                  <a:gd name="connsiteX422" fmla="*/ 1054947 w 1251161"/>
                  <a:gd name="connsiteY422" fmla="*/ 578626 h 2376678"/>
                  <a:gd name="connsiteX423" fmla="*/ 1061297 w 1251161"/>
                  <a:gd name="connsiteY423" fmla="*/ 579896 h 2376678"/>
                  <a:gd name="connsiteX424" fmla="*/ 1084792 w 1251161"/>
                  <a:gd name="connsiteY424" fmla="*/ 574816 h 2376678"/>
                  <a:gd name="connsiteX425" fmla="*/ 1077172 w 1251161"/>
                  <a:gd name="connsiteY425" fmla="*/ 569101 h 2376678"/>
                  <a:gd name="connsiteX426" fmla="*/ 1046692 w 1251161"/>
                  <a:gd name="connsiteY426" fmla="*/ 547511 h 2376678"/>
                  <a:gd name="connsiteX427" fmla="*/ 1051137 w 1251161"/>
                  <a:gd name="connsiteY427" fmla="*/ 551956 h 2376678"/>
                  <a:gd name="connsiteX428" fmla="*/ 1061297 w 1251161"/>
                  <a:gd name="connsiteY428" fmla="*/ 558941 h 2376678"/>
                  <a:gd name="connsiteX429" fmla="*/ 1101937 w 1251161"/>
                  <a:gd name="connsiteY429" fmla="*/ 577356 h 2376678"/>
                  <a:gd name="connsiteX430" fmla="*/ 1091142 w 1251161"/>
                  <a:gd name="connsiteY430" fmla="*/ 555131 h 2376678"/>
                  <a:gd name="connsiteX431" fmla="*/ 1087967 w 1251161"/>
                  <a:gd name="connsiteY431" fmla="*/ 552591 h 2376678"/>
                  <a:gd name="connsiteX432" fmla="*/ 1084792 w 1251161"/>
                  <a:gd name="connsiteY432" fmla="*/ 541161 h 2376678"/>
                  <a:gd name="connsiteX433" fmla="*/ 1096857 w 1251161"/>
                  <a:gd name="connsiteY433" fmla="*/ 520841 h 2376678"/>
                  <a:gd name="connsiteX434" fmla="*/ 1111462 w 1251161"/>
                  <a:gd name="connsiteY434" fmla="*/ 529096 h 2376678"/>
                  <a:gd name="connsiteX435" fmla="*/ 1112097 w 1251161"/>
                  <a:gd name="connsiteY435" fmla="*/ 531636 h 2376678"/>
                  <a:gd name="connsiteX436" fmla="*/ 1117176 w 1251161"/>
                  <a:gd name="connsiteY436" fmla="*/ 531636 h 2376678"/>
                  <a:gd name="connsiteX437" fmla="*/ 1121622 w 1251161"/>
                  <a:gd name="connsiteY437" fmla="*/ 539891 h 2376678"/>
                  <a:gd name="connsiteX438" fmla="*/ 1119082 w 1251161"/>
                  <a:gd name="connsiteY438" fmla="*/ 514491 h 2376678"/>
                  <a:gd name="connsiteX439" fmla="*/ 1136862 w 1251161"/>
                  <a:gd name="connsiteY439" fmla="*/ 531001 h 2376678"/>
                  <a:gd name="connsiteX440" fmla="*/ 1155912 w 1251161"/>
                  <a:gd name="connsiteY440" fmla="*/ 538621 h 2376678"/>
                  <a:gd name="connsiteX441" fmla="*/ 1159087 w 1251161"/>
                  <a:gd name="connsiteY441" fmla="*/ 546876 h 2376678"/>
                  <a:gd name="connsiteX442" fmla="*/ 1164801 w 1251161"/>
                  <a:gd name="connsiteY442" fmla="*/ 537986 h 2376678"/>
                  <a:gd name="connsiteX443" fmla="*/ 1168612 w 1251161"/>
                  <a:gd name="connsiteY443" fmla="*/ 524016 h 2376678"/>
                  <a:gd name="connsiteX444" fmla="*/ 1184487 w 1251161"/>
                  <a:gd name="connsiteY444" fmla="*/ 531636 h 2376678"/>
                  <a:gd name="connsiteX445" fmla="*/ 1188932 w 1251161"/>
                  <a:gd name="connsiteY445" fmla="*/ 534176 h 2376678"/>
                  <a:gd name="connsiteX446" fmla="*/ 1194647 w 1251161"/>
                  <a:gd name="connsiteY446" fmla="*/ 528461 h 2376678"/>
                  <a:gd name="connsiteX447" fmla="*/ 1214332 w 1251161"/>
                  <a:gd name="connsiteY447" fmla="*/ 524651 h 2376678"/>
                  <a:gd name="connsiteX448" fmla="*/ 1232112 w 1251161"/>
                  <a:gd name="connsiteY448" fmla="*/ 534811 h 2376678"/>
                  <a:gd name="connsiteX449" fmla="*/ 1251162 w 1251161"/>
                  <a:gd name="connsiteY449" fmla="*/ 522746 h 2376678"/>
                  <a:gd name="connsiteX450" fmla="*/ 1233382 w 1251161"/>
                  <a:gd name="connsiteY450" fmla="*/ 485916 h 2376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</a:cxnLst>
                <a:rect l="l" t="t" r="r" b="b"/>
                <a:pathLst>
                  <a:path w="1251161" h="2376678">
                    <a:moveTo>
                      <a:pt x="1233382" y="485916"/>
                    </a:moveTo>
                    <a:cubicBezTo>
                      <a:pt x="1218142" y="463691"/>
                      <a:pt x="1203537" y="458611"/>
                      <a:pt x="1200997" y="428766"/>
                    </a:cubicBezTo>
                    <a:cubicBezTo>
                      <a:pt x="1199726" y="412891"/>
                      <a:pt x="1214332" y="412256"/>
                      <a:pt x="1219412" y="400191"/>
                    </a:cubicBezTo>
                    <a:cubicBezTo>
                      <a:pt x="1223222" y="391301"/>
                      <a:pt x="1216237" y="378601"/>
                      <a:pt x="1219412" y="369711"/>
                    </a:cubicBezTo>
                    <a:cubicBezTo>
                      <a:pt x="1219412" y="369711"/>
                      <a:pt x="1227667" y="360821"/>
                      <a:pt x="1227667" y="360821"/>
                    </a:cubicBezTo>
                    <a:cubicBezTo>
                      <a:pt x="1228937" y="339231"/>
                      <a:pt x="1188297" y="323356"/>
                      <a:pt x="1188932" y="301766"/>
                    </a:cubicBezTo>
                    <a:cubicBezTo>
                      <a:pt x="1188932" y="287161"/>
                      <a:pt x="1202901" y="286526"/>
                      <a:pt x="1205442" y="273191"/>
                    </a:cubicBezTo>
                    <a:cubicBezTo>
                      <a:pt x="1209887" y="248426"/>
                      <a:pt x="1181947" y="263666"/>
                      <a:pt x="1175597" y="252236"/>
                    </a:cubicBezTo>
                    <a:cubicBezTo>
                      <a:pt x="1171151" y="244616"/>
                      <a:pt x="1183217" y="238901"/>
                      <a:pt x="1184487" y="232551"/>
                    </a:cubicBezTo>
                    <a:cubicBezTo>
                      <a:pt x="1187026" y="219216"/>
                      <a:pt x="1169882" y="197626"/>
                      <a:pt x="1178137" y="183656"/>
                    </a:cubicBezTo>
                    <a:cubicBezTo>
                      <a:pt x="1180676" y="179211"/>
                      <a:pt x="1188297" y="179211"/>
                      <a:pt x="1191472" y="174766"/>
                    </a:cubicBezTo>
                    <a:cubicBezTo>
                      <a:pt x="1197187" y="167146"/>
                      <a:pt x="1176867" y="161431"/>
                      <a:pt x="1171151" y="153811"/>
                    </a:cubicBezTo>
                    <a:cubicBezTo>
                      <a:pt x="1169247" y="151906"/>
                      <a:pt x="1167342" y="149366"/>
                      <a:pt x="1166072" y="147461"/>
                    </a:cubicBezTo>
                    <a:cubicBezTo>
                      <a:pt x="1159722" y="139841"/>
                      <a:pt x="1150197" y="146191"/>
                      <a:pt x="1148926" y="144286"/>
                    </a:cubicBezTo>
                    <a:cubicBezTo>
                      <a:pt x="1146387" y="141111"/>
                      <a:pt x="1150197" y="130316"/>
                      <a:pt x="1145751" y="125236"/>
                    </a:cubicBezTo>
                    <a:cubicBezTo>
                      <a:pt x="1117176" y="94756"/>
                      <a:pt x="1087332" y="106186"/>
                      <a:pt x="1058757" y="90311"/>
                    </a:cubicBezTo>
                    <a:cubicBezTo>
                      <a:pt x="1046692" y="83326"/>
                      <a:pt x="973667" y="33161"/>
                      <a:pt x="966047" y="24906"/>
                    </a:cubicBezTo>
                    <a:cubicBezTo>
                      <a:pt x="960332" y="19191"/>
                      <a:pt x="973032" y="16016"/>
                      <a:pt x="963507" y="9031"/>
                    </a:cubicBezTo>
                    <a:cubicBezTo>
                      <a:pt x="960967" y="7126"/>
                      <a:pt x="948267" y="3316"/>
                      <a:pt x="943187" y="776"/>
                    </a:cubicBezTo>
                    <a:lnTo>
                      <a:pt x="941282" y="1411"/>
                    </a:lnTo>
                    <a:cubicBezTo>
                      <a:pt x="934932" y="1411"/>
                      <a:pt x="915882" y="-1764"/>
                      <a:pt x="910801" y="1411"/>
                    </a:cubicBezTo>
                    <a:cubicBezTo>
                      <a:pt x="908262" y="3316"/>
                      <a:pt x="925407" y="34431"/>
                      <a:pt x="922867" y="43956"/>
                    </a:cubicBezTo>
                    <a:cubicBezTo>
                      <a:pt x="920326" y="56021"/>
                      <a:pt x="890482" y="73166"/>
                      <a:pt x="891117" y="81421"/>
                    </a:cubicBezTo>
                    <a:cubicBezTo>
                      <a:pt x="891751" y="95391"/>
                      <a:pt x="926676" y="82056"/>
                      <a:pt x="903182" y="103646"/>
                    </a:cubicBezTo>
                    <a:cubicBezTo>
                      <a:pt x="903182" y="103646"/>
                      <a:pt x="889847" y="116346"/>
                      <a:pt x="889847" y="116346"/>
                    </a:cubicBezTo>
                    <a:cubicBezTo>
                      <a:pt x="870162" y="120791"/>
                      <a:pt x="762847" y="67451"/>
                      <a:pt x="741892" y="87771"/>
                    </a:cubicBezTo>
                    <a:cubicBezTo>
                      <a:pt x="736812" y="92851"/>
                      <a:pt x="753957" y="169686"/>
                      <a:pt x="723476" y="176671"/>
                    </a:cubicBezTo>
                    <a:cubicBezTo>
                      <a:pt x="709507" y="179846"/>
                      <a:pt x="688551" y="153176"/>
                      <a:pt x="673947" y="153176"/>
                    </a:cubicBezTo>
                    <a:cubicBezTo>
                      <a:pt x="670137" y="153176"/>
                      <a:pt x="669501" y="158891"/>
                      <a:pt x="666962" y="160796"/>
                    </a:cubicBezTo>
                    <a:cubicBezTo>
                      <a:pt x="656801" y="168416"/>
                      <a:pt x="637751" y="171591"/>
                      <a:pt x="629497" y="181116"/>
                    </a:cubicBezTo>
                    <a:cubicBezTo>
                      <a:pt x="617432" y="195086"/>
                      <a:pt x="615526" y="219851"/>
                      <a:pt x="603462" y="235726"/>
                    </a:cubicBezTo>
                    <a:cubicBezTo>
                      <a:pt x="597112" y="244616"/>
                      <a:pt x="572982" y="243981"/>
                      <a:pt x="572982" y="257951"/>
                    </a:cubicBezTo>
                    <a:cubicBezTo>
                      <a:pt x="572347" y="282716"/>
                      <a:pt x="611082" y="294146"/>
                      <a:pt x="592032" y="325261"/>
                    </a:cubicBezTo>
                    <a:cubicBezTo>
                      <a:pt x="586317" y="334151"/>
                      <a:pt x="570442" y="338596"/>
                      <a:pt x="563457" y="346216"/>
                    </a:cubicBezTo>
                    <a:cubicBezTo>
                      <a:pt x="550122" y="359551"/>
                      <a:pt x="541867" y="377966"/>
                      <a:pt x="529167" y="391936"/>
                    </a:cubicBezTo>
                    <a:cubicBezTo>
                      <a:pt x="524087" y="397016"/>
                      <a:pt x="507576" y="404001"/>
                      <a:pt x="505672" y="410351"/>
                    </a:cubicBezTo>
                    <a:cubicBezTo>
                      <a:pt x="502497" y="419241"/>
                      <a:pt x="516467" y="435751"/>
                      <a:pt x="512022" y="444641"/>
                    </a:cubicBezTo>
                    <a:cubicBezTo>
                      <a:pt x="500592" y="469406"/>
                      <a:pt x="433282" y="459881"/>
                      <a:pt x="428837" y="464961"/>
                    </a:cubicBezTo>
                    <a:cubicBezTo>
                      <a:pt x="423122" y="470676"/>
                      <a:pt x="437726" y="507506"/>
                      <a:pt x="436457" y="516396"/>
                    </a:cubicBezTo>
                    <a:cubicBezTo>
                      <a:pt x="435187" y="529731"/>
                      <a:pt x="425026" y="542431"/>
                      <a:pt x="422487" y="555131"/>
                    </a:cubicBezTo>
                    <a:cubicBezTo>
                      <a:pt x="421851" y="557671"/>
                      <a:pt x="421851" y="560211"/>
                      <a:pt x="421851" y="563386"/>
                    </a:cubicBezTo>
                    <a:cubicBezTo>
                      <a:pt x="421217" y="571641"/>
                      <a:pt x="420582" y="579261"/>
                      <a:pt x="419947" y="587516"/>
                    </a:cubicBezTo>
                    <a:cubicBezTo>
                      <a:pt x="419947" y="590056"/>
                      <a:pt x="419312" y="592596"/>
                      <a:pt x="419312" y="595771"/>
                    </a:cubicBezTo>
                    <a:cubicBezTo>
                      <a:pt x="419312" y="598311"/>
                      <a:pt x="419947" y="601486"/>
                      <a:pt x="418676" y="604026"/>
                    </a:cubicBezTo>
                    <a:cubicBezTo>
                      <a:pt x="418676" y="604026"/>
                      <a:pt x="406612" y="614186"/>
                      <a:pt x="406612" y="614821"/>
                    </a:cubicBezTo>
                    <a:cubicBezTo>
                      <a:pt x="402801" y="619901"/>
                      <a:pt x="404072" y="628791"/>
                      <a:pt x="400897" y="634506"/>
                    </a:cubicBezTo>
                    <a:cubicBezTo>
                      <a:pt x="390101" y="655461"/>
                      <a:pt x="371051" y="674511"/>
                      <a:pt x="357082" y="693561"/>
                    </a:cubicBezTo>
                    <a:cubicBezTo>
                      <a:pt x="353272" y="698641"/>
                      <a:pt x="332951" y="718961"/>
                      <a:pt x="338032" y="727216"/>
                    </a:cubicBezTo>
                    <a:cubicBezTo>
                      <a:pt x="353907" y="751981"/>
                      <a:pt x="392007" y="734201"/>
                      <a:pt x="374226" y="796431"/>
                    </a:cubicBezTo>
                    <a:cubicBezTo>
                      <a:pt x="358987" y="849771"/>
                      <a:pt x="313901" y="797701"/>
                      <a:pt x="277072" y="809131"/>
                    </a:cubicBezTo>
                    <a:cubicBezTo>
                      <a:pt x="265007" y="812941"/>
                      <a:pt x="249767" y="815481"/>
                      <a:pt x="238972" y="823101"/>
                    </a:cubicBezTo>
                    <a:cubicBezTo>
                      <a:pt x="233257" y="827546"/>
                      <a:pt x="185632" y="880251"/>
                      <a:pt x="184997" y="884696"/>
                    </a:cubicBezTo>
                    <a:cubicBezTo>
                      <a:pt x="183726" y="891046"/>
                      <a:pt x="190712" y="896761"/>
                      <a:pt x="189442" y="902476"/>
                    </a:cubicBezTo>
                    <a:cubicBezTo>
                      <a:pt x="186901" y="915811"/>
                      <a:pt x="164042" y="924701"/>
                      <a:pt x="161501" y="937401"/>
                    </a:cubicBezTo>
                    <a:cubicBezTo>
                      <a:pt x="158962" y="951371"/>
                      <a:pt x="180551" y="969151"/>
                      <a:pt x="178647" y="983121"/>
                    </a:cubicBezTo>
                    <a:cubicBezTo>
                      <a:pt x="177376" y="990106"/>
                      <a:pt x="165947" y="995821"/>
                      <a:pt x="164676" y="1002171"/>
                    </a:cubicBezTo>
                    <a:cubicBezTo>
                      <a:pt x="162772" y="1010426"/>
                      <a:pt x="167851" y="1020586"/>
                      <a:pt x="166582" y="1028841"/>
                    </a:cubicBezTo>
                    <a:cubicBezTo>
                      <a:pt x="165312" y="1037096"/>
                      <a:pt x="157692" y="1045986"/>
                      <a:pt x="157692" y="1054241"/>
                    </a:cubicBezTo>
                    <a:cubicBezTo>
                      <a:pt x="157692" y="1074561"/>
                      <a:pt x="178647" y="1094246"/>
                      <a:pt x="178012" y="1115201"/>
                    </a:cubicBezTo>
                    <a:cubicBezTo>
                      <a:pt x="177376" y="1143776"/>
                      <a:pt x="147532" y="1179336"/>
                      <a:pt x="151976" y="1207276"/>
                    </a:cubicBezTo>
                    <a:cubicBezTo>
                      <a:pt x="157057" y="1240931"/>
                      <a:pt x="210397" y="1242836"/>
                      <a:pt x="214842" y="1278396"/>
                    </a:cubicBezTo>
                    <a:cubicBezTo>
                      <a:pt x="215476" y="1284111"/>
                      <a:pt x="195792" y="1326656"/>
                      <a:pt x="190712" y="1329831"/>
                    </a:cubicBezTo>
                    <a:cubicBezTo>
                      <a:pt x="182457" y="1335546"/>
                      <a:pt x="150707" y="1324116"/>
                      <a:pt x="149437" y="1340626"/>
                    </a:cubicBezTo>
                    <a:cubicBezTo>
                      <a:pt x="146897" y="1371741"/>
                      <a:pt x="179282" y="1403491"/>
                      <a:pt x="176107" y="1435876"/>
                    </a:cubicBezTo>
                    <a:cubicBezTo>
                      <a:pt x="174837" y="1448576"/>
                      <a:pt x="165947" y="1453656"/>
                      <a:pt x="162137" y="1464451"/>
                    </a:cubicBezTo>
                    <a:cubicBezTo>
                      <a:pt x="158962" y="1473341"/>
                      <a:pt x="160232" y="1486041"/>
                      <a:pt x="158962" y="1495566"/>
                    </a:cubicBezTo>
                    <a:cubicBezTo>
                      <a:pt x="158962" y="1498106"/>
                      <a:pt x="159597" y="1501281"/>
                      <a:pt x="158326" y="1503186"/>
                    </a:cubicBezTo>
                    <a:cubicBezTo>
                      <a:pt x="141817" y="1533666"/>
                      <a:pt x="91651" y="1532396"/>
                      <a:pt x="89112" y="1538746"/>
                    </a:cubicBezTo>
                    <a:cubicBezTo>
                      <a:pt x="87207" y="1541921"/>
                      <a:pt x="98637" y="1558431"/>
                      <a:pt x="94826" y="1566686"/>
                    </a:cubicBezTo>
                    <a:cubicBezTo>
                      <a:pt x="91016" y="1573671"/>
                      <a:pt x="73237" y="1574941"/>
                      <a:pt x="70062" y="1582561"/>
                    </a:cubicBezTo>
                    <a:cubicBezTo>
                      <a:pt x="60537" y="1605421"/>
                      <a:pt x="90382" y="1677811"/>
                      <a:pt x="54187" y="1705116"/>
                    </a:cubicBezTo>
                    <a:cubicBezTo>
                      <a:pt x="32597" y="1721626"/>
                      <a:pt x="35137" y="1700036"/>
                      <a:pt x="33866" y="1683526"/>
                    </a:cubicBezTo>
                    <a:cubicBezTo>
                      <a:pt x="33866" y="1683526"/>
                      <a:pt x="33866" y="1683526"/>
                      <a:pt x="33866" y="1683526"/>
                    </a:cubicBezTo>
                    <a:cubicBezTo>
                      <a:pt x="30057" y="1682891"/>
                      <a:pt x="27516" y="1651141"/>
                      <a:pt x="7832" y="1678446"/>
                    </a:cubicBezTo>
                    <a:cubicBezTo>
                      <a:pt x="-2328" y="1692416"/>
                      <a:pt x="6562" y="1675906"/>
                      <a:pt x="10372" y="1687971"/>
                    </a:cubicBezTo>
                    <a:lnTo>
                      <a:pt x="1482" y="1693051"/>
                    </a:lnTo>
                    <a:cubicBezTo>
                      <a:pt x="1482" y="1693051"/>
                      <a:pt x="11007" y="1700036"/>
                      <a:pt x="11007" y="1700036"/>
                    </a:cubicBezTo>
                    <a:cubicBezTo>
                      <a:pt x="15451" y="1714006"/>
                      <a:pt x="3387" y="1727976"/>
                      <a:pt x="5291" y="1735596"/>
                    </a:cubicBezTo>
                    <a:cubicBezTo>
                      <a:pt x="7197" y="1743851"/>
                      <a:pt x="13547" y="1754646"/>
                      <a:pt x="12276" y="1763536"/>
                    </a:cubicBezTo>
                    <a:cubicBezTo>
                      <a:pt x="11007" y="1774966"/>
                      <a:pt x="212" y="1787666"/>
                      <a:pt x="847" y="1799096"/>
                    </a:cubicBezTo>
                    <a:cubicBezTo>
                      <a:pt x="847" y="1801001"/>
                      <a:pt x="-1059" y="1804811"/>
                      <a:pt x="847" y="1805446"/>
                    </a:cubicBezTo>
                    <a:cubicBezTo>
                      <a:pt x="7832" y="1806081"/>
                      <a:pt x="13547" y="1794651"/>
                      <a:pt x="20532" y="1794651"/>
                    </a:cubicBezTo>
                    <a:cubicBezTo>
                      <a:pt x="24341" y="1794651"/>
                      <a:pt x="26882" y="1801636"/>
                      <a:pt x="24976" y="1805446"/>
                    </a:cubicBezTo>
                    <a:cubicBezTo>
                      <a:pt x="23707" y="1807351"/>
                      <a:pt x="19262" y="1805446"/>
                      <a:pt x="17991" y="1807986"/>
                    </a:cubicBezTo>
                    <a:cubicBezTo>
                      <a:pt x="16722" y="1809891"/>
                      <a:pt x="18626" y="1820051"/>
                      <a:pt x="18626" y="1820051"/>
                    </a:cubicBezTo>
                    <a:cubicBezTo>
                      <a:pt x="25612" y="1822591"/>
                      <a:pt x="31326" y="1814336"/>
                      <a:pt x="33232" y="1809256"/>
                    </a:cubicBezTo>
                    <a:cubicBezTo>
                      <a:pt x="37041" y="1801636"/>
                      <a:pt x="35137" y="1792111"/>
                      <a:pt x="37676" y="1785126"/>
                    </a:cubicBezTo>
                    <a:cubicBezTo>
                      <a:pt x="39582" y="1781316"/>
                      <a:pt x="37676" y="1795921"/>
                      <a:pt x="41487" y="1797826"/>
                    </a:cubicBezTo>
                    <a:cubicBezTo>
                      <a:pt x="44026" y="1799096"/>
                      <a:pt x="45932" y="1795286"/>
                      <a:pt x="48472" y="1795286"/>
                    </a:cubicBezTo>
                    <a:cubicBezTo>
                      <a:pt x="51012" y="1795286"/>
                      <a:pt x="44026" y="1798461"/>
                      <a:pt x="42757" y="1801001"/>
                    </a:cubicBezTo>
                    <a:cubicBezTo>
                      <a:pt x="38947" y="1807351"/>
                      <a:pt x="24976" y="1817511"/>
                      <a:pt x="28151" y="1827036"/>
                    </a:cubicBezTo>
                    <a:cubicBezTo>
                      <a:pt x="28787" y="1830211"/>
                      <a:pt x="33866" y="1825766"/>
                      <a:pt x="37041" y="1825131"/>
                    </a:cubicBezTo>
                    <a:cubicBezTo>
                      <a:pt x="41487" y="1823226"/>
                      <a:pt x="44026" y="1821956"/>
                      <a:pt x="45932" y="1820051"/>
                    </a:cubicBezTo>
                    <a:cubicBezTo>
                      <a:pt x="47201" y="1820686"/>
                      <a:pt x="49741" y="1823226"/>
                      <a:pt x="43391" y="1828941"/>
                    </a:cubicBezTo>
                    <a:cubicBezTo>
                      <a:pt x="38947" y="1832751"/>
                      <a:pt x="19262" y="1834021"/>
                      <a:pt x="16087" y="1844181"/>
                    </a:cubicBezTo>
                    <a:cubicBezTo>
                      <a:pt x="15451" y="1846086"/>
                      <a:pt x="17991" y="1848626"/>
                      <a:pt x="18626" y="1850531"/>
                    </a:cubicBezTo>
                    <a:cubicBezTo>
                      <a:pt x="22437" y="1859421"/>
                      <a:pt x="68791" y="1866406"/>
                      <a:pt x="52916" y="1820686"/>
                    </a:cubicBezTo>
                    <a:cubicBezTo>
                      <a:pt x="49107" y="1820051"/>
                      <a:pt x="47201" y="1820051"/>
                      <a:pt x="46566" y="1820051"/>
                    </a:cubicBezTo>
                    <a:cubicBezTo>
                      <a:pt x="52916" y="1815606"/>
                      <a:pt x="53551" y="1811796"/>
                      <a:pt x="69426" y="1813701"/>
                    </a:cubicBezTo>
                    <a:cubicBezTo>
                      <a:pt x="71332" y="1813701"/>
                      <a:pt x="66251" y="1815606"/>
                      <a:pt x="64982" y="1816241"/>
                    </a:cubicBezTo>
                    <a:cubicBezTo>
                      <a:pt x="63712" y="1816876"/>
                      <a:pt x="63076" y="1844181"/>
                      <a:pt x="60537" y="1852436"/>
                    </a:cubicBezTo>
                    <a:cubicBezTo>
                      <a:pt x="57997" y="1860691"/>
                      <a:pt x="38312" y="1901331"/>
                      <a:pt x="38312" y="1901966"/>
                    </a:cubicBezTo>
                    <a:cubicBezTo>
                      <a:pt x="38947" y="1906411"/>
                      <a:pt x="52282" y="1911491"/>
                      <a:pt x="52916" y="1912761"/>
                    </a:cubicBezTo>
                    <a:cubicBezTo>
                      <a:pt x="53551" y="1914031"/>
                      <a:pt x="37041" y="1921016"/>
                      <a:pt x="39582" y="1926731"/>
                    </a:cubicBezTo>
                    <a:cubicBezTo>
                      <a:pt x="40216" y="1928636"/>
                      <a:pt x="42757" y="1924191"/>
                      <a:pt x="45297" y="1924191"/>
                    </a:cubicBezTo>
                    <a:cubicBezTo>
                      <a:pt x="63712" y="1926096"/>
                      <a:pt x="47201" y="1940701"/>
                      <a:pt x="55457" y="1946416"/>
                    </a:cubicBezTo>
                    <a:cubicBezTo>
                      <a:pt x="56726" y="1947686"/>
                      <a:pt x="59901" y="1941971"/>
                      <a:pt x="61172" y="1943876"/>
                    </a:cubicBezTo>
                    <a:cubicBezTo>
                      <a:pt x="65616" y="1951496"/>
                      <a:pt x="54822" y="1985151"/>
                      <a:pt x="57997" y="1992771"/>
                    </a:cubicBezTo>
                    <a:cubicBezTo>
                      <a:pt x="61807" y="2001661"/>
                      <a:pt x="71966" y="1961656"/>
                      <a:pt x="77047" y="1979436"/>
                    </a:cubicBezTo>
                    <a:cubicBezTo>
                      <a:pt x="78951" y="1985786"/>
                      <a:pt x="66251" y="1992136"/>
                      <a:pt x="70062" y="1997216"/>
                    </a:cubicBezTo>
                    <a:cubicBezTo>
                      <a:pt x="75141" y="2003566"/>
                      <a:pt x="77682" y="1992771"/>
                      <a:pt x="80222" y="2001026"/>
                    </a:cubicBezTo>
                    <a:cubicBezTo>
                      <a:pt x="82126" y="2007376"/>
                      <a:pt x="77047" y="2010551"/>
                      <a:pt x="73237" y="2015631"/>
                    </a:cubicBezTo>
                    <a:cubicBezTo>
                      <a:pt x="72601" y="2016266"/>
                      <a:pt x="80222" y="2021981"/>
                      <a:pt x="82762" y="2025791"/>
                    </a:cubicBezTo>
                    <a:cubicBezTo>
                      <a:pt x="82762" y="2025791"/>
                      <a:pt x="93557" y="2075321"/>
                      <a:pt x="93557" y="2075956"/>
                    </a:cubicBezTo>
                    <a:lnTo>
                      <a:pt x="106891" y="2083576"/>
                    </a:lnTo>
                    <a:cubicBezTo>
                      <a:pt x="117687" y="2093101"/>
                      <a:pt x="119591" y="2110246"/>
                      <a:pt x="122766" y="2121676"/>
                    </a:cubicBezTo>
                    <a:cubicBezTo>
                      <a:pt x="127212" y="2137551"/>
                      <a:pt x="150707" y="2124216"/>
                      <a:pt x="148167" y="2151521"/>
                    </a:cubicBezTo>
                    <a:cubicBezTo>
                      <a:pt x="144992" y="2185811"/>
                      <a:pt x="121497" y="2147076"/>
                      <a:pt x="112607" y="2169936"/>
                    </a:cubicBezTo>
                    <a:cubicBezTo>
                      <a:pt x="111972" y="2171841"/>
                      <a:pt x="135467" y="2193431"/>
                      <a:pt x="131022" y="2205496"/>
                    </a:cubicBezTo>
                    <a:cubicBezTo>
                      <a:pt x="126576" y="2216926"/>
                      <a:pt x="95462" y="2183906"/>
                      <a:pt x="96732" y="2195971"/>
                    </a:cubicBezTo>
                    <a:cubicBezTo>
                      <a:pt x="98637" y="2209941"/>
                      <a:pt x="116416" y="2262646"/>
                      <a:pt x="124672" y="2272806"/>
                    </a:cubicBezTo>
                    <a:cubicBezTo>
                      <a:pt x="131657" y="2281061"/>
                      <a:pt x="132292" y="2270901"/>
                      <a:pt x="136101" y="2282966"/>
                    </a:cubicBezTo>
                    <a:cubicBezTo>
                      <a:pt x="136737" y="2284871"/>
                      <a:pt x="136101" y="2287411"/>
                      <a:pt x="135467" y="2289316"/>
                    </a:cubicBezTo>
                    <a:cubicBezTo>
                      <a:pt x="134832" y="2291221"/>
                      <a:pt x="132292" y="2293126"/>
                      <a:pt x="132926" y="2295031"/>
                    </a:cubicBezTo>
                    <a:cubicBezTo>
                      <a:pt x="134832" y="2302016"/>
                      <a:pt x="143722" y="2303286"/>
                      <a:pt x="147532" y="2311541"/>
                    </a:cubicBezTo>
                    <a:cubicBezTo>
                      <a:pt x="151976" y="2320431"/>
                      <a:pt x="129751" y="2322971"/>
                      <a:pt x="129751" y="2328686"/>
                    </a:cubicBezTo>
                    <a:cubicBezTo>
                      <a:pt x="129751" y="2335036"/>
                      <a:pt x="137372" y="2347736"/>
                      <a:pt x="134832" y="2354086"/>
                    </a:cubicBezTo>
                    <a:cubicBezTo>
                      <a:pt x="134832" y="2354086"/>
                      <a:pt x="108797" y="2355356"/>
                      <a:pt x="117687" y="2361706"/>
                    </a:cubicBezTo>
                    <a:cubicBezTo>
                      <a:pt x="122132" y="2364881"/>
                      <a:pt x="128482" y="2359801"/>
                      <a:pt x="130387" y="2359801"/>
                    </a:cubicBezTo>
                    <a:cubicBezTo>
                      <a:pt x="141817" y="2361071"/>
                      <a:pt x="157057" y="2379486"/>
                      <a:pt x="176107" y="2376311"/>
                    </a:cubicBezTo>
                    <a:cubicBezTo>
                      <a:pt x="189442" y="2373771"/>
                      <a:pt x="195792" y="2366786"/>
                      <a:pt x="206587" y="2363611"/>
                    </a:cubicBezTo>
                    <a:cubicBezTo>
                      <a:pt x="213572" y="2361071"/>
                      <a:pt x="225001" y="2364246"/>
                      <a:pt x="231987" y="2362341"/>
                    </a:cubicBezTo>
                    <a:cubicBezTo>
                      <a:pt x="243417" y="2359166"/>
                      <a:pt x="252307" y="2380756"/>
                      <a:pt x="265642" y="2374406"/>
                    </a:cubicBezTo>
                    <a:cubicBezTo>
                      <a:pt x="298026" y="2358531"/>
                      <a:pt x="273897" y="2333766"/>
                      <a:pt x="270087" y="2312811"/>
                    </a:cubicBezTo>
                    <a:cubicBezTo>
                      <a:pt x="266276" y="2291221"/>
                      <a:pt x="290407" y="2268361"/>
                      <a:pt x="304376" y="2256931"/>
                    </a:cubicBezTo>
                    <a:cubicBezTo>
                      <a:pt x="314537" y="2248676"/>
                      <a:pt x="320887" y="2268361"/>
                      <a:pt x="330412" y="2264551"/>
                    </a:cubicBezTo>
                    <a:cubicBezTo>
                      <a:pt x="344382" y="2259471"/>
                      <a:pt x="318347" y="2243596"/>
                      <a:pt x="327872" y="2237246"/>
                    </a:cubicBezTo>
                    <a:cubicBezTo>
                      <a:pt x="341207" y="2228991"/>
                      <a:pt x="334857" y="2240421"/>
                      <a:pt x="342476" y="2241056"/>
                    </a:cubicBezTo>
                    <a:cubicBezTo>
                      <a:pt x="344382" y="2241056"/>
                      <a:pt x="342476" y="2235976"/>
                      <a:pt x="344382" y="2235341"/>
                    </a:cubicBezTo>
                    <a:cubicBezTo>
                      <a:pt x="349462" y="2232801"/>
                      <a:pt x="360257" y="2242326"/>
                      <a:pt x="365337" y="2239786"/>
                    </a:cubicBezTo>
                    <a:cubicBezTo>
                      <a:pt x="367242" y="2238516"/>
                      <a:pt x="365337" y="2233436"/>
                      <a:pt x="367242" y="2234071"/>
                    </a:cubicBezTo>
                    <a:cubicBezTo>
                      <a:pt x="371051" y="2234071"/>
                      <a:pt x="377401" y="2242326"/>
                      <a:pt x="384387" y="2241056"/>
                    </a:cubicBezTo>
                    <a:cubicBezTo>
                      <a:pt x="387562" y="2240421"/>
                      <a:pt x="388832" y="2235341"/>
                      <a:pt x="392007" y="2235341"/>
                    </a:cubicBezTo>
                    <a:cubicBezTo>
                      <a:pt x="395182" y="2235341"/>
                      <a:pt x="389467" y="2242326"/>
                      <a:pt x="391372" y="2244231"/>
                    </a:cubicBezTo>
                    <a:cubicBezTo>
                      <a:pt x="393912" y="2246771"/>
                      <a:pt x="420582" y="2230261"/>
                      <a:pt x="424392" y="2234071"/>
                    </a:cubicBezTo>
                    <a:cubicBezTo>
                      <a:pt x="425662" y="2235341"/>
                      <a:pt x="420582" y="2239151"/>
                      <a:pt x="422487" y="2239786"/>
                    </a:cubicBezTo>
                    <a:cubicBezTo>
                      <a:pt x="425026" y="2241056"/>
                      <a:pt x="442172" y="2241056"/>
                      <a:pt x="447251" y="2244231"/>
                    </a:cubicBezTo>
                    <a:cubicBezTo>
                      <a:pt x="452967" y="2248041"/>
                      <a:pt x="435187" y="2249311"/>
                      <a:pt x="450426" y="2256931"/>
                    </a:cubicBezTo>
                    <a:cubicBezTo>
                      <a:pt x="450426" y="2256931"/>
                      <a:pt x="456142" y="2246771"/>
                      <a:pt x="456776" y="2245501"/>
                    </a:cubicBezTo>
                    <a:cubicBezTo>
                      <a:pt x="461222" y="2237881"/>
                      <a:pt x="469476" y="2236611"/>
                      <a:pt x="473287" y="2227721"/>
                    </a:cubicBezTo>
                    <a:cubicBezTo>
                      <a:pt x="480272" y="2208671"/>
                      <a:pt x="484082" y="2191526"/>
                      <a:pt x="493607" y="2176286"/>
                    </a:cubicBezTo>
                    <a:cubicBezTo>
                      <a:pt x="497417" y="2170571"/>
                      <a:pt x="491701" y="2160411"/>
                      <a:pt x="499957" y="2155331"/>
                    </a:cubicBezTo>
                    <a:cubicBezTo>
                      <a:pt x="528532" y="2137551"/>
                      <a:pt x="499957" y="2154696"/>
                      <a:pt x="509482" y="2137551"/>
                    </a:cubicBezTo>
                    <a:cubicBezTo>
                      <a:pt x="512022" y="2133106"/>
                      <a:pt x="522182" y="2139456"/>
                      <a:pt x="523451" y="2135011"/>
                    </a:cubicBezTo>
                    <a:cubicBezTo>
                      <a:pt x="527897" y="2121676"/>
                      <a:pt x="519007" y="2131836"/>
                      <a:pt x="518372" y="2131836"/>
                    </a:cubicBezTo>
                    <a:cubicBezTo>
                      <a:pt x="510117" y="2131201"/>
                      <a:pt x="520276" y="2119136"/>
                      <a:pt x="520912" y="2116596"/>
                    </a:cubicBezTo>
                    <a:cubicBezTo>
                      <a:pt x="522182" y="2107071"/>
                      <a:pt x="518372" y="2087386"/>
                      <a:pt x="522182" y="2082941"/>
                    </a:cubicBezTo>
                    <a:cubicBezTo>
                      <a:pt x="526626" y="2078496"/>
                      <a:pt x="534882" y="2085481"/>
                      <a:pt x="536151" y="2083576"/>
                    </a:cubicBezTo>
                    <a:cubicBezTo>
                      <a:pt x="539326" y="2078496"/>
                      <a:pt x="525992" y="2068336"/>
                      <a:pt x="524722" y="2061351"/>
                    </a:cubicBezTo>
                    <a:cubicBezTo>
                      <a:pt x="521547" y="2046111"/>
                      <a:pt x="545042" y="2009916"/>
                      <a:pt x="551392" y="2007376"/>
                    </a:cubicBezTo>
                    <a:cubicBezTo>
                      <a:pt x="572347" y="1999121"/>
                      <a:pt x="517101" y="1987691"/>
                      <a:pt x="533612" y="1979436"/>
                    </a:cubicBezTo>
                    <a:cubicBezTo>
                      <a:pt x="536151" y="1978166"/>
                      <a:pt x="536151" y="1985151"/>
                      <a:pt x="538692" y="1985786"/>
                    </a:cubicBezTo>
                    <a:cubicBezTo>
                      <a:pt x="550757" y="1988326"/>
                      <a:pt x="538692" y="1964831"/>
                      <a:pt x="539962" y="1964196"/>
                    </a:cubicBezTo>
                    <a:cubicBezTo>
                      <a:pt x="543772" y="1961021"/>
                      <a:pt x="555201" y="1969911"/>
                      <a:pt x="555201" y="1964831"/>
                    </a:cubicBezTo>
                    <a:cubicBezTo>
                      <a:pt x="555837" y="1955941"/>
                      <a:pt x="531072" y="1942606"/>
                      <a:pt x="527262" y="1931811"/>
                    </a:cubicBezTo>
                    <a:cubicBezTo>
                      <a:pt x="526626" y="1930541"/>
                      <a:pt x="524087" y="1926731"/>
                      <a:pt x="525992" y="1927366"/>
                    </a:cubicBezTo>
                    <a:cubicBezTo>
                      <a:pt x="525992" y="1927366"/>
                      <a:pt x="525992" y="1924191"/>
                      <a:pt x="532976" y="1924826"/>
                    </a:cubicBezTo>
                    <a:cubicBezTo>
                      <a:pt x="536787" y="1924826"/>
                      <a:pt x="537422" y="1931176"/>
                      <a:pt x="541232" y="1931176"/>
                    </a:cubicBezTo>
                    <a:cubicBezTo>
                      <a:pt x="542501" y="1931176"/>
                      <a:pt x="544407" y="1923556"/>
                      <a:pt x="543137" y="1922286"/>
                    </a:cubicBezTo>
                    <a:cubicBezTo>
                      <a:pt x="537422" y="1914031"/>
                      <a:pt x="534247" y="1924826"/>
                      <a:pt x="534882" y="1912761"/>
                    </a:cubicBezTo>
                    <a:cubicBezTo>
                      <a:pt x="534882" y="1908951"/>
                      <a:pt x="542501" y="1915936"/>
                      <a:pt x="545042" y="1919111"/>
                    </a:cubicBezTo>
                    <a:cubicBezTo>
                      <a:pt x="550122" y="1926096"/>
                      <a:pt x="560917" y="1933081"/>
                      <a:pt x="561551" y="1931811"/>
                    </a:cubicBezTo>
                    <a:cubicBezTo>
                      <a:pt x="567901" y="1921016"/>
                      <a:pt x="551392" y="1914666"/>
                      <a:pt x="552026" y="1913396"/>
                    </a:cubicBezTo>
                    <a:cubicBezTo>
                      <a:pt x="552662" y="1911491"/>
                      <a:pt x="548851" y="1909586"/>
                      <a:pt x="548851" y="1907046"/>
                    </a:cubicBezTo>
                    <a:cubicBezTo>
                      <a:pt x="548851" y="1905141"/>
                      <a:pt x="548851" y="1901966"/>
                      <a:pt x="550757" y="1901331"/>
                    </a:cubicBezTo>
                    <a:cubicBezTo>
                      <a:pt x="553932" y="1900061"/>
                      <a:pt x="553932" y="1904506"/>
                      <a:pt x="553932" y="1901331"/>
                    </a:cubicBezTo>
                    <a:cubicBezTo>
                      <a:pt x="553932" y="1898156"/>
                      <a:pt x="560282" y="1898791"/>
                      <a:pt x="560917" y="1895616"/>
                    </a:cubicBezTo>
                    <a:cubicBezTo>
                      <a:pt x="560917" y="1894981"/>
                      <a:pt x="549487" y="1877201"/>
                      <a:pt x="548217" y="1874026"/>
                    </a:cubicBezTo>
                    <a:cubicBezTo>
                      <a:pt x="545676" y="1867041"/>
                      <a:pt x="564726" y="1894346"/>
                      <a:pt x="566632" y="1886726"/>
                    </a:cubicBezTo>
                    <a:cubicBezTo>
                      <a:pt x="567901" y="1881011"/>
                      <a:pt x="572347" y="1874026"/>
                      <a:pt x="567267" y="1865771"/>
                    </a:cubicBezTo>
                    <a:lnTo>
                      <a:pt x="557107" y="1862596"/>
                    </a:lnTo>
                    <a:cubicBezTo>
                      <a:pt x="557107" y="1857516"/>
                      <a:pt x="559012" y="1854976"/>
                      <a:pt x="560282" y="1853706"/>
                    </a:cubicBezTo>
                    <a:cubicBezTo>
                      <a:pt x="557742" y="1855611"/>
                      <a:pt x="555201" y="1860056"/>
                      <a:pt x="550757" y="1846721"/>
                    </a:cubicBezTo>
                    <a:cubicBezTo>
                      <a:pt x="549487" y="1843546"/>
                      <a:pt x="571076" y="1856881"/>
                      <a:pt x="559647" y="1837831"/>
                    </a:cubicBezTo>
                    <a:cubicBezTo>
                      <a:pt x="559647" y="1837831"/>
                      <a:pt x="544407" y="1831481"/>
                      <a:pt x="544407" y="1830846"/>
                    </a:cubicBezTo>
                    <a:cubicBezTo>
                      <a:pt x="543137" y="1824496"/>
                      <a:pt x="556472" y="1834656"/>
                      <a:pt x="562822" y="1834656"/>
                    </a:cubicBezTo>
                    <a:cubicBezTo>
                      <a:pt x="572982" y="1835291"/>
                      <a:pt x="569807" y="1822591"/>
                      <a:pt x="581872" y="1823226"/>
                    </a:cubicBezTo>
                    <a:cubicBezTo>
                      <a:pt x="583776" y="1823226"/>
                      <a:pt x="578062" y="1821321"/>
                      <a:pt x="576792" y="1820051"/>
                    </a:cubicBezTo>
                    <a:cubicBezTo>
                      <a:pt x="572347" y="1814971"/>
                      <a:pt x="571076" y="1804176"/>
                      <a:pt x="567267" y="1801636"/>
                    </a:cubicBezTo>
                    <a:cubicBezTo>
                      <a:pt x="564092" y="1799731"/>
                      <a:pt x="539962" y="1793381"/>
                      <a:pt x="532342" y="1794016"/>
                    </a:cubicBezTo>
                    <a:lnTo>
                      <a:pt x="528532" y="1802906"/>
                    </a:lnTo>
                    <a:cubicBezTo>
                      <a:pt x="528532" y="1802906"/>
                      <a:pt x="522182" y="1793381"/>
                      <a:pt x="522182" y="1793381"/>
                    </a:cubicBezTo>
                    <a:cubicBezTo>
                      <a:pt x="517101" y="1792111"/>
                      <a:pt x="502497" y="1794651"/>
                      <a:pt x="506942" y="1792746"/>
                    </a:cubicBezTo>
                    <a:cubicBezTo>
                      <a:pt x="520276" y="1787666"/>
                      <a:pt x="586317" y="1801636"/>
                      <a:pt x="593301" y="1796556"/>
                    </a:cubicBezTo>
                    <a:cubicBezTo>
                      <a:pt x="595842" y="1794651"/>
                      <a:pt x="593937" y="1795286"/>
                      <a:pt x="598382" y="1794016"/>
                    </a:cubicBezTo>
                    <a:cubicBezTo>
                      <a:pt x="601557" y="1792746"/>
                      <a:pt x="608542" y="1787031"/>
                      <a:pt x="605367" y="1785126"/>
                    </a:cubicBezTo>
                    <a:cubicBezTo>
                      <a:pt x="601557" y="1782586"/>
                      <a:pt x="593301" y="1782586"/>
                      <a:pt x="593937" y="1775601"/>
                    </a:cubicBezTo>
                    <a:cubicBezTo>
                      <a:pt x="593937" y="1767981"/>
                      <a:pt x="612351" y="1783856"/>
                      <a:pt x="615526" y="1782586"/>
                    </a:cubicBezTo>
                    <a:cubicBezTo>
                      <a:pt x="618067" y="1781316"/>
                      <a:pt x="618701" y="1778141"/>
                      <a:pt x="620607" y="1776871"/>
                    </a:cubicBezTo>
                    <a:cubicBezTo>
                      <a:pt x="622512" y="1775601"/>
                      <a:pt x="625687" y="1778141"/>
                      <a:pt x="627592" y="1776871"/>
                    </a:cubicBezTo>
                    <a:cubicBezTo>
                      <a:pt x="629497" y="1775601"/>
                      <a:pt x="630132" y="1773061"/>
                      <a:pt x="629497" y="1771156"/>
                    </a:cubicBezTo>
                    <a:cubicBezTo>
                      <a:pt x="628862" y="1769251"/>
                      <a:pt x="623147" y="1769251"/>
                      <a:pt x="624417" y="1767981"/>
                    </a:cubicBezTo>
                    <a:cubicBezTo>
                      <a:pt x="626322" y="1766076"/>
                      <a:pt x="629497" y="1767981"/>
                      <a:pt x="632037" y="1767981"/>
                    </a:cubicBezTo>
                    <a:cubicBezTo>
                      <a:pt x="634576" y="1767981"/>
                      <a:pt x="637751" y="1769886"/>
                      <a:pt x="639657" y="1767981"/>
                    </a:cubicBezTo>
                    <a:cubicBezTo>
                      <a:pt x="644737" y="1764806"/>
                      <a:pt x="630767" y="1751471"/>
                      <a:pt x="637117" y="1749566"/>
                    </a:cubicBezTo>
                    <a:cubicBezTo>
                      <a:pt x="654262" y="1745121"/>
                      <a:pt x="649182" y="1750201"/>
                      <a:pt x="650451" y="1750201"/>
                    </a:cubicBezTo>
                    <a:cubicBezTo>
                      <a:pt x="652357" y="1750201"/>
                      <a:pt x="654262" y="1751471"/>
                      <a:pt x="655532" y="1750201"/>
                    </a:cubicBezTo>
                    <a:cubicBezTo>
                      <a:pt x="659342" y="1748296"/>
                      <a:pt x="652992" y="1741946"/>
                      <a:pt x="654262" y="1738136"/>
                    </a:cubicBezTo>
                    <a:cubicBezTo>
                      <a:pt x="656167" y="1733056"/>
                      <a:pt x="656801" y="1701941"/>
                      <a:pt x="660612" y="1701941"/>
                    </a:cubicBezTo>
                    <a:cubicBezTo>
                      <a:pt x="661247" y="1701941"/>
                      <a:pt x="665692" y="1708291"/>
                      <a:pt x="670772" y="1708291"/>
                    </a:cubicBezTo>
                    <a:cubicBezTo>
                      <a:pt x="673312" y="1708291"/>
                      <a:pt x="663787" y="1748931"/>
                      <a:pt x="671407" y="1753376"/>
                    </a:cubicBezTo>
                    <a:cubicBezTo>
                      <a:pt x="675851" y="1755916"/>
                      <a:pt x="680297" y="1763536"/>
                      <a:pt x="682837" y="1756551"/>
                    </a:cubicBezTo>
                    <a:cubicBezTo>
                      <a:pt x="686012" y="1748931"/>
                      <a:pt x="699982" y="1711466"/>
                      <a:pt x="715857" y="1712101"/>
                    </a:cubicBezTo>
                    <a:cubicBezTo>
                      <a:pt x="719032" y="1712101"/>
                      <a:pt x="713317" y="1717816"/>
                      <a:pt x="713951" y="1720991"/>
                    </a:cubicBezTo>
                    <a:cubicBezTo>
                      <a:pt x="714587" y="1722896"/>
                      <a:pt x="738082" y="1703211"/>
                      <a:pt x="738082" y="1703211"/>
                    </a:cubicBezTo>
                    <a:cubicBezTo>
                      <a:pt x="731097" y="1689876"/>
                      <a:pt x="722842" y="1698766"/>
                      <a:pt x="723476" y="1675906"/>
                    </a:cubicBezTo>
                    <a:cubicBezTo>
                      <a:pt x="723476" y="1674636"/>
                      <a:pt x="753957" y="1686066"/>
                      <a:pt x="760307" y="1676541"/>
                    </a:cubicBezTo>
                    <a:cubicBezTo>
                      <a:pt x="761576" y="1675271"/>
                      <a:pt x="759037" y="1668921"/>
                      <a:pt x="750782" y="1661301"/>
                    </a:cubicBezTo>
                    <a:cubicBezTo>
                      <a:pt x="747607" y="1658126"/>
                      <a:pt x="738082" y="1651141"/>
                      <a:pt x="739351" y="1654951"/>
                    </a:cubicBezTo>
                    <a:cubicBezTo>
                      <a:pt x="740622" y="1660666"/>
                      <a:pt x="746972" y="1662571"/>
                      <a:pt x="742526" y="1673366"/>
                    </a:cubicBezTo>
                    <a:cubicBezTo>
                      <a:pt x="742526" y="1674001"/>
                      <a:pt x="727287" y="1672731"/>
                      <a:pt x="717762" y="1675906"/>
                    </a:cubicBezTo>
                    <a:cubicBezTo>
                      <a:pt x="715222" y="1676541"/>
                      <a:pt x="699347" y="1670826"/>
                      <a:pt x="692997" y="1672096"/>
                    </a:cubicBezTo>
                    <a:cubicBezTo>
                      <a:pt x="682201" y="1674001"/>
                      <a:pt x="682837" y="1693686"/>
                      <a:pt x="682201" y="1693051"/>
                    </a:cubicBezTo>
                    <a:cubicBezTo>
                      <a:pt x="679662" y="1682256"/>
                      <a:pt x="675851" y="1689876"/>
                      <a:pt x="665692" y="1683526"/>
                    </a:cubicBezTo>
                    <a:cubicBezTo>
                      <a:pt x="662517" y="1681621"/>
                      <a:pt x="656801" y="1677176"/>
                      <a:pt x="654262" y="1680351"/>
                    </a:cubicBezTo>
                    <a:cubicBezTo>
                      <a:pt x="651722" y="1683526"/>
                      <a:pt x="658707" y="1689876"/>
                      <a:pt x="655532" y="1692416"/>
                    </a:cubicBezTo>
                    <a:cubicBezTo>
                      <a:pt x="655532" y="1692416"/>
                      <a:pt x="647912" y="1677176"/>
                      <a:pt x="639022" y="1676541"/>
                    </a:cubicBezTo>
                    <a:cubicBezTo>
                      <a:pt x="637117" y="1676541"/>
                      <a:pt x="626957" y="1696861"/>
                      <a:pt x="617432" y="1684796"/>
                    </a:cubicBezTo>
                    <a:cubicBezTo>
                      <a:pt x="616162" y="1682891"/>
                      <a:pt x="622512" y="1684161"/>
                      <a:pt x="624417" y="1682256"/>
                    </a:cubicBezTo>
                    <a:cubicBezTo>
                      <a:pt x="624417" y="1682256"/>
                      <a:pt x="621242" y="1673366"/>
                      <a:pt x="621242" y="1673366"/>
                    </a:cubicBezTo>
                    <a:cubicBezTo>
                      <a:pt x="621876" y="1672731"/>
                      <a:pt x="633942" y="1675906"/>
                      <a:pt x="628226" y="1667651"/>
                    </a:cubicBezTo>
                    <a:cubicBezTo>
                      <a:pt x="623147" y="1661301"/>
                      <a:pt x="606001" y="1667016"/>
                      <a:pt x="600287" y="1663841"/>
                    </a:cubicBezTo>
                    <a:cubicBezTo>
                      <a:pt x="593937" y="1660666"/>
                      <a:pt x="590762" y="1642251"/>
                      <a:pt x="581237" y="1642251"/>
                    </a:cubicBezTo>
                    <a:cubicBezTo>
                      <a:pt x="576792" y="1642251"/>
                      <a:pt x="567901" y="1640346"/>
                      <a:pt x="567901" y="1644791"/>
                    </a:cubicBezTo>
                    <a:cubicBezTo>
                      <a:pt x="567901" y="1644791"/>
                      <a:pt x="579967" y="1653046"/>
                      <a:pt x="579967" y="1653046"/>
                    </a:cubicBezTo>
                    <a:cubicBezTo>
                      <a:pt x="579967" y="1658761"/>
                      <a:pt x="570442" y="1645426"/>
                      <a:pt x="564726" y="1644156"/>
                    </a:cubicBezTo>
                    <a:cubicBezTo>
                      <a:pt x="550122" y="1640981"/>
                      <a:pt x="531707" y="1647966"/>
                      <a:pt x="516467" y="1647966"/>
                    </a:cubicBezTo>
                    <a:cubicBezTo>
                      <a:pt x="510751" y="1647966"/>
                      <a:pt x="497417" y="1639076"/>
                      <a:pt x="503132" y="1638441"/>
                    </a:cubicBezTo>
                    <a:cubicBezTo>
                      <a:pt x="505672" y="1638441"/>
                      <a:pt x="508212" y="1638441"/>
                      <a:pt x="510751" y="1639076"/>
                    </a:cubicBezTo>
                    <a:cubicBezTo>
                      <a:pt x="512657" y="1639711"/>
                      <a:pt x="514562" y="1641616"/>
                      <a:pt x="517101" y="1641616"/>
                    </a:cubicBezTo>
                    <a:cubicBezTo>
                      <a:pt x="519642" y="1641616"/>
                      <a:pt x="523451" y="1633361"/>
                      <a:pt x="525357" y="1635901"/>
                    </a:cubicBezTo>
                    <a:cubicBezTo>
                      <a:pt x="527262" y="1638441"/>
                      <a:pt x="531707" y="1635901"/>
                      <a:pt x="536787" y="1633361"/>
                    </a:cubicBezTo>
                    <a:cubicBezTo>
                      <a:pt x="538057" y="1632726"/>
                      <a:pt x="538692" y="1635901"/>
                      <a:pt x="539962" y="1636536"/>
                    </a:cubicBezTo>
                    <a:cubicBezTo>
                      <a:pt x="541867" y="1637171"/>
                      <a:pt x="545042" y="1638441"/>
                      <a:pt x="546312" y="1636536"/>
                    </a:cubicBezTo>
                    <a:cubicBezTo>
                      <a:pt x="559012" y="1625741"/>
                      <a:pt x="541867" y="1612406"/>
                      <a:pt x="553932" y="1615581"/>
                    </a:cubicBezTo>
                    <a:cubicBezTo>
                      <a:pt x="558376" y="1616851"/>
                      <a:pt x="565997" y="1635901"/>
                      <a:pt x="571076" y="1634631"/>
                    </a:cubicBezTo>
                    <a:cubicBezTo>
                      <a:pt x="571076" y="1634631"/>
                      <a:pt x="579967" y="1623201"/>
                      <a:pt x="579967" y="1623201"/>
                    </a:cubicBezTo>
                    <a:cubicBezTo>
                      <a:pt x="588222" y="1619391"/>
                      <a:pt x="598382" y="1638441"/>
                      <a:pt x="604732" y="1633361"/>
                    </a:cubicBezTo>
                    <a:cubicBezTo>
                      <a:pt x="605367" y="1632726"/>
                      <a:pt x="593301" y="1618756"/>
                      <a:pt x="605367" y="1621296"/>
                    </a:cubicBezTo>
                    <a:cubicBezTo>
                      <a:pt x="608542" y="1621931"/>
                      <a:pt x="619972" y="1630821"/>
                      <a:pt x="619972" y="1630821"/>
                    </a:cubicBezTo>
                    <a:cubicBezTo>
                      <a:pt x="627592" y="1635266"/>
                      <a:pt x="630132" y="1642886"/>
                      <a:pt x="637751" y="1646696"/>
                    </a:cubicBezTo>
                    <a:cubicBezTo>
                      <a:pt x="639022" y="1647331"/>
                      <a:pt x="630132" y="1613041"/>
                      <a:pt x="637117" y="1613676"/>
                    </a:cubicBezTo>
                    <a:cubicBezTo>
                      <a:pt x="640926" y="1613676"/>
                      <a:pt x="636482" y="1621296"/>
                      <a:pt x="638387" y="1624471"/>
                    </a:cubicBezTo>
                    <a:cubicBezTo>
                      <a:pt x="640292" y="1627646"/>
                      <a:pt x="644737" y="1634631"/>
                      <a:pt x="647912" y="1635266"/>
                    </a:cubicBezTo>
                    <a:cubicBezTo>
                      <a:pt x="649817" y="1635901"/>
                      <a:pt x="652357" y="1630821"/>
                      <a:pt x="652992" y="1632726"/>
                    </a:cubicBezTo>
                    <a:cubicBezTo>
                      <a:pt x="654262" y="1634631"/>
                      <a:pt x="649817" y="1636536"/>
                      <a:pt x="649817" y="1638441"/>
                    </a:cubicBezTo>
                    <a:cubicBezTo>
                      <a:pt x="649817" y="1639711"/>
                      <a:pt x="666962" y="1651141"/>
                      <a:pt x="669501" y="1651141"/>
                    </a:cubicBezTo>
                    <a:cubicBezTo>
                      <a:pt x="674582" y="1651141"/>
                      <a:pt x="675217" y="1632091"/>
                      <a:pt x="675217" y="1631456"/>
                    </a:cubicBezTo>
                    <a:cubicBezTo>
                      <a:pt x="674582" y="1622566"/>
                      <a:pt x="663787" y="1622566"/>
                      <a:pt x="659976" y="1614946"/>
                    </a:cubicBezTo>
                    <a:cubicBezTo>
                      <a:pt x="659342" y="1614946"/>
                      <a:pt x="659342" y="1614311"/>
                      <a:pt x="659342" y="1614311"/>
                    </a:cubicBezTo>
                    <a:cubicBezTo>
                      <a:pt x="659342" y="1614311"/>
                      <a:pt x="659342" y="1613676"/>
                      <a:pt x="659342" y="1613676"/>
                    </a:cubicBezTo>
                    <a:cubicBezTo>
                      <a:pt x="658707" y="1612406"/>
                      <a:pt x="658707" y="1611136"/>
                      <a:pt x="658707" y="1609866"/>
                    </a:cubicBezTo>
                    <a:cubicBezTo>
                      <a:pt x="658707" y="1607961"/>
                      <a:pt x="660612" y="1607326"/>
                      <a:pt x="661247" y="1605421"/>
                    </a:cubicBezTo>
                    <a:cubicBezTo>
                      <a:pt x="661882" y="1603516"/>
                      <a:pt x="663151" y="1600341"/>
                      <a:pt x="661247" y="1599706"/>
                    </a:cubicBezTo>
                    <a:cubicBezTo>
                      <a:pt x="653626" y="1593991"/>
                      <a:pt x="649182" y="1608596"/>
                      <a:pt x="649182" y="1614311"/>
                    </a:cubicBezTo>
                    <a:cubicBezTo>
                      <a:pt x="649182" y="1617486"/>
                      <a:pt x="651722" y="1627011"/>
                      <a:pt x="651087" y="1623836"/>
                    </a:cubicBezTo>
                    <a:cubicBezTo>
                      <a:pt x="649817" y="1620661"/>
                      <a:pt x="644737" y="1610501"/>
                      <a:pt x="644737" y="1607961"/>
                    </a:cubicBezTo>
                    <a:lnTo>
                      <a:pt x="649817" y="1599071"/>
                    </a:lnTo>
                    <a:cubicBezTo>
                      <a:pt x="647276" y="1595261"/>
                      <a:pt x="633307" y="1598436"/>
                      <a:pt x="636482" y="1595896"/>
                    </a:cubicBezTo>
                    <a:cubicBezTo>
                      <a:pt x="638387" y="1593991"/>
                      <a:pt x="642197" y="1595896"/>
                      <a:pt x="644737" y="1595896"/>
                    </a:cubicBezTo>
                    <a:cubicBezTo>
                      <a:pt x="647276" y="1595896"/>
                      <a:pt x="650451" y="1597166"/>
                      <a:pt x="652992" y="1595896"/>
                    </a:cubicBezTo>
                    <a:cubicBezTo>
                      <a:pt x="655532" y="1595261"/>
                      <a:pt x="659976" y="1580656"/>
                      <a:pt x="663151" y="1590181"/>
                    </a:cubicBezTo>
                    <a:cubicBezTo>
                      <a:pt x="666962" y="1602246"/>
                      <a:pt x="659342" y="1607961"/>
                      <a:pt x="659342" y="1613041"/>
                    </a:cubicBezTo>
                    <a:cubicBezTo>
                      <a:pt x="659342" y="1613676"/>
                      <a:pt x="659976" y="1613676"/>
                      <a:pt x="659976" y="1614311"/>
                    </a:cubicBezTo>
                    <a:cubicBezTo>
                      <a:pt x="662517" y="1615581"/>
                      <a:pt x="670772" y="1620026"/>
                      <a:pt x="670772" y="1620026"/>
                    </a:cubicBezTo>
                    <a:cubicBezTo>
                      <a:pt x="672676" y="1619391"/>
                      <a:pt x="670772" y="1616216"/>
                      <a:pt x="670772" y="1614311"/>
                    </a:cubicBezTo>
                    <a:cubicBezTo>
                      <a:pt x="670772" y="1611136"/>
                      <a:pt x="670137" y="1607961"/>
                      <a:pt x="670772" y="1605421"/>
                    </a:cubicBezTo>
                    <a:cubicBezTo>
                      <a:pt x="672676" y="1600341"/>
                      <a:pt x="671407" y="1616216"/>
                      <a:pt x="673947" y="1620661"/>
                    </a:cubicBezTo>
                    <a:cubicBezTo>
                      <a:pt x="687917" y="1647966"/>
                      <a:pt x="670137" y="1632091"/>
                      <a:pt x="672676" y="1656856"/>
                    </a:cubicBezTo>
                    <a:cubicBezTo>
                      <a:pt x="674582" y="1670826"/>
                      <a:pt x="697442" y="1665746"/>
                      <a:pt x="699347" y="1660666"/>
                    </a:cubicBezTo>
                    <a:cubicBezTo>
                      <a:pt x="699982" y="1658126"/>
                      <a:pt x="705697" y="1662571"/>
                      <a:pt x="707601" y="1660666"/>
                    </a:cubicBezTo>
                    <a:cubicBezTo>
                      <a:pt x="710142" y="1658761"/>
                      <a:pt x="707601" y="1653681"/>
                      <a:pt x="709507" y="1651776"/>
                    </a:cubicBezTo>
                    <a:cubicBezTo>
                      <a:pt x="720937" y="1639711"/>
                      <a:pt x="708872" y="1667016"/>
                      <a:pt x="729192" y="1664476"/>
                    </a:cubicBezTo>
                    <a:cubicBezTo>
                      <a:pt x="734272" y="1663841"/>
                      <a:pt x="720301" y="1653046"/>
                      <a:pt x="724747" y="1649236"/>
                    </a:cubicBezTo>
                    <a:cubicBezTo>
                      <a:pt x="726651" y="1647966"/>
                      <a:pt x="729192" y="1649236"/>
                      <a:pt x="731097" y="1649236"/>
                    </a:cubicBezTo>
                    <a:cubicBezTo>
                      <a:pt x="733637" y="1649236"/>
                      <a:pt x="735542" y="1649236"/>
                      <a:pt x="737447" y="1649236"/>
                    </a:cubicBezTo>
                    <a:lnTo>
                      <a:pt x="744432" y="1637171"/>
                    </a:lnTo>
                    <a:cubicBezTo>
                      <a:pt x="747607" y="1633996"/>
                      <a:pt x="762847" y="1632726"/>
                      <a:pt x="764751" y="1628281"/>
                    </a:cubicBezTo>
                    <a:cubicBezTo>
                      <a:pt x="766022" y="1625741"/>
                      <a:pt x="761576" y="1621931"/>
                      <a:pt x="763482" y="1619391"/>
                    </a:cubicBezTo>
                    <a:cubicBezTo>
                      <a:pt x="765387" y="1617486"/>
                      <a:pt x="769197" y="1620661"/>
                      <a:pt x="771737" y="1619391"/>
                    </a:cubicBezTo>
                    <a:cubicBezTo>
                      <a:pt x="776182" y="1616851"/>
                      <a:pt x="784437" y="1598436"/>
                      <a:pt x="790151" y="1598436"/>
                    </a:cubicBezTo>
                    <a:cubicBezTo>
                      <a:pt x="792057" y="1598436"/>
                      <a:pt x="802851" y="1611771"/>
                      <a:pt x="806662" y="1601611"/>
                    </a:cubicBezTo>
                    <a:cubicBezTo>
                      <a:pt x="811742" y="1587641"/>
                      <a:pt x="780626" y="1595896"/>
                      <a:pt x="779992" y="1593991"/>
                    </a:cubicBezTo>
                    <a:cubicBezTo>
                      <a:pt x="776817" y="1588276"/>
                      <a:pt x="792057" y="1586371"/>
                      <a:pt x="792057" y="1580021"/>
                    </a:cubicBezTo>
                    <a:cubicBezTo>
                      <a:pt x="792692" y="1574941"/>
                      <a:pt x="781897" y="1566051"/>
                      <a:pt x="787612" y="1564781"/>
                    </a:cubicBezTo>
                    <a:cubicBezTo>
                      <a:pt x="793326" y="1564146"/>
                      <a:pt x="792692" y="1577481"/>
                      <a:pt x="798407" y="1578751"/>
                    </a:cubicBezTo>
                    <a:cubicBezTo>
                      <a:pt x="800312" y="1579386"/>
                      <a:pt x="800312" y="1575576"/>
                      <a:pt x="800947" y="1573671"/>
                    </a:cubicBezTo>
                    <a:cubicBezTo>
                      <a:pt x="801582" y="1562241"/>
                      <a:pt x="785072" y="1534301"/>
                      <a:pt x="781897" y="1531126"/>
                    </a:cubicBezTo>
                    <a:cubicBezTo>
                      <a:pt x="776817" y="1526046"/>
                      <a:pt x="775547" y="1533031"/>
                      <a:pt x="773642" y="1531126"/>
                    </a:cubicBezTo>
                    <a:cubicBezTo>
                      <a:pt x="761576" y="1518426"/>
                      <a:pt x="763482" y="1532396"/>
                      <a:pt x="759037" y="1540016"/>
                    </a:cubicBezTo>
                    <a:cubicBezTo>
                      <a:pt x="756497" y="1543826"/>
                      <a:pt x="759672" y="1529856"/>
                      <a:pt x="757132" y="1526046"/>
                    </a:cubicBezTo>
                    <a:cubicBezTo>
                      <a:pt x="754592" y="1522236"/>
                      <a:pt x="727922" y="1512711"/>
                      <a:pt x="746337" y="1512711"/>
                    </a:cubicBezTo>
                    <a:cubicBezTo>
                      <a:pt x="752687" y="1512711"/>
                      <a:pt x="748876" y="1512711"/>
                      <a:pt x="755862" y="1512711"/>
                    </a:cubicBezTo>
                    <a:cubicBezTo>
                      <a:pt x="757767" y="1512711"/>
                      <a:pt x="761576" y="1511441"/>
                      <a:pt x="760942" y="1509536"/>
                    </a:cubicBezTo>
                    <a:cubicBezTo>
                      <a:pt x="758401" y="1503821"/>
                      <a:pt x="748242" y="1505091"/>
                      <a:pt x="745067" y="1500011"/>
                    </a:cubicBezTo>
                    <a:cubicBezTo>
                      <a:pt x="735542" y="1486676"/>
                      <a:pt x="761576" y="1500646"/>
                      <a:pt x="745067" y="1487946"/>
                    </a:cubicBezTo>
                    <a:cubicBezTo>
                      <a:pt x="739987" y="1484136"/>
                      <a:pt x="729192" y="1490486"/>
                      <a:pt x="725382" y="1490486"/>
                    </a:cubicBezTo>
                    <a:cubicBezTo>
                      <a:pt x="722207" y="1490486"/>
                      <a:pt x="727922" y="1484771"/>
                      <a:pt x="728557" y="1481596"/>
                    </a:cubicBezTo>
                    <a:cubicBezTo>
                      <a:pt x="729192" y="1480326"/>
                      <a:pt x="725382" y="1481596"/>
                      <a:pt x="723476" y="1481596"/>
                    </a:cubicBezTo>
                    <a:cubicBezTo>
                      <a:pt x="721572" y="1481596"/>
                      <a:pt x="719667" y="1482231"/>
                      <a:pt x="718397" y="1481596"/>
                    </a:cubicBezTo>
                    <a:cubicBezTo>
                      <a:pt x="701887" y="1470166"/>
                      <a:pt x="703792" y="1445401"/>
                      <a:pt x="694901" y="1442226"/>
                    </a:cubicBezTo>
                    <a:cubicBezTo>
                      <a:pt x="679026" y="1437146"/>
                      <a:pt x="680932" y="1457466"/>
                      <a:pt x="676487" y="1462546"/>
                    </a:cubicBezTo>
                    <a:cubicBezTo>
                      <a:pt x="675217" y="1463816"/>
                      <a:pt x="673312" y="1460641"/>
                      <a:pt x="671407" y="1459371"/>
                    </a:cubicBezTo>
                    <a:cubicBezTo>
                      <a:pt x="658072" y="1450481"/>
                      <a:pt x="672676" y="1442226"/>
                      <a:pt x="665692" y="1435241"/>
                    </a:cubicBezTo>
                    <a:cubicBezTo>
                      <a:pt x="656801" y="1426351"/>
                      <a:pt x="647276" y="1437781"/>
                      <a:pt x="638387" y="1437146"/>
                    </a:cubicBezTo>
                    <a:cubicBezTo>
                      <a:pt x="637117" y="1437146"/>
                      <a:pt x="637751" y="1421906"/>
                      <a:pt x="624417" y="1421906"/>
                    </a:cubicBezTo>
                    <a:cubicBezTo>
                      <a:pt x="618067" y="1421906"/>
                      <a:pt x="640292" y="1416826"/>
                      <a:pt x="639022" y="1410476"/>
                    </a:cubicBezTo>
                    <a:cubicBezTo>
                      <a:pt x="639022" y="1407936"/>
                      <a:pt x="633942" y="1397141"/>
                      <a:pt x="632672" y="1392061"/>
                    </a:cubicBezTo>
                    <a:cubicBezTo>
                      <a:pt x="630132" y="1385711"/>
                      <a:pt x="618067" y="1375551"/>
                      <a:pt x="624417" y="1367931"/>
                    </a:cubicBezTo>
                    <a:cubicBezTo>
                      <a:pt x="626322" y="1366026"/>
                      <a:pt x="632672" y="1367931"/>
                      <a:pt x="632672" y="1365391"/>
                    </a:cubicBezTo>
                    <a:cubicBezTo>
                      <a:pt x="632672" y="1362851"/>
                      <a:pt x="626957" y="1366026"/>
                      <a:pt x="624417" y="1365391"/>
                    </a:cubicBezTo>
                    <a:cubicBezTo>
                      <a:pt x="623147" y="1364756"/>
                      <a:pt x="628862" y="1352056"/>
                      <a:pt x="628226" y="1350786"/>
                    </a:cubicBezTo>
                    <a:cubicBezTo>
                      <a:pt x="628226" y="1350151"/>
                      <a:pt x="622512" y="1334276"/>
                      <a:pt x="624417" y="1329831"/>
                    </a:cubicBezTo>
                    <a:cubicBezTo>
                      <a:pt x="625051" y="1327926"/>
                      <a:pt x="630767" y="1329196"/>
                      <a:pt x="630767" y="1327291"/>
                    </a:cubicBezTo>
                    <a:cubicBezTo>
                      <a:pt x="631401" y="1320941"/>
                      <a:pt x="621876" y="1317766"/>
                      <a:pt x="619972" y="1312051"/>
                    </a:cubicBezTo>
                    <a:cubicBezTo>
                      <a:pt x="618701" y="1306971"/>
                      <a:pt x="621242" y="1312051"/>
                      <a:pt x="624417" y="1312051"/>
                    </a:cubicBezTo>
                    <a:cubicBezTo>
                      <a:pt x="628226" y="1312051"/>
                      <a:pt x="637117" y="1315861"/>
                      <a:pt x="635847" y="1312686"/>
                    </a:cubicBezTo>
                    <a:cubicBezTo>
                      <a:pt x="633307" y="1308241"/>
                      <a:pt x="621242" y="1305066"/>
                      <a:pt x="620607" y="1297446"/>
                    </a:cubicBezTo>
                    <a:cubicBezTo>
                      <a:pt x="619337" y="1285381"/>
                      <a:pt x="627592" y="1297446"/>
                      <a:pt x="632037" y="1294906"/>
                    </a:cubicBezTo>
                    <a:cubicBezTo>
                      <a:pt x="633942" y="1293636"/>
                      <a:pt x="628226" y="1291096"/>
                      <a:pt x="627592" y="1288556"/>
                    </a:cubicBezTo>
                    <a:cubicBezTo>
                      <a:pt x="626322" y="1284746"/>
                      <a:pt x="626957" y="1280301"/>
                      <a:pt x="628226" y="1276491"/>
                    </a:cubicBezTo>
                    <a:cubicBezTo>
                      <a:pt x="629497" y="1273316"/>
                      <a:pt x="619337" y="1273316"/>
                      <a:pt x="620607" y="1270141"/>
                    </a:cubicBezTo>
                    <a:cubicBezTo>
                      <a:pt x="621242" y="1268871"/>
                      <a:pt x="612351" y="1267601"/>
                      <a:pt x="627592" y="1259981"/>
                    </a:cubicBezTo>
                    <a:cubicBezTo>
                      <a:pt x="630132" y="1258711"/>
                      <a:pt x="639022" y="1264426"/>
                      <a:pt x="637117" y="1261886"/>
                    </a:cubicBezTo>
                    <a:cubicBezTo>
                      <a:pt x="633942" y="1258076"/>
                      <a:pt x="621876" y="1260616"/>
                      <a:pt x="623147" y="1255536"/>
                    </a:cubicBezTo>
                    <a:cubicBezTo>
                      <a:pt x="625051" y="1249821"/>
                      <a:pt x="639022" y="1252996"/>
                      <a:pt x="639022" y="1247281"/>
                    </a:cubicBezTo>
                    <a:cubicBezTo>
                      <a:pt x="639022" y="1242836"/>
                      <a:pt x="625051" y="1243471"/>
                      <a:pt x="628226" y="1240931"/>
                    </a:cubicBezTo>
                    <a:cubicBezTo>
                      <a:pt x="642832" y="1230771"/>
                      <a:pt x="644101" y="1256171"/>
                      <a:pt x="660612" y="1256806"/>
                    </a:cubicBezTo>
                    <a:cubicBezTo>
                      <a:pt x="660612" y="1254901"/>
                      <a:pt x="661247" y="1252996"/>
                      <a:pt x="661247" y="1251091"/>
                    </a:cubicBezTo>
                    <a:cubicBezTo>
                      <a:pt x="664422" y="1232041"/>
                      <a:pt x="644737" y="1248551"/>
                      <a:pt x="648547" y="1226961"/>
                    </a:cubicBezTo>
                    <a:cubicBezTo>
                      <a:pt x="649182" y="1222516"/>
                      <a:pt x="642832" y="1224421"/>
                      <a:pt x="646007" y="1214896"/>
                    </a:cubicBezTo>
                    <a:cubicBezTo>
                      <a:pt x="649817" y="1202831"/>
                      <a:pt x="658072" y="1195846"/>
                      <a:pt x="659342" y="1191401"/>
                    </a:cubicBezTo>
                    <a:cubicBezTo>
                      <a:pt x="662517" y="1183146"/>
                      <a:pt x="657437" y="1161556"/>
                      <a:pt x="665057" y="1150126"/>
                    </a:cubicBezTo>
                    <a:cubicBezTo>
                      <a:pt x="668867" y="1144411"/>
                      <a:pt x="663787" y="1159016"/>
                      <a:pt x="672676" y="1153301"/>
                    </a:cubicBezTo>
                    <a:cubicBezTo>
                      <a:pt x="673947" y="1152666"/>
                      <a:pt x="678392" y="1152031"/>
                      <a:pt x="677122" y="1150761"/>
                    </a:cubicBezTo>
                    <a:cubicBezTo>
                      <a:pt x="671407" y="1141871"/>
                      <a:pt x="646007" y="1139966"/>
                      <a:pt x="648547" y="1120281"/>
                    </a:cubicBezTo>
                    <a:cubicBezTo>
                      <a:pt x="648547" y="1119011"/>
                      <a:pt x="651087" y="1120916"/>
                      <a:pt x="651722" y="1120281"/>
                    </a:cubicBezTo>
                    <a:cubicBezTo>
                      <a:pt x="652992" y="1119011"/>
                      <a:pt x="653626" y="1116471"/>
                      <a:pt x="653626" y="1114566"/>
                    </a:cubicBezTo>
                    <a:lnTo>
                      <a:pt x="649182" y="1105676"/>
                    </a:lnTo>
                    <a:cubicBezTo>
                      <a:pt x="658072" y="1080276"/>
                      <a:pt x="674582" y="1129806"/>
                      <a:pt x="682837" y="1115201"/>
                    </a:cubicBezTo>
                    <a:cubicBezTo>
                      <a:pt x="684107" y="1113296"/>
                      <a:pt x="678392" y="1112026"/>
                      <a:pt x="678392" y="1109486"/>
                    </a:cubicBezTo>
                    <a:cubicBezTo>
                      <a:pt x="679026" y="1096786"/>
                      <a:pt x="692997" y="1108851"/>
                      <a:pt x="696807" y="1106946"/>
                    </a:cubicBezTo>
                    <a:cubicBezTo>
                      <a:pt x="703157" y="1104406"/>
                      <a:pt x="701887" y="1087896"/>
                      <a:pt x="705062" y="1083451"/>
                    </a:cubicBezTo>
                    <a:cubicBezTo>
                      <a:pt x="707601" y="1080276"/>
                      <a:pt x="704426" y="1092976"/>
                      <a:pt x="707601" y="1095516"/>
                    </a:cubicBezTo>
                    <a:cubicBezTo>
                      <a:pt x="707601" y="1095516"/>
                      <a:pt x="717126" y="1087261"/>
                      <a:pt x="717126" y="1087261"/>
                    </a:cubicBezTo>
                    <a:cubicBezTo>
                      <a:pt x="718397" y="1084086"/>
                      <a:pt x="712047" y="1081546"/>
                      <a:pt x="711412" y="1078371"/>
                    </a:cubicBezTo>
                    <a:cubicBezTo>
                      <a:pt x="705697" y="1061861"/>
                      <a:pt x="707601" y="1043446"/>
                      <a:pt x="697442" y="1028206"/>
                    </a:cubicBezTo>
                    <a:cubicBezTo>
                      <a:pt x="696172" y="1026301"/>
                      <a:pt x="694267" y="1024396"/>
                      <a:pt x="691726" y="1021856"/>
                    </a:cubicBezTo>
                    <a:cubicBezTo>
                      <a:pt x="691726" y="1021856"/>
                      <a:pt x="691092" y="1021856"/>
                      <a:pt x="691092" y="1021856"/>
                    </a:cubicBezTo>
                    <a:cubicBezTo>
                      <a:pt x="688551" y="1021856"/>
                      <a:pt x="685376" y="1016141"/>
                      <a:pt x="685376" y="1016141"/>
                    </a:cubicBezTo>
                    <a:cubicBezTo>
                      <a:pt x="685376" y="1016141"/>
                      <a:pt x="688551" y="1018681"/>
                      <a:pt x="691726" y="1021856"/>
                    </a:cubicBezTo>
                    <a:cubicBezTo>
                      <a:pt x="696807" y="1021221"/>
                      <a:pt x="699347" y="1014871"/>
                      <a:pt x="706332" y="1033921"/>
                    </a:cubicBezTo>
                    <a:cubicBezTo>
                      <a:pt x="707601" y="1038366"/>
                      <a:pt x="715857" y="1042811"/>
                      <a:pt x="718397" y="1042811"/>
                    </a:cubicBezTo>
                    <a:cubicBezTo>
                      <a:pt x="720937" y="1042811"/>
                      <a:pt x="711412" y="1049796"/>
                      <a:pt x="712047" y="1051701"/>
                    </a:cubicBezTo>
                    <a:cubicBezTo>
                      <a:pt x="719667" y="1066941"/>
                      <a:pt x="727287" y="1048526"/>
                      <a:pt x="729192" y="1049161"/>
                    </a:cubicBezTo>
                    <a:cubicBezTo>
                      <a:pt x="731097" y="1049796"/>
                      <a:pt x="732367" y="1042176"/>
                      <a:pt x="735542" y="1037731"/>
                    </a:cubicBezTo>
                    <a:cubicBezTo>
                      <a:pt x="736176" y="1036461"/>
                      <a:pt x="748876" y="1053606"/>
                      <a:pt x="755226" y="1044081"/>
                    </a:cubicBezTo>
                    <a:cubicBezTo>
                      <a:pt x="756497" y="1042176"/>
                      <a:pt x="756497" y="1039636"/>
                      <a:pt x="755226" y="1038366"/>
                    </a:cubicBezTo>
                    <a:cubicBezTo>
                      <a:pt x="753957" y="1036461"/>
                      <a:pt x="748242" y="1037096"/>
                      <a:pt x="748876" y="1035191"/>
                    </a:cubicBezTo>
                    <a:cubicBezTo>
                      <a:pt x="750147" y="1032651"/>
                      <a:pt x="753957" y="1035191"/>
                      <a:pt x="756497" y="1035191"/>
                    </a:cubicBezTo>
                    <a:cubicBezTo>
                      <a:pt x="757132" y="1035191"/>
                      <a:pt x="757767" y="1035191"/>
                      <a:pt x="757767" y="1035191"/>
                    </a:cubicBezTo>
                    <a:cubicBezTo>
                      <a:pt x="766657" y="1030111"/>
                      <a:pt x="762847" y="1032016"/>
                      <a:pt x="765387" y="1026301"/>
                    </a:cubicBezTo>
                    <a:cubicBezTo>
                      <a:pt x="771101" y="1015506"/>
                      <a:pt x="746972" y="1026936"/>
                      <a:pt x="747607" y="1008521"/>
                    </a:cubicBezTo>
                    <a:cubicBezTo>
                      <a:pt x="747607" y="1004711"/>
                      <a:pt x="753322" y="1014236"/>
                      <a:pt x="756497" y="1014236"/>
                    </a:cubicBezTo>
                    <a:cubicBezTo>
                      <a:pt x="759672" y="1014236"/>
                      <a:pt x="771101" y="993281"/>
                      <a:pt x="768562" y="991376"/>
                    </a:cubicBezTo>
                    <a:cubicBezTo>
                      <a:pt x="767292" y="990106"/>
                      <a:pt x="763482" y="988836"/>
                      <a:pt x="764751" y="988201"/>
                    </a:cubicBezTo>
                    <a:cubicBezTo>
                      <a:pt x="764751" y="988201"/>
                      <a:pt x="781262" y="991376"/>
                      <a:pt x="781262" y="991376"/>
                    </a:cubicBezTo>
                    <a:cubicBezTo>
                      <a:pt x="784437" y="988836"/>
                      <a:pt x="774912" y="983121"/>
                      <a:pt x="776817" y="979946"/>
                    </a:cubicBezTo>
                    <a:cubicBezTo>
                      <a:pt x="777451" y="978676"/>
                      <a:pt x="780626" y="979946"/>
                      <a:pt x="781897" y="979946"/>
                    </a:cubicBezTo>
                    <a:cubicBezTo>
                      <a:pt x="783801" y="979946"/>
                      <a:pt x="793326" y="986931"/>
                      <a:pt x="794597" y="985661"/>
                    </a:cubicBezTo>
                    <a:cubicBezTo>
                      <a:pt x="802851" y="980581"/>
                      <a:pt x="785707" y="973596"/>
                      <a:pt x="788882" y="974231"/>
                    </a:cubicBezTo>
                    <a:cubicBezTo>
                      <a:pt x="792057" y="974231"/>
                      <a:pt x="795232" y="968516"/>
                      <a:pt x="799676" y="974231"/>
                    </a:cubicBezTo>
                    <a:cubicBezTo>
                      <a:pt x="802217" y="977406"/>
                      <a:pt x="802217" y="988836"/>
                      <a:pt x="809837" y="986296"/>
                    </a:cubicBezTo>
                    <a:cubicBezTo>
                      <a:pt x="811742" y="985661"/>
                      <a:pt x="814917" y="985026"/>
                      <a:pt x="814282" y="983121"/>
                    </a:cubicBezTo>
                    <a:cubicBezTo>
                      <a:pt x="813647" y="981216"/>
                      <a:pt x="816822" y="962801"/>
                      <a:pt x="826982" y="962801"/>
                    </a:cubicBezTo>
                    <a:cubicBezTo>
                      <a:pt x="827617" y="962801"/>
                      <a:pt x="835237" y="934226"/>
                      <a:pt x="836507" y="933591"/>
                    </a:cubicBezTo>
                    <a:cubicBezTo>
                      <a:pt x="837776" y="932956"/>
                      <a:pt x="849842" y="950101"/>
                      <a:pt x="851747" y="948196"/>
                    </a:cubicBezTo>
                    <a:cubicBezTo>
                      <a:pt x="856826" y="941846"/>
                      <a:pt x="835872" y="917716"/>
                      <a:pt x="846032" y="918986"/>
                    </a:cubicBezTo>
                    <a:cubicBezTo>
                      <a:pt x="858732" y="920891"/>
                      <a:pt x="858097" y="936766"/>
                      <a:pt x="865717" y="942481"/>
                    </a:cubicBezTo>
                    <a:cubicBezTo>
                      <a:pt x="874607" y="948831"/>
                      <a:pt x="872701" y="924066"/>
                      <a:pt x="886672" y="910731"/>
                    </a:cubicBezTo>
                    <a:cubicBezTo>
                      <a:pt x="894292" y="903746"/>
                      <a:pt x="913976" y="908826"/>
                      <a:pt x="916517" y="905016"/>
                    </a:cubicBezTo>
                    <a:cubicBezTo>
                      <a:pt x="919692" y="901206"/>
                      <a:pt x="917151" y="894221"/>
                      <a:pt x="920962" y="890411"/>
                    </a:cubicBezTo>
                    <a:cubicBezTo>
                      <a:pt x="924772" y="887236"/>
                      <a:pt x="921597" y="889141"/>
                      <a:pt x="924137" y="887236"/>
                    </a:cubicBezTo>
                    <a:cubicBezTo>
                      <a:pt x="931757" y="882791"/>
                      <a:pt x="924137" y="904381"/>
                      <a:pt x="930487" y="901841"/>
                    </a:cubicBezTo>
                    <a:cubicBezTo>
                      <a:pt x="936201" y="899301"/>
                      <a:pt x="931757" y="875806"/>
                      <a:pt x="940647" y="875806"/>
                    </a:cubicBezTo>
                    <a:cubicBezTo>
                      <a:pt x="943822" y="875806"/>
                      <a:pt x="941917" y="884696"/>
                      <a:pt x="945092" y="884696"/>
                    </a:cubicBezTo>
                    <a:cubicBezTo>
                      <a:pt x="945092" y="884696"/>
                      <a:pt x="950807" y="875806"/>
                      <a:pt x="950807" y="875806"/>
                    </a:cubicBezTo>
                    <a:cubicBezTo>
                      <a:pt x="967317" y="873266"/>
                      <a:pt x="974301" y="841516"/>
                      <a:pt x="980017" y="820561"/>
                    </a:cubicBezTo>
                    <a:cubicBezTo>
                      <a:pt x="982557" y="810401"/>
                      <a:pt x="1013037" y="790081"/>
                      <a:pt x="1013672" y="788176"/>
                    </a:cubicBezTo>
                    <a:cubicBezTo>
                      <a:pt x="1014942" y="785636"/>
                      <a:pt x="1013037" y="784366"/>
                      <a:pt x="1014942" y="785001"/>
                    </a:cubicBezTo>
                    <a:cubicBezTo>
                      <a:pt x="1017482" y="785636"/>
                      <a:pt x="1035897" y="766586"/>
                      <a:pt x="1036532" y="764681"/>
                    </a:cubicBezTo>
                    <a:cubicBezTo>
                      <a:pt x="1039072" y="753251"/>
                      <a:pt x="1030817" y="766586"/>
                      <a:pt x="1026372" y="764681"/>
                    </a:cubicBezTo>
                    <a:lnTo>
                      <a:pt x="1026372" y="753251"/>
                    </a:lnTo>
                    <a:cubicBezTo>
                      <a:pt x="1023197" y="751346"/>
                      <a:pt x="1010497" y="750711"/>
                      <a:pt x="1014307" y="750711"/>
                    </a:cubicBezTo>
                    <a:cubicBezTo>
                      <a:pt x="1046692" y="750076"/>
                      <a:pt x="1020022" y="750076"/>
                      <a:pt x="1005417" y="731026"/>
                    </a:cubicBezTo>
                    <a:lnTo>
                      <a:pt x="993351" y="725311"/>
                    </a:lnTo>
                    <a:cubicBezTo>
                      <a:pt x="983826" y="702451"/>
                      <a:pt x="1003512" y="713881"/>
                      <a:pt x="1003512" y="713881"/>
                    </a:cubicBezTo>
                    <a:cubicBezTo>
                      <a:pt x="1004147" y="711976"/>
                      <a:pt x="1009862" y="713246"/>
                      <a:pt x="1009226" y="710706"/>
                    </a:cubicBezTo>
                    <a:cubicBezTo>
                      <a:pt x="1006687" y="702451"/>
                      <a:pt x="985732" y="714516"/>
                      <a:pt x="985732" y="699911"/>
                    </a:cubicBezTo>
                    <a:cubicBezTo>
                      <a:pt x="985732" y="692291"/>
                      <a:pt x="992717" y="707531"/>
                      <a:pt x="999067" y="699911"/>
                    </a:cubicBezTo>
                    <a:cubicBezTo>
                      <a:pt x="1000972" y="696736"/>
                      <a:pt x="1000972" y="684671"/>
                      <a:pt x="1004782" y="679591"/>
                    </a:cubicBezTo>
                    <a:cubicBezTo>
                      <a:pt x="1008592" y="675146"/>
                      <a:pt x="1023832" y="671336"/>
                      <a:pt x="1026372" y="667526"/>
                    </a:cubicBezTo>
                    <a:cubicBezTo>
                      <a:pt x="1031451" y="661176"/>
                      <a:pt x="1024467" y="661811"/>
                      <a:pt x="1022562" y="661811"/>
                    </a:cubicBezTo>
                    <a:cubicBezTo>
                      <a:pt x="1023197" y="661811"/>
                      <a:pt x="1025101" y="661176"/>
                      <a:pt x="1028276" y="659906"/>
                    </a:cubicBezTo>
                    <a:cubicBezTo>
                      <a:pt x="1030182" y="659271"/>
                      <a:pt x="1033357" y="659906"/>
                      <a:pt x="1033357" y="658636"/>
                    </a:cubicBezTo>
                    <a:cubicBezTo>
                      <a:pt x="1034626" y="649111"/>
                      <a:pt x="1032087" y="628156"/>
                      <a:pt x="1016847" y="616091"/>
                    </a:cubicBezTo>
                    <a:lnTo>
                      <a:pt x="1005417" y="613551"/>
                    </a:lnTo>
                    <a:cubicBezTo>
                      <a:pt x="1001607" y="596406"/>
                      <a:pt x="1033357" y="632601"/>
                      <a:pt x="1040342" y="626886"/>
                    </a:cubicBezTo>
                    <a:cubicBezTo>
                      <a:pt x="1056217" y="614821"/>
                      <a:pt x="1009862" y="614821"/>
                      <a:pt x="1022562" y="604661"/>
                    </a:cubicBezTo>
                    <a:cubicBezTo>
                      <a:pt x="1027007" y="600851"/>
                      <a:pt x="1061932" y="602121"/>
                      <a:pt x="1062567" y="600851"/>
                    </a:cubicBezTo>
                    <a:cubicBezTo>
                      <a:pt x="1065107" y="598946"/>
                      <a:pt x="1061297" y="593866"/>
                      <a:pt x="1063837" y="592596"/>
                    </a:cubicBezTo>
                    <a:cubicBezTo>
                      <a:pt x="1065742" y="591326"/>
                      <a:pt x="1066376" y="598946"/>
                      <a:pt x="1068282" y="598311"/>
                    </a:cubicBezTo>
                    <a:cubicBezTo>
                      <a:pt x="1082251" y="592596"/>
                      <a:pt x="1057487" y="579896"/>
                      <a:pt x="1054947" y="578626"/>
                    </a:cubicBezTo>
                    <a:cubicBezTo>
                      <a:pt x="1053042" y="577991"/>
                      <a:pt x="1059392" y="579261"/>
                      <a:pt x="1061297" y="579896"/>
                    </a:cubicBezTo>
                    <a:cubicBezTo>
                      <a:pt x="1068917" y="581166"/>
                      <a:pt x="1079076" y="581166"/>
                      <a:pt x="1084792" y="574816"/>
                    </a:cubicBezTo>
                    <a:cubicBezTo>
                      <a:pt x="1086697" y="572911"/>
                      <a:pt x="1080347" y="571006"/>
                      <a:pt x="1077172" y="569101"/>
                    </a:cubicBezTo>
                    <a:cubicBezTo>
                      <a:pt x="1068282" y="564021"/>
                      <a:pt x="1046692" y="560846"/>
                      <a:pt x="1046692" y="547511"/>
                    </a:cubicBezTo>
                    <a:cubicBezTo>
                      <a:pt x="1046692" y="545606"/>
                      <a:pt x="1049867" y="550051"/>
                      <a:pt x="1051137" y="551956"/>
                    </a:cubicBezTo>
                    <a:cubicBezTo>
                      <a:pt x="1058757" y="558941"/>
                      <a:pt x="1052407" y="553861"/>
                      <a:pt x="1061297" y="558941"/>
                    </a:cubicBezTo>
                    <a:cubicBezTo>
                      <a:pt x="1068282" y="562751"/>
                      <a:pt x="1097492" y="577991"/>
                      <a:pt x="1101937" y="577356"/>
                    </a:cubicBezTo>
                    <a:cubicBezTo>
                      <a:pt x="1106382" y="577356"/>
                      <a:pt x="1091142" y="547511"/>
                      <a:pt x="1091142" y="555131"/>
                    </a:cubicBezTo>
                    <a:cubicBezTo>
                      <a:pt x="1091142" y="557036"/>
                      <a:pt x="1087967" y="556401"/>
                      <a:pt x="1087967" y="552591"/>
                    </a:cubicBezTo>
                    <a:cubicBezTo>
                      <a:pt x="1089237" y="543701"/>
                      <a:pt x="1079076" y="544336"/>
                      <a:pt x="1084792" y="541161"/>
                    </a:cubicBezTo>
                    <a:cubicBezTo>
                      <a:pt x="1098762" y="534176"/>
                      <a:pt x="1098126" y="553861"/>
                      <a:pt x="1096857" y="520841"/>
                    </a:cubicBezTo>
                    <a:cubicBezTo>
                      <a:pt x="1096857" y="520206"/>
                      <a:pt x="1111462" y="528461"/>
                      <a:pt x="1111462" y="529096"/>
                    </a:cubicBezTo>
                    <a:cubicBezTo>
                      <a:pt x="1111462" y="530366"/>
                      <a:pt x="1112097" y="531001"/>
                      <a:pt x="1112097" y="531636"/>
                    </a:cubicBezTo>
                    <a:cubicBezTo>
                      <a:pt x="1113367" y="531001"/>
                      <a:pt x="1114637" y="531001"/>
                      <a:pt x="1117176" y="531636"/>
                    </a:cubicBezTo>
                    <a:cubicBezTo>
                      <a:pt x="1120351" y="532271"/>
                      <a:pt x="1118447" y="539891"/>
                      <a:pt x="1121622" y="539891"/>
                    </a:cubicBezTo>
                    <a:cubicBezTo>
                      <a:pt x="1133687" y="539256"/>
                      <a:pt x="1119717" y="515761"/>
                      <a:pt x="1119082" y="514491"/>
                    </a:cubicBezTo>
                    <a:cubicBezTo>
                      <a:pt x="1119082" y="508776"/>
                      <a:pt x="1136226" y="530366"/>
                      <a:pt x="1136862" y="531001"/>
                    </a:cubicBezTo>
                    <a:cubicBezTo>
                      <a:pt x="1140037" y="534176"/>
                      <a:pt x="1151467" y="532906"/>
                      <a:pt x="1155912" y="538621"/>
                    </a:cubicBezTo>
                    <a:cubicBezTo>
                      <a:pt x="1157817" y="541161"/>
                      <a:pt x="1156547" y="544971"/>
                      <a:pt x="1159087" y="546876"/>
                    </a:cubicBezTo>
                    <a:cubicBezTo>
                      <a:pt x="1161626" y="548781"/>
                      <a:pt x="1162262" y="540526"/>
                      <a:pt x="1164801" y="537986"/>
                    </a:cubicBezTo>
                    <a:cubicBezTo>
                      <a:pt x="1171151" y="531636"/>
                      <a:pt x="1165437" y="525921"/>
                      <a:pt x="1168612" y="524016"/>
                    </a:cubicBezTo>
                    <a:cubicBezTo>
                      <a:pt x="1173692" y="520841"/>
                      <a:pt x="1181312" y="527191"/>
                      <a:pt x="1184487" y="531636"/>
                    </a:cubicBezTo>
                    <a:cubicBezTo>
                      <a:pt x="1185757" y="532906"/>
                      <a:pt x="1187662" y="535446"/>
                      <a:pt x="1188932" y="534176"/>
                    </a:cubicBezTo>
                    <a:cubicBezTo>
                      <a:pt x="1192107" y="531001"/>
                      <a:pt x="1192742" y="527191"/>
                      <a:pt x="1194647" y="528461"/>
                    </a:cubicBezTo>
                    <a:cubicBezTo>
                      <a:pt x="1206712" y="534811"/>
                      <a:pt x="1205442" y="521476"/>
                      <a:pt x="1214332" y="524651"/>
                    </a:cubicBezTo>
                    <a:cubicBezTo>
                      <a:pt x="1218776" y="525921"/>
                      <a:pt x="1228301" y="534811"/>
                      <a:pt x="1232112" y="534811"/>
                    </a:cubicBezTo>
                    <a:cubicBezTo>
                      <a:pt x="1233382" y="534811"/>
                      <a:pt x="1245447" y="520841"/>
                      <a:pt x="1251162" y="522746"/>
                    </a:cubicBezTo>
                    <a:cubicBezTo>
                      <a:pt x="1246717" y="510681"/>
                      <a:pt x="1241637" y="497346"/>
                      <a:pt x="1233382" y="48591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41B91F38-ECB8-F033-16F5-DE481EA329A0}"/>
                  </a:ext>
                </a:extLst>
              </p:cNvPr>
              <p:cNvSpPr/>
              <p:nvPr/>
            </p:nvSpPr>
            <p:spPr>
              <a:xfrm>
                <a:off x="9817941" y="2525667"/>
                <a:ext cx="29366" cy="27049"/>
              </a:xfrm>
              <a:custGeom>
                <a:avLst/>
                <a:gdLst>
                  <a:gd name="connsiteX0" fmla="*/ 156 w 29366"/>
                  <a:gd name="connsiteY0" fmla="*/ 14967 h 27049"/>
                  <a:gd name="connsiteX1" fmla="*/ 10316 w 29366"/>
                  <a:gd name="connsiteY1" fmla="*/ 27032 h 27049"/>
                  <a:gd name="connsiteX2" fmla="*/ 14126 w 29366"/>
                  <a:gd name="connsiteY2" fmla="*/ 8617 h 27049"/>
                  <a:gd name="connsiteX3" fmla="*/ 29366 w 29366"/>
                  <a:gd name="connsiteY3" fmla="*/ 5442 h 27049"/>
                  <a:gd name="connsiteX4" fmla="*/ 156 w 29366"/>
                  <a:gd name="connsiteY4" fmla="*/ 14967 h 2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66" h="27049">
                    <a:moveTo>
                      <a:pt x="156" y="14967"/>
                    </a:moveTo>
                    <a:lnTo>
                      <a:pt x="10316" y="27032"/>
                    </a:lnTo>
                    <a:cubicBezTo>
                      <a:pt x="12856" y="27667"/>
                      <a:pt x="12221" y="9887"/>
                      <a:pt x="14126" y="8617"/>
                    </a:cubicBezTo>
                    <a:cubicBezTo>
                      <a:pt x="18571" y="5442"/>
                      <a:pt x="24286" y="6712"/>
                      <a:pt x="29366" y="5442"/>
                    </a:cubicBezTo>
                    <a:cubicBezTo>
                      <a:pt x="26826" y="-5353"/>
                      <a:pt x="-2384" y="997"/>
                      <a:pt x="156" y="14967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DBAD6F93-D7EA-86C5-AF51-FD47DBFA6015}"/>
                  </a:ext>
                </a:extLst>
              </p:cNvPr>
              <p:cNvSpPr/>
              <p:nvPr/>
            </p:nvSpPr>
            <p:spPr>
              <a:xfrm>
                <a:off x="9716741" y="2540054"/>
                <a:ext cx="104198" cy="184109"/>
              </a:xfrm>
              <a:custGeom>
                <a:avLst/>
                <a:gdLst>
                  <a:gd name="connsiteX0" fmla="*/ 83576 w 104198"/>
                  <a:gd name="connsiteY0" fmla="*/ 7565 h 184109"/>
                  <a:gd name="connsiteX1" fmla="*/ 78496 w 104198"/>
                  <a:gd name="connsiteY1" fmla="*/ 1215 h 184109"/>
                  <a:gd name="connsiteX2" fmla="*/ 72781 w 104198"/>
                  <a:gd name="connsiteY2" fmla="*/ 19630 h 184109"/>
                  <a:gd name="connsiteX3" fmla="*/ 60716 w 104198"/>
                  <a:gd name="connsiteY3" fmla="*/ 1215 h 184109"/>
                  <a:gd name="connsiteX4" fmla="*/ 53731 w 104198"/>
                  <a:gd name="connsiteY4" fmla="*/ 16455 h 184109"/>
                  <a:gd name="connsiteX5" fmla="*/ 38491 w 104198"/>
                  <a:gd name="connsiteY5" fmla="*/ 18995 h 184109"/>
                  <a:gd name="connsiteX6" fmla="*/ 20711 w 104198"/>
                  <a:gd name="connsiteY6" fmla="*/ 48840 h 184109"/>
                  <a:gd name="connsiteX7" fmla="*/ 7376 w 104198"/>
                  <a:gd name="connsiteY7" fmla="*/ 97100 h 184109"/>
                  <a:gd name="connsiteX8" fmla="*/ 3566 w 104198"/>
                  <a:gd name="connsiteY8" fmla="*/ 124405 h 184109"/>
                  <a:gd name="connsiteX9" fmla="*/ 9916 w 104198"/>
                  <a:gd name="connsiteY9" fmla="*/ 151710 h 184109"/>
                  <a:gd name="connsiteX10" fmla="*/ 11821 w 104198"/>
                  <a:gd name="connsiteY10" fmla="*/ 158060 h 184109"/>
                  <a:gd name="connsiteX11" fmla="*/ 16901 w 104198"/>
                  <a:gd name="connsiteY11" fmla="*/ 152345 h 184109"/>
                  <a:gd name="connsiteX12" fmla="*/ 391 w 104198"/>
                  <a:gd name="connsiteY12" fmla="*/ 182825 h 184109"/>
                  <a:gd name="connsiteX13" fmla="*/ 9281 w 104198"/>
                  <a:gd name="connsiteY13" fmla="*/ 182825 h 184109"/>
                  <a:gd name="connsiteX14" fmla="*/ 23886 w 104198"/>
                  <a:gd name="connsiteY14" fmla="*/ 152345 h 184109"/>
                  <a:gd name="connsiteX15" fmla="*/ 34681 w 104198"/>
                  <a:gd name="connsiteY15" fmla="*/ 146630 h 184109"/>
                  <a:gd name="connsiteX16" fmla="*/ 29601 w 104198"/>
                  <a:gd name="connsiteY16" fmla="*/ 143455 h 184109"/>
                  <a:gd name="connsiteX17" fmla="*/ 63256 w 104198"/>
                  <a:gd name="connsiteY17" fmla="*/ 125675 h 184109"/>
                  <a:gd name="connsiteX18" fmla="*/ 70876 w 104198"/>
                  <a:gd name="connsiteY18" fmla="*/ 101545 h 184109"/>
                  <a:gd name="connsiteX19" fmla="*/ 84846 w 104198"/>
                  <a:gd name="connsiteY19" fmla="*/ 95830 h 184109"/>
                  <a:gd name="connsiteX20" fmla="*/ 69606 w 104198"/>
                  <a:gd name="connsiteY20" fmla="*/ 83130 h 184109"/>
                  <a:gd name="connsiteX21" fmla="*/ 70241 w 104198"/>
                  <a:gd name="connsiteY21" fmla="*/ 55825 h 184109"/>
                  <a:gd name="connsiteX22" fmla="*/ 88021 w 104198"/>
                  <a:gd name="connsiteY22" fmla="*/ 38045 h 184109"/>
                  <a:gd name="connsiteX23" fmla="*/ 89926 w 104198"/>
                  <a:gd name="connsiteY23" fmla="*/ 25980 h 184109"/>
                  <a:gd name="connsiteX24" fmla="*/ 103896 w 104198"/>
                  <a:gd name="connsiteY24" fmla="*/ 20265 h 184109"/>
                  <a:gd name="connsiteX25" fmla="*/ 95641 w 104198"/>
                  <a:gd name="connsiteY25" fmla="*/ 5025 h 184109"/>
                  <a:gd name="connsiteX26" fmla="*/ 83576 w 104198"/>
                  <a:gd name="connsiteY26" fmla="*/ 7565 h 184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4198" h="184109">
                    <a:moveTo>
                      <a:pt x="83576" y="7565"/>
                    </a:moveTo>
                    <a:cubicBezTo>
                      <a:pt x="82306" y="5025"/>
                      <a:pt x="80401" y="-55"/>
                      <a:pt x="78496" y="1215"/>
                    </a:cubicBezTo>
                    <a:cubicBezTo>
                      <a:pt x="77226" y="1850"/>
                      <a:pt x="77226" y="19630"/>
                      <a:pt x="72781" y="19630"/>
                    </a:cubicBezTo>
                    <a:cubicBezTo>
                      <a:pt x="66431" y="19630"/>
                      <a:pt x="75321" y="-5770"/>
                      <a:pt x="60716" y="1215"/>
                    </a:cubicBezTo>
                    <a:cubicBezTo>
                      <a:pt x="47381" y="7565"/>
                      <a:pt x="62621" y="6930"/>
                      <a:pt x="53731" y="16455"/>
                    </a:cubicBezTo>
                    <a:cubicBezTo>
                      <a:pt x="49921" y="20265"/>
                      <a:pt x="42301" y="15820"/>
                      <a:pt x="38491" y="18995"/>
                    </a:cubicBezTo>
                    <a:cubicBezTo>
                      <a:pt x="30236" y="25345"/>
                      <a:pt x="27696" y="41220"/>
                      <a:pt x="20711" y="48840"/>
                    </a:cubicBezTo>
                    <a:cubicBezTo>
                      <a:pt x="-2784" y="75510"/>
                      <a:pt x="2296" y="65350"/>
                      <a:pt x="7376" y="97100"/>
                    </a:cubicBezTo>
                    <a:cubicBezTo>
                      <a:pt x="9916" y="111705"/>
                      <a:pt x="-2784" y="111070"/>
                      <a:pt x="3566" y="124405"/>
                    </a:cubicBezTo>
                    <a:cubicBezTo>
                      <a:pt x="8011" y="134565"/>
                      <a:pt x="9916" y="145360"/>
                      <a:pt x="9916" y="151710"/>
                    </a:cubicBezTo>
                    <a:cubicBezTo>
                      <a:pt x="9916" y="153615"/>
                      <a:pt x="9281" y="158060"/>
                      <a:pt x="11821" y="158060"/>
                    </a:cubicBezTo>
                    <a:cubicBezTo>
                      <a:pt x="14361" y="158060"/>
                      <a:pt x="14996" y="150440"/>
                      <a:pt x="16901" y="152345"/>
                    </a:cubicBezTo>
                    <a:cubicBezTo>
                      <a:pt x="21981" y="156790"/>
                      <a:pt x="-3419" y="177745"/>
                      <a:pt x="391" y="182825"/>
                    </a:cubicBezTo>
                    <a:cubicBezTo>
                      <a:pt x="2296" y="185365"/>
                      <a:pt x="6106" y="183460"/>
                      <a:pt x="9281" y="182825"/>
                    </a:cubicBezTo>
                    <a:cubicBezTo>
                      <a:pt x="35316" y="179015"/>
                      <a:pt x="18171" y="160600"/>
                      <a:pt x="23886" y="152345"/>
                    </a:cubicBezTo>
                    <a:cubicBezTo>
                      <a:pt x="23886" y="152345"/>
                      <a:pt x="34681" y="146630"/>
                      <a:pt x="34681" y="146630"/>
                    </a:cubicBezTo>
                    <a:cubicBezTo>
                      <a:pt x="34681" y="144725"/>
                      <a:pt x="28966" y="145360"/>
                      <a:pt x="29601" y="143455"/>
                    </a:cubicBezTo>
                    <a:cubicBezTo>
                      <a:pt x="34046" y="132025"/>
                      <a:pt x="56906" y="132660"/>
                      <a:pt x="63256" y="125675"/>
                    </a:cubicBezTo>
                    <a:cubicBezTo>
                      <a:pt x="63891" y="125040"/>
                      <a:pt x="55636" y="111070"/>
                      <a:pt x="70876" y="101545"/>
                    </a:cubicBezTo>
                    <a:cubicBezTo>
                      <a:pt x="74051" y="99640"/>
                      <a:pt x="83576" y="100275"/>
                      <a:pt x="84846" y="95830"/>
                    </a:cubicBezTo>
                    <a:cubicBezTo>
                      <a:pt x="87386" y="83765"/>
                      <a:pt x="74051" y="94560"/>
                      <a:pt x="69606" y="83130"/>
                    </a:cubicBezTo>
                    <a:cubicBezTo>
                      <a:pt x="67066" y="76780"/>
                      <a:pt x="70876" y="61540"/>
                      <a:pt x="70241" y="55825"/>
                    </a:cubicBezTo>
                    <a:cubicBezTo>
                      <a:pt x="65796" y="27885"/>
                      <a:pt x="82941" y="41220"/>
                      <a:pt x="88021" y="38045"/>
                    </a:cubicBezTo>
                    <a:cubicBezTo>
                      <a:pt x="88021" y="38045"/>
                      <a:pt x="89926" y="25980"/>
                      <a:pt x="89926" y="25980"/>
                    </a:cubicBezTo>
                    <a:cubicBezTo>
                      <a:pt x="94371" y="23440"/>
                      <a:pt x="101991" y="24710"/>
                      <a:pt x="103896" y="20265"/>
                    </a:cubicBezTo>
                    <a:cubicBezTo>
                      <a:pt x="105801" y="14550"/>
                      <a:pt x="98181" y="10105"/>
                      <a:pt x="95641" y="5025"/>
                    </a:cubicBezTo>
                    <a:cubicBezTo>
                      <a:pt x="92466" y="4390"/>
                      <a:pt x="84846" y="9470"/>
                      <a:pt x="83576" y="756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4FE8DC93-3E81-6819-A43A-C20560729B68}"/>
                  </a:ext>
                </a:extLst>
              </p:cNvPr>
              <p:cNvSpPr/>
              <p:nvPr/>
            </p:nvSpPr>
            <p:spPr>
              <a:xfrm>
                <a:off x="9529706" y="2640307"/>
                <a:ext cx="83286" cy="206229"/>
              </a:xfrm>
              <a:custGeom>
                <a:avLst/>
                <a:gdLst>
                  <a:gd name="connsiteX0" fmla="*/ 53442 w 83286"/>
                  <a:gd name="connsiteY0" fmla="*/ 52092 h 206229"/>
                  <a:gd name="connsiteX1" fmla="*/ 1371 w 83286"/>
                  <a:gd name="connsiteY1" fmla="*/ 201952 h 206229"/>
                  <a:gd name="connsiteX2" fmla="*/ 34392 w 83286"/>
                  <a:gd name="connsiteY2" fmla="*/ 128292 h 206229"/>
                  <a:gd name="connsiteX3" fmla="*/ 55981 w 83286"/>
                  <a:gd name="connsiteY3" fmla="*/ 78127 h 206229"/>
                  <a:gd name="connsiteX4" fmla="*/ 58521 w 83286"/>
                  <a:gd name="connsiteY4" fmla="*/ 56537 h 206229"/>
                  <a:gd name="connsiteX5" fmla="*/ 83286 w 83286"/>
                  <a:gd name="connsiteY5" fmla="*/ 2562 h 206229"/>
                  <a:gd name="connsiteX6" fmla="*/ 53442 w 83286"/>
                  <a:gd name="connsiteY6" fmla="*/ 52092 h 20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86" h="206229">
                    <a:moveTo>
                      <a:pt x="53442" y="52092"/>
                    </a:moveTo>
                    <a:cubicBezTo>
                      <a:pt x="23596" y="107337"/>
                      <a:pt x="-6883" y="129562"/>
                      <a:pt x="1371" y="201952"/>
                    </a:cubicBezTo>
                    <a:cubicBezTo>
                      <a:pt x="3911" y="227352"/>
                      <a:pt x="33756" y="131467"/>
                      <a:pt x="34392" y="128292"/>
                    </a:cubicBezTo>
                    <a:cubicBezTo>
                      <a:pt x="38202" y="114322"/>
                      <a:pt x="55346" y="88287"/>
                      <a:pt x="55981" y="78127"/>
                    </a:cubicBezTo>
                    <a:cubicBezTo>
                      <a:pt x="55981" y="73682"/>
                      <a:pt x="57886" y="57172"/>
                      <a:pt x="58521" y="56537"/>
                    </a:cubicBezTo>
                    <a:cubicBezTo>
                      <a:pt x="64871" y="46377"/>
                      <a:pt x="82652" y="17802"/>
                      <a:pt x="83286" y="2562"/>
                    </a:cubicBezTo>
                    <a:cubicBezTo>
                      <a:pt x="67411" y="-12043"/>
                      <a:pt x="59792" y="40027"/>
                      <a:pt x="53442" y="5209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B7633CD8-F037-A60B-96DD-7A148E9ACEFE}"/>
                  </a:ext>
                </a:extLst>
              </p:cNvPr>
              <p:cNvSpPr/>
              <p:nvPr/>
            </p:nvSpPr>
            <p:spPr>
              <a:xfrm>
                <a:off x="9336169" y="3006387"/>
                <a:ext cx="47252" cy="58154"/>
              </a:xfrm>
              <a:custGeom>
                <a:avLst/>
                <a:gdLst>
                  <a:gd name="connsiteX0" fmla="*/ 10759 w 47252"/>
                  <a:gd name="connsiteY0" fmla="*/ 973 h 58154"/>
                  <a:gd name="connsiteX1" fmla="*/ 36159 w 47252"/>
                  <a:gd name="connsiteY1" fmla="*/ 58123 h 58154"/>
                  <a:gd name="connsiteX2" fmla="*/ 46954 w 47252"/>
                  <a:gd name="connsiteY2" fmla="*/ 45423 h 58154"/>
                  <a:gd name="connsiteX3" fmla="*/ 10759 w 47252"/>
                  <a:gd name="connsiteY3" fmla="*/ 973 h 58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252" h="58154">
                    <a:moveTo>
                      <a:pt x="10759" y="973"/>
                    </a:moveTo>
                    <a:cubicBezTo>
                      <a:pt x="599" y="-8552"/>
                      <a:pt x="-15911" y="54948"/>
                      <a:pt x="36159" y="58123"/>
                    </a:cubicBezTo>
                    <a:cubicBezTo>
                      <a:pt x="43144" y="58758"/>
                      <a:pt x="46319" y="49867"/>
                      <a:pt x="46954" y="45423"/>
                    </a:cubicBezTo>
                    <a:cubicBezTo>
                      <a:pt x="50129" y="25102"/>
                      <a:pt x="27269" y="13673"/>
                      <a:pt x="10759" y="97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260" name="Graphic 233">
              <a:extLst>
                <a:ext uri="{FF2B5EF4-FFF2-40B4-BE49-F238E27FC236}">
                  <a16:creationId xmlns:a16="http://schemas.microsoft.com/office/drawing/2014/main" id="{0D6A6B62-1A57-8A75-C6D9-5178BDD57D83}"/>
                </a:ext>
              </a:extLst>
            </p:cNvPr>
            <p:cNvGrpSpPr/>
            <p:nvPr/>
          </p:nvGrpSpPr>
          <p:grpSpPr>
            <a:xfrm>
              <a:off x="10775677" y="5138387"/>
              <a:ext cx="2377440" cy="1385045"/>
              <a:chOff x="10775677" y="5138387"/>
              <a:chExt cx="2377440" cy="1385045"/>
            </a:xfrm>
            <a:grpFill/>
          </p:grpSpPr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D95DE7C0-6B00-9201-35F7-886A33BC372A}"/>
                  </a:ext>
                </a:extLst>
              </p:cNvPr>
              <p:cNvSpPr/>
              <p:nvPr/>
            </p:nvSpPr>
            <p:spPr>
              <a:xfrm>
                <a:off x="10797966" y="5138387"/>
                <a:ext cx="2355151" cy="1385045"/>
              </a:xfrm>
              <a:custGeom>
                <a:avLst/>
                <a:gdLst>
                  <a:gd name="connsiteX0" fmla="*/ 2327847 w 2355151"/>
                  <a:gd name="connsiteY0" fmla="*/ 23528 h 1385045"/>
                  <a:gd name="connsiteX1" fmla="*/ 2303717 w 2355151"/>
                  <a:gd name="connsiteY1" fmla="*/ 12732 h 1385045"/>
                  <a:gd name="connsiteX2" fmla="*/ 2294827 w 2355151"/>
                  <a:gd name="connsiteY2" fmla="*/ 17178 h 1385045"/>
                  <a:gd name="connsiteX3" fmla="*/ 2289112 w 2355151"/>
                  <a:gd name="connsiteY3" fmla="*/ 14003 h 1385045"/>
                  <a:gd name="connsiteX4" fmla="*/ 2292287 w 2355151"/>
                  <a:gd name="connsiteY4" fmla="*/ 32 h 1385045"/>
                  <a:gd name="connsiteX5" fmla="*/ 2258632 w 2355151"/>
                  <a:gd name="connsiteY5" fmla="*/ 9557 h 1385045"/>
                  <a:gd name="connsiteX6" fmla="*/ 2254187 w 2355151"/>
                  <a:gd name="connsiteY6" fmla="*/ 36862 h 1385045"/>
                  <a:gd name="connsiteX7" fmla="*/ 2209737 w 2355151"/>
                  <a:gd name="connsiteY7" fmla="*/ 41942 h 1385045"/>
                  <a:gd name="connsiteX8" fmla="*/ 2164017 w 2355151"/>
                  <a:gd name="connsiteY8" fmla="*/ 65437 h 1385045"/>
                  <a:gd name="connsiteX9" fmla="*/ 2155127 w 2355151"/>
                  <a:gd name="connsiteY9" fmla="*/ 64803 h 1385045"/>
                  <a:gd name="connsiteX10" fmla="*/ 2118932 w 2355151"/>
                  <a:gd name="connsiteY10" fmla="*/ 61628 h 1385045"/>
                  <a:gd name="connsiteX11" fmla="*/ 2117662 w 2355151"/>
                  <a:gd name="connsiteY11" fmla="*/ 61628 h 1385045"/>
                  <a:gd name="connsiteX12" fmla="*/ 2105597 w 2355151"/>
                  <a:gd name="connsiteY12" fmla="*/ 94647 h 1385045"/>
                  <a:gd name="connsiteX13" fmla="*/ 2054162 w 2355151"/>
                  <a:gd name="connsiteY13" fmla="*/ 141003 h 1385045"/>
                  <a:gd name="connsiteX14" fmla="*/ 2038287 w 2355151"/>
                  <a:gd name="connsiteY14" fmla="*/ 145447 h 1385045"/>
                  <a:gd name="connsiteX15" fmla="*/ 2022412 w 2355151"/>
                  <a:gd name="connsiteY15" fmla="*/ 168942 h 1385045"/>
                  <a:gd name="connsiteX16" fmla="*/ 1957642 w 2355151"/>
                  <a:gd name="connsiteY16" fmla="*/ 221647 h 1385045"/>
                  <a:gd name="connsiteX17" fmla="*/ 1934147 w 2355151"/>
                  <a:gd name="connsiteY17" fmla="*/ 214662 h 1385045"/>
                  <a:gd name="connsiteX18" fmla="*/ 1919542 w 2355151"/>
                  <a:gd name="connsiteY18" fmla="*/ 224822 h 1385045"/>
                  <a:gd name="connsiteX19" fmla="*/ 1896047 w 2355151"/>
                  <a:gd name="connsiteY19" fmla="*/ 217837 h 1385045"/>
                  <a:gd name="connsiteX20" fmla="*/ 1875092 w 2355151"/>
                  <a:gd name="connsiteY20" fmla="*/ 222917 h 1385045"/>
                  <a:gd name="connsiteX21" fmla="*/ 1847787 w 2355151"/>
                  <a:gd name="connsiteY21" fmla="*/ 210217 h 1385045"/>
                  <a:gd name="connsiteX22" fmla="*/ 1832547 w 2355151"/>
                  <a:gd name="connsiteY22" fmla="*/ 226728 h 1385045"/>
                  <a:gd name="connsiteX23" fmla="*/ 1814767 w 2355151"/>
                  <a:gd name="connsiteY23" fmla="*/ 224822 h 1385045"/>
                  <a:gd name="connsiteX24" fmla="*/ 1800797 w 2355151"/>
                  <a:gd name="connsiteY24" fmla="*/ 238157 h 1385045"/>
                  <a:gd name="connsiteX25" fmla="*/ 1769047 w 2355151"/>
                  <a:gd name="connsiteY25" fmla="*/ 248953 h 1385045"/>
                  <a:gd name="connsiteX26" fmla="*/ 1755712 w 2355151"/>
                  <a:gd name="connsiteY26" fmla="*/ 264828 h 1385045"/>
                  <a:gd name="connsiteX27" fmla="*/ 1745552 w 2355151"/>
                  <a:gd name="connsiteY27" fmla="*/ 264192 h 1385045"/>
                  <a:gd name="connsiteX28" fmla="*/ 1710627 w 2355151"/>
                  <a:gd name="connsiteY28" fmla="*/ 281972 h 1385045"/>
                  <a:gd name="connsiteX29" fmla="*/ 1643317 w 2355151"/>
                  <a:gd name="connsiteY29" fmla="*/ 284512 h 1385045"/>
                  <a:gd name="connsiteX30" fmla="*/ 1607122 w 2355151"/>
                  <a:gd name="connsiteY30" fmla="*/ 263557 h 1385045"/>
                  <a:gd name="connsiteX31" fmla="*/ 1590612 w 2355151"/>
                  <a:gd name="connsiteY31" fmla="*/ 286417 h 1385045"/>
                  <a:gd name="connsiteX32" fmla="*/ 1553782 w 2355151"/>
                  <a:gd name="connsiteY32" fmla="*/ 272447 h 1385045"/>
                  <a:gd name="connsiteX33" fmla="*/ 1518222 w 2355151"/>
                  <a:gd name="connsiteY33" fmla="*/ 276892 h 1385045"/>
                  <a:gd name="connsiteX34" fmla="*/ 1485837 w 2355151"/>
                  <a:gd name="connsiteY34" fmla="*/ 248953 h 1385045"/>
                  <a:gd name="connsiteX35" fmla="*/ 1429322 w 2355151"/>
                  <a:gd name="connsiteY35" fmla="*/ 280067 h 1385045"/>
                  <a:gd name="connsiteX36" fmla="*/ 1412812 w 2355151"/>
                  <a:gd name="connsiteY36" fmla="*/ 270542 h 1385045"/>
                  <a:gd name="connsiteX37" fmla="*/ 1397572 w 2355151"/>
                  <a:gd name="connsiteY37" fmla="*/ 267367 h 1385045"/>
                  <a:gd name="connsiteX38" fmla="*/ 1364552 w 2355151"/>
                  <a:gd name="connsiteY38" fmla="*/ 215297 h 1385045"/>
                  <a:gd name="connsiteX39" fmla="*/ 1356932 w 2355151"/>
                  <a:gd name="connsiteY39" fmla="*/ 208312 h 1385045"/>
                  <a:gd name="connsiteX40" fmla="*/ 1346772 w 2355151"/>
                  <a:gd name="connsiteY40" fmla="*/ 203867 h 1385045"/>
                  <a:gd name="connsiteX41" fmla="*/ 1338517 w 2355151"/>
                  <a:gd name="connsiteY41" fmla="*/ 208947 h 1385045"/>
                  <a:gd name="connsiteX42" fmla="*/ 1252792 w 2355151"/>
                  <a:gd name="connsiteY42" fmla="*/ 226092 h 1385045"/>
                  <a:gd name="connsiteX43" fmla="*/ 1219137 w 2355151"/>
                  <a:gd name="connsiteY43" fmla="*/ 175292 h 1385045"/>
                  <a:gd name="connsiteX44" fmla="*/ 1214692 w 2355151"/>
                  <a:gd name="connsiteY44" fmla="*/ 175928 h 1385045"/>
                  <a:gd name="connsiteX45" fmla="*/ 1193737 w 2355151"/>
                  <a:gd name="connsiteY45" fmla="*/ 163862 h 1385045"/>
                  <a:gd name="connsiteX46" fmla="*/ 1184212 w 2355151"/>
                  <a:gd name="connsiteY46" fmla="*/ 187992 h 1385045"/>
                  <a:gd name="connsiteX47" fmla="*/ 1112457 w 2355151"/>
                  <a:gd name="connsiteY47" fmla="*/ 210853 h 1385045"/>
                  <a:gd name="connsiteX48" fmla="*/ 1080707 w 2355151"/>
                  <a:gd name="connsiteY48" fmla="*/ 207042 h 1385045"/>
                  <a:gd name="connsiteX49" fmla="*/ 974027 w 2355151"/>
                  <a:gd name="connsiteY49" fmla="*/ 219107 h 1385045"/>
                  <a:gd name="connsiteX50" fmla="*/ 925132 w 2355151"/>
                  <a:gd name="connsiteY50" fmla="*/ 252762 h 1385045"/>
                  <a:gd name="connsiteX51" fmla="*/ 878142 w 2355151"/>
                  <a:gd name="connsiteY51" fmla="*/ 269907 h 1385045"/>
                  <a:gd name="connsiteX52" fmla="*/ 855282 w 2355151"/>
                  <a:gd name="connsiteY52" fmla="*/ 292767 h 1385045"/>
                  <a:gd name="connsiteX53" fmla="*/ 837502 w 2355151"/>
                  <a:gd name="connsiteY53" fmla="*/ 298482 h 1385045"/>
                  <a:gd name="connsiteX54" fmla="*/ 822262 w 2355151"/>
                  <a:gd name="connsiteY54" fmla="*/ 322612 h 1385045"/>
                  <a:gd name="connsiteX55" fmla="*/ 734632 w 2355151"/>
                  <a:gd name="connsiteY55" fmla="*/ 389287 h 1385045"/>
                  <a:gd name="connsiteX56" fmla="*/ 725107 w 2355151"/>
                  <a:gd name="connsiteY56" fmla="*/ 390557 h 1385045"/>
                  <a:gd name="connsiteX57" fmla="*/ 730187 w 2355151"/>
                  <a:gd name="connsiteY57" fmla="*/ 408972 h 1385045"/>
                  <a:gd name="connsiteX58" fmla="*/ 707962 w 2355151"/>
                  <a:gd name="connsiteY58" fmla="*/ 437547 h 1385045"/>
                  <a:gd name="connsiteX59" fmla="*/ 693357 w 2355151"/>
                  <a:gd name="connsiteY59" fmla="*/ 436278 h 1385045"/>
                  <a:gd name="connsiteX60" fmla="*/ 670497 w 2355151"/>
                  <a:gd name="connsiteY60" fmla="*/ 445803 h 1385045"/>
                  <a:gd name="connsiteX61" fmla="*/ 596202 w 2355151"/>
                  <a:gd name="connsiteY61" fmla="*/ 438182 h 1385045"/>
                  <a:gd name="connsiteX62" fmla="*/ 570802 w 2355151"/>
                  <a:gd name="connsiteY62" fmla="*/ 431197 h 1385045"/>
                  <a:gd name="connsiteX63" fmla="*/ 556197 w 2355151"/>
                  <a:gd name="connsiteY63" fmla="*/ 448978 h 1385045"/>
                  <a:gd name="connsiteX64" fmla="*/ 473012 w 2355151"/>
                  <a:gd name="connsiteY64" fmla="*/ 452787 h 1385045"/>
                  <a:gd name="connsiteX65" fmla="*/ 403162 w 2355151"/>
                  <a:gd name="connsiteY65" fmla="*/ 465487 h 1385045"/>
                  <a:gd name="connsiteX66" fmla="*/ 396812 w 2355151"/>
                  <a:gd name="connsiteY66" fmla="*/ 495967 h 1385045"/>
                  <a:gd name="connsiteX67" fmla="*/ 429832 w 2355151"/>
                  <a:gd name="connsiteY67" fmla="*/ 511207 h 1385045"/>
                  <a:gd name="connsiteX68" fmla="*/ 434277 w 2355151"/>
                  <a:gd name="connsiteY68" fmla="*/ 526447 h 1385045"/>
                  <a:gd name="connsiteX69" fmla="*/ 445707 w 2355151"/>
                  <a:gd name="connsiteY69" fmla="*/ 522003 h 1385045"/>
                  <a:gd name="connsiteX70" fmla="*/ 453962 w 2355151"/>
                  <a:gd name="connsiteY70" fmla="*/ 533432 h 1385045"/>
                  <a:gd name="connsiteX71" fmla="*/ 467297 w 2355151"/>
                  <a:gd name="connsiteY71" fmla="*/ 525812 h 1385045"/>
                  <a:gd name="connsiteX72" fmla="*/ 523812 w 2355151"/>
                  <a:gd name="connsiteY72" fmla="*/ 523272 h 1385045"/>
                  <a:gd name="connsiteX73" fmla="*/ 478727 w 2355151"/>
                  <a:gd name="connsiteY73" fmla="*/ 543592 h 1385045"/>
                  <a:gd name="connsiteX74" fmla="*/ 473012 w 2355151"/>
                  <a:gd name="connsiteY74" fmla="*/ 534703 h 1385045"/>
                  <a:gd name="connsiteX75" fmla="*/ 462217 w 2355151"/>
                  <a:gd name="connsiteY75" fmla="*/ 545497 h 1385045"/>
                  <a:gd name="connsiteX76" fmla="*/ 374587 w 2355151"/>
                  <a:gd name="connsiteY76" fmla="*/ 580422 h 1385045"/>
                  <a:gd name="connsiteX77" fmla="*/ 426657 w 2355151"/>
                  <a:gd name="connsiteY77" fmla="*/ 596297 h 1385045"/>
                  <a:gd name="connsiteX78" fmla="*/ 417767 w 2355151"/>
                  <a:gd name="connsiteY78" fmla="*/ 600742 h 1385045"/>
                  <a:gd name="connsiteX79" fmla="*/ 375222 w 2355151"/>
                  <a:gd name="connsiteY79" fmla="*/ 608362 h 1385045"/>
                  <a:gd name="connsiteX80" fmla="*/ 361887 w 2355151"/>
                  <a:gd name="connsiteY80" fmla="*/ 615982 h 1385045"/>
                  <a:gd name="connsiteX81" fmla="*/ 324422 w 2355151"/>
                  <a:gd name="connsiteY81" fmla="*/ 613442 h 1385045"/>
                  <a:gd name="connsiteX82" fmla="*/ 249492 w 2355151"/>
                  <a:gd name="connsiteY82" fmla="*/ 621062 h 1385045"/>
                  <a:gd name="connsiteX83" fmla="*/ 267272 w 2355151"/>
                  <a:gd name="connsiteY83" fmla="*/ 603282 h 1385045"/>
                  <a:gd name="connsiteX84" fmla="*/ 259017 w 2355151"/>
                  <a:gd name="connsiteY84" fmla="*/ 602647 h 1385045"/>
                  <a:gd name="connsiteX85" fmla="*/ 231712 w 2355151"/>
                  <a:gd name="connsiteY85" fmla="*/ 603917 h 1385045"/>
                  <a:gd name="connsiteX86" fmla="*/ 224092 w 2355151"/>
                  <a:gd name="connsiteY86" fmla="*/ 598203 h 1385045"/>
                  <a:gd name="connsiteX87" fmla="*/ 222187 w 2355151"/>
                  <a:gd name="connsiteY87" fmla="*/ 601378 h 1385045"/>
                  <a:gd name="connsiteX88" fmla="*/ 235521 w 2355151"/>
                  <a:gd name="connsiteY88" fmla="*/ 637572 h 1385045"/>
                  <a:gd name="connsiteX89" fmla="*/ 165037 w 2355151"/>
                  <a:gd name="connsiteY89" fmla="*/ 631857 h 1385045"/>
                  <a:gd name="connsiteX90" fmla="*/ 161227 w 2355151"/>
                  <a:gd name="connsiteY90" fmla="*/ 616617 h 1385045"/>
                  <a:gd name="connsiteX91" fmla="*/ 117412 w 2355151"/>
                  <a:gd name="connsiteY91" fmla="*/ 636303 h 1385045"/>
                  <a:gd name="connsiteX92" fmla="*/ 61532 w 2355151"/>
                  <a:gd name="connsiteY92" fmla="*/ 659797 h 1385045"/>
                  <a:gd name="connsiteX93" fmla="*/ 55182 w 2355151"/>
                  <a:gd name="connsiteY93" fmla="*/ 672497 h 1385045"/>
                  <a:gd name="connsiteX94" fmla="*/ 41212 w 2355151"/>
                  <a:gd name="connsiteY94" fmla="*/ 676942 h 1385045"/>
                  <a:gd name="connsiteX95" fmla="*/ 31687 w 2355151"/>
                  <a:gd name="connsiteY95" fmla="*/ 711867 h 1385045"/>
                  <a:gd name="connsiteX96" fmla="*/ 6287 w 2355151"/>
                  <a:gd name="connsiteY96" fmla="*/ 726472 h 1385045"/>
                  <a:gd name="connsiteX97" fmla="*/ 12637 w 2355151"/>
                  <a:gd name="connsiteY97" fmla="*/ 779178 h 1385045"/>
                  <a:gd name="connsiteX98" fmla="*/ 571 w 2355151"/>
                  <a:gd name="connsiteY98" fmla="*/ 814737 h 1385045"/>
                  <a:gd name="connsiteX99" fmla="*/ 118046 w 2355151"/>
                  <a:gd name="connsiteY99" fmla="*/ 789337 h 1385045"/>
                  <a:gd name="connsiteX100" fmla="*/ 128207 w 2355151"/>
                  <a:gd name="connsiteY100" fmla="*/ 791878 h 1385045"/>
                  <a:gd name="connsiteX101" fmla="*/ 108521 w 2355151"/>
                  <a:gd name="connsiteY101" fmla="*/ 815372 h 1385045"/>
                  <a:gd name="connsiteX102" fmla="*/ 86296 w 2355151"/>
                  <a:gd name="connsiteY102" fmla="*/ 845217 h 1385045"/>
                  <a:gd name="connsiteX103" fmla="*/ 84392 w 2355151"/>
                  <a:gd name="connsiteY103" fmla="*/ 848392 h 1385045"/>
                  <a:gd name="connsiteX104" fmla="*/ 92012 w 2355151"/>
                  <a:gd name="connsiteY104" fmla="*/ 849028 h 1385045"/>
                  <a:gd name="connsiteX105" fmla="*/ 99632 w 2355151"/>
                  <a:gd name="connsiteY105" fmla="*/ 849662 h 1385045"/>
                  <a:gd name="connsiteX106" fmla="*/ 115507 w 2355151"/>
                  <a:gd name="connsiteY106" fmla="*/ 863632 h 1385045"/>
                  <a:gd name="connsiteX107" fmla="*/ 116142 w 2355151"/>
                  <a:gd name="connsiteY107" fmla="*/ 904272 h 1385045"/>
                  <a:gd name="connsiteX108" fmla="*/ 156782 w 2355151"/>
                  <a:gd name="connsiteY108" fmla="*/ 916337 h 1385045"/>
                  <a:gd name="connsiteX109" fmla="*/ 152337 w 2355151"/>
                  <a:gd name="connsiteY109" fmla="*/ 920147 h 1385045"/>
                  <a:gd name="connsiteX110" fmla="*/ 140907 w 2355151"/>
                  <a:gd name="connsiteY110" fmla="*/ 930307 h 1385045"/>
                  <a:gd name="connsiteX111" fmla="*/ 133287 w 2355151"/>
                  <a:gd name="connsiteY111" fmla="*/ 927767 h 1385045"/>
                  <a:gd name="connsiteX112" fmla="*/ 134557 w 2355151"/>
                  <a:gd name="connsiteY112" fmla="*/ 943007 h 1385045"/>
                  <a:gd name="connsiteX113" fmla="*/ 109792 w 2355151"/>
                  <a:gd name="connsiteY113" fmla="*/ 944912 h 1385045"/>
                  <a:gd name="connsiteX114" fmla="*/ 109157 w 2355151"/>
                  <a:gd name="connsiteY114" fmla="*/ 949992 h 1385045"/>
                  <a:gd name="connsiteX115" fmla="*/ 108521 w 2355151"/>
                  <a:gd name="connsiteY115" fmla="*/ 954437 h 1385045"/>
                  <a:gd name="connsiteX116" fmla="*/ 135827 w 2355151"/>
                  <a:gd name="connsiteY116" fmla="*/ 986822 h 1385045"/>
                  <a:gd name="connsiteX117" fmla="*/ 134557 w 2355151"/>
                  <a:gd name="connsiteY117" fmla="*/ 987457 h 1385045"/>
                  <a:gd name="connsiteX118" fmla="*/ 141542 w 2355151"/>
                  <a:gd name="connsiteY118" fmla="*/ 995712 h 1385045"/>
                  <a:gd name="connsiteX119" fmla="*/ 151702 w 2355151"/>
                  <a:gd name="connsiteY119" fmla="*/ 995078 h 1385045"/>
                  <a:gd name="connsiteX120" fmla="*/ 171387 w 2355151"/>
                  <a:gd name="connsiteY120" fmla="*/ 998887 h 1385045"/>
                  <a:gd name="connsiteX121" fmla="*/ 125667 w 2355151"/>
                  <a:gd name="connsiteY121" fmla="*/ 1015397 h 1385045"/>
                  <a:gd name="connsiteX122" fmla="*/ 114871 w 2355151"/>
                  <a:gd name="connsiteY122" fmla="*/ 1003967 h 1385045"/>
                  <a:gd name="connsiteX123" fmla="*/ 109792 w 2355151"/>
                  <a:gd name="connsiteY123" fmla="*/ 1001428 h 1385045"/>
                  <a:gd name="connsiteX124" fmla="*/ 109157 w 2355151"/>
                  <a:gd name="connsiteY124" fmla="*/ 1026192 h 1385045"/>
                  <a:gd name="connsiteX125" fmla="*/ 98362 w 2355151"/>
                  <a:gd name="connsiteY125" fmla="*/ 986187 h 1385045"/>
                  <a:gd name="connsiteX126" fmla="*/ 64071 w 2355151"/>
                  <a:gd name="connsiteY126" fmla="*/ 960787 h 1385045"/>
                  <a:gd name="connsiteX127" fmla="*/ 64071 w 2355151"/>
                  <a:gd name="connsiteY127" fmla="*/ 991903 h 1385045"/>
                  <a:gd name="connsiteX128" fmla="*/ 63437 w 2355151"/>
                  <a:gd name="connsiteY128" fmla="*/ 996347 h 1385045"/>
                  <a:gd name="connsiteX129" fmla="*/ 62802 w 2355151"/>
                  <a:gd name="connsiteY129" fmla="*/ 1001428 h 1385045"/>
                  <a:gd name="connsiteX130" fmla="*/ 83121 w 2355151"/>
                  <a:gd name="connsiteY130" fmla="*/ 1005872 h 1385045"/>
                  <a:gd name="connsiteX131" fmla="*/ 76137 w 2355151"/>
                  <a:gd name="connsiteY131" fmla="*/ 1010953 h 1385045"/>
                  <a:gd name="connsiteX132" fmla="*/ 62802 w 2355151"/>
                  <a:gd name="connsiteY132" fmla="*/ 1029367 h 1385045"/>
                  <a:gd name="connsiteX133" fmla="*/ 49467 w 2355151"/>
                  <a:gd name="connsiteY133" fmla="*/ 1017937 h 1385045"/>
                  <a:gd name="connsiteX134" fmla="*/ 50737 w 2355151"/>
                  <a:gd name="connsiteY134" fmla="*/ 1033178 h 1385045"/>
                  <a:gd name="connsiteX135" fmla="*/ 43117 w 2355151"/>
                  <a:gd name="connsiteY135" fmla="*/ 1033812 h 1385045"/>
                  <a:gd name="connsiteX136" fmla="*/ 43117 w 2355151"/>
                  <a:gd name="connsiteY136" fmla="*/ 1036987 h 1385045"/>
                  <a:gd name="connsiteX137" fmla="*/ 60896 w 2355151"/>
                  <a:gd name="connsiteY137" fmla="*/ 1045242 h 1385045"/>
                  <a:gd name="connsiteX138" fmla="*/ 67882 w 2355151"/>
                  <a:gd name="connsiteY138" fmla="*/ 1041432 h 1385045"/>
                  <a:gd name="connsiteX139" fmla="*/ 65977 w 2355151"/>
                  <a:gd name="connsiteY139" fmla="*/ 1044607 h 1385045"/>
                  <a:gd name="connsiteX140" fmla="*/ 86296 w 2355151"/>
                  <a:gd name="connsiteY140" fmla="*/ 1052228 h 1385045"/>
                  <a:gd name="connsiteX141" fmla="*/ 122492 w 2355151"/>
                  <a:gd name="connsiteY141" fmla="*/ 1039528 h 1385045"/>
                  <a:gd name="connsiteX142" fmla="*/ 125032 w 2355151"/>
                  <a:gd name="connsiteY142" fmla="*/ 1042703 h 1385045"/>
                  <a:gd name="connsiteX143" fmla="*/ 143446 w 2355151"/>
                  <a:gd name="connsiteY143" fmla="*/ 1069372 h 1385045"/>
                  <a:gd name="connsiteX144" fmla="*/ 156782 w 2355151"/>
                  <a:gd name="connsiteY144" fmla="*/ 1064928 h 1385045"/>
                  <a:gd name="connsiteX145" fmla="*/ 180277 w 2355151"/>
                  <a:gd name="connsiteY145" fmla="*/ 1078262 h 1385045"/>
                  <a:gd name="connsiteX146" fmla="*/ 194882 w 2355151"/>
                  <a:gd name="connsiteY146" fmla="*/ 1076992 h 1385045"/>
                  <a:gd name="connsiteX147" fmla="*/ 200596 w 2355151"/>
                  <a:gd name="connsiteY147" fmla="*/ 1082708 h 1385045"/>
                  <a:gd name="connsiteX148" fmla="*/ 197421 w 2355151"/>
                  <a:gd name="connsiteY148" fmla="*/ 1104933 h 1385045"/>
                  <a:gd name="connsiteX149" fmla="*/ 167577 w 2355151"/>
                  <a:gd name="connsiteY149" fmla="*/ 1135412 h 1385045"/>
                  <a:gd name="connsiteX150" fmla="*/ 199327 w 2355151"/>
                  <a:gd name="connsiteY150" fmla="*/ 1151287 h 1385045"/>
                  <a:gd name="connsiteX151" fmla="*/ 199962 w 2355151"/>
                  <a:gd name="connsiteY151" fmla="*/ 1157637 h 1385045"/>
                  <a:gd name="connsiteX152" fmla="*/ 200596 w 2355151"/>
                  <a:gd name="connsiteY152" fmla="*/ 1195103 h 1385045"/>
                  <a:gd name="connsiteX153" fmla="*/ 232346 w 2355151"/>
                  <a:gd name="connsiteY153" fmla="*/ 1179862 h 1385045"/>
                  <a:gd name="connsiteX154" fmla="*/ 231712 w 2355151"/>
                  <a:gd name="connsiteY154" fmla="*/ 1201453 h 1385045"/>
                  <a:gd name="connsiteX155" fmla="*/ 241237 w 2355151"/>
                  <a:gd name="connsiteY155" fmla="*/ 1194467 h 1385045"/>
                  <a:gd name="connsiteX156" fmla="*/ 250762 w 2355151"/>
                  <a:gd name="connsiteY156" fmla="*/ 1215422 h 1385045"/>
                  <a:gd name="connsiteX157" fmla="*/ 262192 w 2355151"/>
                  <a:gd name="connsiteY157" fmla="*/ 1202087 h 1385045"/>
                  <a:gd name="connsiteX158" fmla="*/ 266002 w 2355151"/>
                  <a:gd name="connsiteY158" fmla="*/ 1217328 h 1385045"/>
                  <a:gd name="connsiteX159" fmla="*/ 253937 w 2355151"/>
                  <a:gd name="connsiteY159" fmla="*/ 1221772 h 1385045"/>
                  <a:gd name="connsiteX160" fmla="*/ 260287 w 2355151"/>
                  <a:gd name="connsiteY160" fmla="*/ 1233837 h 1385045"/>
                  <a:gd name="connsiteX161" fmla="*/ 245682 w 2355151"/>
                  <a:gd name="connsiteY161" fmla="*/ 1241458 h 1385045"/>
                  <a:gd name="connsiteX162" fmla="*/ 224727 w 2355151"/>
                  <a:gd name="connsiteY162" fmla="*/ 1230662 h 1385045"/>
                  <a:gd name="connsiteX163" fmla="*/ 218377 w 2355151"/>
                  <a:gd name="connsiteY163" fmla="*/ 1240822 h 1385045"/>
                  <a:gd name="connsiteX164" fmla="*/ 215837 w 2355151"/>
                  <a:gd name="connsiteY164" fmla="*/ 1266222 h 1385045"/>
                  <a:gd name="connsiteX165" fmla="*/ 239967 w 2355151"/>
                  <a:gd name="connsiteY165" fmla="*/ 1251617 h 1385045"/>
                  <a:gd name="connsiteX166" fmla="*/ 264097 w 2355151"/>
                  <a:gd name="connsiteY166" fmla="*/ 1261778 h 1385045"/>
                  <a:gd name="connsiteX167" fmla="*/ 263462 w 2355151"/>
                  <a:gd name="connsiteY167" fmla="*/ 1255428 h 1385045"/>
                  <a:gd name="connsiteX168" fmla="*/ 293942 w 2355151"/>
                  <a:gd name="connsiteY168" fmla="*/ 1255428 h 1385045"/>
                  <a:gd name="connsiteX169" fmla="*/ 366332 w 2355151"/>
                  <a:gd name="connsiteY169" fmla="*/ 1245267 h 1385045"/>
                  <a:gd name="connsiteX170" fmla="*/ 359347 w 2355151"/>
                  <a:gd name="connsiteY170" fmla="*/ 1249078 h 1385045"/>
                  <a:gd name="connsiteX171" fmla="*/ 352997 w 2355151"/>
                  <a:gd name="connsiteY171" fmla="*/ 1259237 h 1385045"/>
                  <a:gd name="connsiteX172" fmla="*/ 356172 w 2355151"/>
                  <a:gd name="connsiteY172" fmla="*/ 1264953 h 1385045"/>
                  <a:gd name="connsiteX173" fmla="*/ 333312 w 2355151"/>
                  <a:gd name="connsiteY173" fmla="*/ 1264317 h 1385045"/>
                  <a:gd name="connsiteX174" fmla="*/ 338392 w 2355151"/>
                  <a:gd name="connsiteY174" fmla="*/ 1288447 h 1385045"/>
                  <a:gd name="connsiteX175" fmla="*/ 319977 w 2355151"/>
                  <a:gd name="connsiteY175" fmla="*/ 1284003 h 1385045"/>
                  <a:gd name="connsiteX176" fmla="*/ 292672 w 2355151"/>
                  <a:gd name="connsiteY176" fmla="*/ 1292892 h 1385045"/>
                  <a:gd name="connsiteX177" fmla="*/ 277432 w 2355151"/>
                  <a:gd name="connsiteY177" fmla="*/ 1290987 h 1385045"/>
                  <a:gd name="connsiteX178" fmla="*/ 246317 w 2355151"/>
                  <a:gd name="connsiteY178" fmla="*/ 1312578 h 1385045"/>
                  <a:gd name="connsiteX179" fmla="*/ 238696 w 2355151"/>
                  <a:gd name="connsiteY179" fmla="*/ 1316387 h 1385045"/>
                  <a:gd name="connsiteX180" fmla="*/ 266637 w 2355151"/>
                  <a:gd name="connsiteY180" fmla="*/ 1313847 h 1385045"/>
                  <a:gd name="connsiteX181" fmla="*/ 285052 w 2355151"/>
                  <a:gd name="connsiteY181" fmla="*/ 1318292 h 1385045"/>
                  <a:gd name="connsiteX182" fmla="*/ 290767 w 2355151"/>
                  <a:gd name="connsiteY182" fmla="*/ 1299242 h 1385045"/>
                  <a:gd name="connsiteX183" fmla="*/ 340932 w 2355151"/>
                  <a:gd name="connsiteY183" fmla="*/ 1294162 h 1385045"/>
                  <a:gd name="connsiteX184" fmla="*/ 349822 w 2355151"/>
                  <a:gd name="connsiteY184" fmla="*/ 1284003 h 1385045"/>
                  <a:gd name="connsiteX185" fmla="*/ 346647 w 2355151"/>
                  <a:gd name="connsiteY185" fmla="*/ 1299878 h 1385045"/>
                  <a:gd name="connsiteX186" fmla="*/ 341567 w 2355151"/>
                  <a:gd name="connsiteY186" fmla="*/ 1300512 h 1385045"/>
                  <a:gd name="connsiteX187" fmla="*/ 329502 w 2355151"/>
                  <a:gd name="connsiteY187" fmla="*/ 1308133 h 1385045"/>
                  <a:gd name="connsiteX188" fmla="*/ 347917 w 2355151"/>
                  <a:gd name="connsiteY188" fmla="*/ 1315753 h 1385045"/>
                  <a:gd name="connsiteX189" fmla="*/ 333947 w 2355151"/>
                  <a:gd name="connsiteY189" fmla="*/ 1329722 h 1385045"/>
                  <a:gd name="connsiteX190" fmla="*/ 359347 w 2355151"/>
                  <a:gd name="connsiteY190" fmla="*/ 1305592 h 1385045"/>
                  <a:gd name="connsiteX191" fmla="*/ 379032 w 2355151"/>
                  <a:gd name="connsiteY191" fmla="*/ 1297337 h 1385045"/>
                  <a:gd name="connsiteX192" fmla="*/ 373952 w 2355151"/>
                  <a:gd name="connsiteY192" fmla="*/ 1272572 h 1385045"/>
                  <a:gd name="connsiteX193" fmla="*/ 379667 w 2355151"/>
                  <a:gd name="connsiteY193" fmla="*/ 1278287 h 1385045"/>
                  <a:gd name="connsiteX194" fmla="*/ 393002 w 2355151"/>
                  <a:gd name="connsiteY194" fmla="*/ 1283367 h 1385045"/>
                  <a:gd name="connsiteX195" fmla="*/ 393637 w 2355151"/>
                  <a:gd name="connsiteY195" fmla="*/ 1278287 h 1385045"/>
                  <a:gd name="connsiteX196" fmla="*/ 396177 w 2355151"/>
                  <a:gd name="connsiteY196" fmla="*/ 1266858 h 1385045"/>
                  <a:gd name="connsiteX197" fmla="*/ 405067 w 2355151"/>
                  <a:gd name="connsiteY197" fmla="*/ 1278287 h 1385045"/>
                  <a:gd name="connsiteX198" fmla="*/ 424752 w 2355151"/>
                  <a:gd name="connsiteY198" fmla="*/ 1273208 h 1385045"/>
                  <a:gd name="connsiteX199" fmla="*/ 427292 w 2355151"/>
                  <a:gd name="connsiteY199" fmla="*/ 1294797 h 1385045"/>
                  <a:gd name="connsiteX200" fmla="*/ 455867 w 2355151"/>
                  <a:gd name="connsiteY200" fmla="*/ 1297972 h 1385045"/>
                  <a:gd name="connsiteX201" fmla="*/ 464122 w 2355151"/>
                  <a:gd name="connsiteY201" fmla="*/ 1303053 h 1385045"/>
                  <a:gd name="connsiteX202" fmla="*/ 462852 w 2355151"/>
                  <a:gd name="connsiteY202" fmla="*/ 1312578 h 1385045"/>
                  <a:gd name="connsiteX203" fmla="*/ 471742 w 2355151"/>
                  <a:gd name="connsiteY203" fmla="*/ 1299242 h 1385045"/>
                  <a:gd name="connsiteX204" fmla="*/ 467932 w 2355151"/>
                  <a:gd name="connsiteY204" fmla="*/ 1290353 h 1385045"/>
                  <a:gd name="connsiteX205" fmla="*/ 474282 w 2355151"/>
                  <a:gd name="connsiteY205" fmla="*/ 1280192 h 1385045"/>
                  <a:gd name="connsiteX206" fmla="*/ 483172 w 2355151"/>
                  <a:gd name="connsiteY206" fmla="*/ 1288447 h 1385045"/>
                  <a:gd name="connsiteX207" fmla="*/ 504762 w 2355151"/>
                  <a:gd name="connsiteY207" fmla="*/ 1298608 h 1385045"/>
                  <a:gd name="connsiteX208" fmla="*/ 500317 w 2355151"/>
                  <a:gd name="connsiteY208" fmla="*/ 1302417 h 1385045"/>
                  <a:gd name="connsiteX209" fmla="*/ 490792 w 2355151"/>
                  <a:gd name="connsiteY209" fmla="*/ 1310037 h 1385045"/>
                  <a:gd name="connsiteX210" fmla="*/ 509207 w 2355151"/>
                  <a:gd name="connsiteY210" fmla="*/ 1317022 h 1385045"/>
                  <a:gd name="connsiteX211" fmla="*/ 507302 w 2355151"/>
                  <a:gd name="connsiteY211" fmla="*/ 1345597 h 1385045"/>
                  <a:gd name="connsiteX212" fmla="*/ 572072 w 2355151"/>
                  <a:gd name="connsiteY212" fmla="*/ 1372268 h 1385045"/>
                  <a:gd name="connsiteX213" fmla="*/ 589852 w 2355151"/>
                  <a:gd name="connsiteY213" fmla="*/ 1370362 h 1385045"/>
                  <a:gd name="connsiteX214" fmla="*/ 591122 w 2355151"/>
                  <a:gd name="connsiteY214" fmla="*/ 1370997 h 1385045"/>
                  <a:gd name="connsiteX215" fmla="*/ 591122 w 2355151"/>
                  <a:gd name="connsiteY215" fmla="*/ 1370997 h 1385045"/>
                  <a:gd name="connsiteX216" fmla="*/ 593027 w 2355151"/>
                  <a:gd name="connsiteY216" fmla="*/ 1376078 h 1385045"/>
                  <a:gd name="connsiteX217" fmla="*/ 598742 w 2355151"/>
                  <a:gd name="connsiteY217" fmla="*/ 1378618 h 1385045"/>
                  <a:gd name="connsiteX218" fmla="*/ 601917 w 2355151"/>
                  <a:gd name="connsiteY218" fmla="*/ 1384332 h 1385045"/>
                  <a:gd name="connsiteX219" fmla="*/ 611442 w 2355151"/>
                  <a:gd name="connsiteY219" fmla="*/ 1375443 h 1385045"/>
                  <a:gd name="connsiteX220" fmla="*/ 635572 w 2355151"/>
                  <a:gd name="connsiteY220" fmla="*/ 1361472 h 1385045"/>
                  <a:gd name="connsiteX221" fmla="*/ 646367 w 2355151"/>
                  <a:gd name="connsiteY221" fmla="*/ 1363378 h 1385045"/>
                  <a:gd name="connsiteX222" fmla="*/ 655257 w 2355151"/>
                  <a:gd name="connsiteY222" fmla="*/ 1350042 h 1385045"/>
                  <a:gd name="connsiteX223" fmla="*/ 663512 w 2355151"/>
                  <a:gd name="connsiteY223" fmla="*/ 1355122 h 1385045"/>
                  <a:gd name="connsiteX224" fmla="*/ 669862 w 2355151"/>
                  <a:gd name="connsiteY224" fmla="*/ 1344962 h 1385045"/>
                  <a:gd name="connsiteX225" fmla="*/ 708597 w 2355151"/>
                  <a:gd name="connsiteY225" fmla="*/ 1343058 h 1385045"/>
                  <a:gd name="connsiteX226" fmla="*/ 706692 w 2355151"/>
                  <a:gd name="connsiteY226" fmla="*/ 1349408 h 1385045"/>
                  <a:gd name="connsiteX227" fmla="*/ 709867 w 2355151"/>
                  <a:gd name="connsiteY227" fmla="*/ 1355122 h 1385045"/>
                  <a:gd name="connsiteX228" fmla="*/ 713042 w 2355151"/>
                  <a:gd name="connsiteY228" fmla="*/ 1350042 h 1385045"/>
                  <a:gd name="connsiteX229" fmla="*/ 720662 w 2355151"/>
                  <a:gd name="connsiteY229" fmla="*/ 1341153 h 1385045"/>
                  <a:gd name="connsiteX230" fmla="*/ 714947 w 2355151"/>
                  <a:gd name="connsiteY230" fmla="*/ 1317022 h 1385045"/>
                  <a:gd name="connsiteX231" fmla="*/ 728282 w 2355151"/>
                  <a:gd name="connsiteY231" fmla="*/ 1284003 h 1385045"/>
                  <a:gd name="connsiteX232" fmla="*/ 735902 w 2355151"/>
                  <a:gd name="connsiteY232" fmla="*/ 1223678 h 1385045"/>
                  <a:gd name="connsiteX233" fmla="*/ 746697 w 2355151"/>
                  <a:gd name="connsiteY233" fmla="*/ 1228758 h 1385045"/>
                  <a:gd name="connsiteX234" fmla="*/ 838137 w 2355151"/>
                  <a:gd name="connsiteY234" fmla="*/ 1225583 h 1385045"/>
                  <a:gd name="connsiteX235" fmla="*/ 932752 w 2355151"/>
                  <a:gd name="connsiteY235" fmla="*/ 1258603 h 1385045"/>
                  <a:gd name="connsiteX236" fmla="*/ 953707 w 2355151"/>
                  <a:gd name="connsiteY236" fmla="*/ 1261778 h 1385045"/>
                  <a:gd name="connsiteX237" fmla="*/ 1058482 w 2355151"/>
                  <a:gd name="connsiteY237" fmla="*/ 1336708 h 1385045"/>
                  <a:gd name="connsiteX238" fmla="*/ 1097217 w 2355151"/>
                  <a:gd name="connsiteY238" fmla="*/ 1318292 h 1385045"/>
                  <a:gd name="connsiteX239" fmla="*/ 1120712 w 2355151"/>
                  <a:gd name="connsiteY239" fmla="*/ 1320833 h 1385045"/>
                  <a:gd name="connsiteX240" fmla="*/ 1126427 w 2355151"/>
                  <a:gd name="connsiteY240" fmla="*/ 1307497 h 1385045"/>
                  <a:gd name="connsiteX241" fmla="*/ 1149922 w 2355151"/>
                  <a:gd name="connsiteY241" fmla="*/ 1306862 h 1385045"/>
                  <a:gd name="connsiteX242" fmla="*/ 1174052 w 2355151"/>
                  <a:gd name="connsiteY242" fmla="*/ 1296703 h 1385045"/>
                  <a:gd name="connsiteX243" fmla="*/ 1188022 w 2355151"/>
                  <a:gd name="connsiteY243" fmla="*/ 1300512 h 1385045"/>
                  <a:gd name="connsiteX244" fmla="*/ 1196277 w 2355151"/>
                  <a:gd name="connsiteY244" fmla="*/ 1286542 h 1385045"/>
                  <a:gd name="connsiteX245" fmla="*/ 1210247 w 2355151"/>
                  <a:gd name="connsiteY245" fmla="*/ 1293528 h 1385045"/>
                  <a:gd name="connsiteX246" fmla="*/ 1210882 w 2355151"/>
                  <a:gd name="connsiteY246" fmla="*/ 1284003 h 1385045"/>
                  <a:gd name="connsiteX247" fmla="*/ 1234377 w 2355151"/>
                  <a:gd name="connsiteY247" fmla="*/ 1254792 h 1385045"/>
                  <a:gd name="connsiteX248" fmla="*/ 1250252 w 2355151"/>
                  <a:gd name="connsiteY248" fmla="*/ 1270667 h 1385045"/>
                  <a:gd name="connsiteX249" fmla="*/ 1250887 w 2355151"/>
                  <a:gd name="connsiteY249" fmla="*/ 1257967 h 1385045"/>
                  <a:gd name="connsiteX250" fmla="*/ 1264857 w 2355151"/>
                  <a:gd name="connsiteY250" fmla="*/ 1249078 h 1385045"/>
                  <a:gd name="connsiteX251" fmla="*/ 1262317 w 2355151"/>
                  <a:gd name="connsiteY251" fmla="*/ 1233837 h 1385045"/>
                  <a:gd name="connsiteX252" fmla="*/ 1322642 w 2355151"/>
                  <a:gd name="connsiteY252" fmla="*/ 1153828 h 1385045"/>
                  <a:gd name="connsiteX253" fmla="*/ 1370267 w 2355151"/>
                  <a:gd name="connsiteY253" fmla="*/ 1144937 h 1385045"/>
                  <a:gd name="connsiteX254" fmla="*/ 1374712 w 2355151"/>
                  <a:gd name="connsiteY254" fmla="*/ 1153828 h 1385045"/>
                  <a:gd name="connsiteX255" fmla="*/ 1387412 w 2355151"/>
                  <a:gd name="connsiteY255" fmla="*/ 1151287 h 1385045"/>
                  <a:gd name="connsiteX256" fmla="*/ 1446467 w 2355151"/>
                  <a:gd name="connsiteY256" fmla="*/ 1174783 h 1385045"/>
                  <a:gd name="connsiteX257" fmla="*/ 1468692 w 2355151"/>
                  <a:gd name="connsiteY257" fmla="*/ 1154462 h 1385045"/>
                  <a:gd name="connsiteX258" fmla="*/ 1480122 w 2355151"/>
                  <a:gd name="connsiteY258" fmla="*/ 1158272 h 1385045"/>
                  <a:gd name="connsiteX259" fmla="*/ 1489647 w 2355151"/>
                  <a:gd name="connsiteY259" fmla="*/ 1140492 h 1385045"/>
                  <a:gd name="connsiteX260" fmla="*/ 1478852 w 2355151"/>
                  <a:gd name="connsiteY260" fmla="*/ 1139222 h 1385045"/>
                  <a:gd name="connsiteX261" fmla="*/ 1482027 w 2355151"/>
                  <a:gd name="connsiteY261" fmla="*/ 1129062 h 1385045"/>
                  <a:gd name="connsiteX262" fmla="*/ 1509967 w 2355151"/>
                  <a:gd name="connsiteY262" fmla="*/ 1113822 h 1385045"/>
                  <a:gd name="connsiteX263" fmla="*/ 1534097 w 2355151"/>
                  <a:gd name="connsiteY263" fmla="*/ 1080167 h 1385045"/>
                  <a:gd name="connsiteX264" fmla="*/ 1542352 w 2355151"/>
                  <a:gd name="connsiteY264" fmla="*/ 1082072 h 1385045"/>
                  <a:gd name="connsiteX265" fmla="*/ 1522032 w 2355151"/>
                  <a:gd name="connsiteY265" fmla="*/ 1200183 h 1385045"/>
                  <a:gd name="connsiteX266" fmla="*/ 1563942 w 2355151"/>
                  <a:gd name="connsiteY266" fmla="*/ 1251617 h 1385045"/>
                  <a:gd name="connsiteX267" fmla="*/ 1558862 w 2355151"/>
                  <a:gd name="connsiteY267" fmla="*/ 1265587 h 1385045"/>
                  <a:gd name="connsiteX268" fmla="*/ 1598867 w 2355151"/>
                  <a:gd name="connsiteY268" fmla="*/ 1278922 h 1385045"/>
                  <a:gd name="connsiteX269" fmla="*/ 1599502 w 2355151"/>
                  <a:gd name="connsiteY269" fmla="*/ 1271937 h 1385045"/>
                  <a:gd name="connsiteX270" fmla="*/ 1621727 w 2355151"/>
                  <a:gd name="connsiteY270" fmla="*/ 1236378 h 1385045"/>
                  <a:gd name="connsiteX271" fmla="*/ 1616647 w 2355151"/>
                  <a:gd name="connsiteY271" fmla="*/ 1199547 h 1385045"/>
                  <a:gd name="connsiteX272" fmla="*/ 1663637 w 2355151"/>
                  <a:gd name="connsiteY272" fmla="*/ 1186847 h 1385045"/>
                  <a:gd name="connsiteX273" fmla="*/ 1639507 w 2355151"/>
                  <a:gd name="connsiteY273" fmla="*/ 1160178 h 1385045"/>
                  <a:gd name="connsiteX274" fmla="*/ 1635697 w 2355151"/>
                  <a:gd name="connsiteY274" fmla="*/ 1078897 h 1385045"/>
                  <a:gd name="connsiteX275" fmla="*/ 1697292 w 2355151"/>
                  <a:gd name="connsiteY275" fmla="*/ 1087787 h 1385045"/>
                  <a:gd name="connsiteX276" fmla="*/ 1694752 w 2355151"/>
                  <a:gd name="connsiteY276" fmla="*/ 1101122 h 1385045"/>
                  <a:gd name="connsiteX277" fmla="*/ 1706182 w 2355151"/>
                  <a:gd name="connsiteY277" fmla="*/ 1104933 h 1385045"/>
                  <a:gd name="connsiteX278" fmla="*/ 1711897 w 2355151"/>
                  <a:gd name="connsiteY278" fmla="*/ 1094137 h 1385045"/>
                  <a:gd name="connsiteX279" fmla="*/ 1760157 w 2355151"/>
                  <a:gd name="connsiteY279" fmla="*/ 1089692 h 1385045"/>
                  <a:gd name="connsiteX280" fmla="*/ 1887792 w 2355151"/>
                  <a:gd name="connsiteY280" fmla="*/ 1009682 h 1385045"/>
                  <a:gd name="connsiteX281" fmla="*/ 1948117 w 2355151"/>
                  <a:gd name="connsiteY281" fmla="*/ 1033812 h 1385045"/>
                  <a:gd name="connsiteX282" fmla="*/ 2043367 w 2355151"/>
                  <a:gd name="connsiteY282" fmla="*/ 1012222 h 1385045"/>
                  <a:gd name="connsiteX283" fmla="*/ 2106232 w 2355151"/>
                  <a:gd name="connsiteY283" fmla="*/ 985553 h 1385045"/>
                  <a:gd name="connsiteX284" fmla="*/ 2231327 w 2355151"/>
                  <a:gd name="connsiteY284" fmla="*/ 882682 h 1385045"/>
                  <a:gd name="connsiteX285" fmla="*/ 2355152 w 2355151"/>
                  <a:gd name="connsiteY285" fmla="*/ 851567 h 1385045"/>
                  <a:gd name="connsiteX286" fmla="*/ 2355152 w 2355151"/>
                  <a:gd name="connsiteY286" fmla="*/ 33053 h 1385045"/>
                  <a:gd name="connsiteX287" fmla="*/ 2327847 w 2355151"/>
                  <a:gd name="connsiteY287" fmla="*/ 23528 h 138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2355151" h="1385045">
                    <a:moveTo>
                      <a:pt x="2327847" y="23528"/>
                    </a:moveTo>
                    <a:cubicBezTo>
                      <a:pt x="2324672" y="22257"/>
                      <a:pt x="2306892" y="11462"/>
                      <a:pt x="2303717" y="12732"/>
                    </a:cubicBezTo>
                    <a:cubicBezTo>
                      <a:pt x="2291017" y="17178"/>
                      <a:pt x="2311337" y="25432"/>
                      <a:pt x="2294827" y="17178"/>
                    </a:cubicBezTo>
                    <a:cubicBezTo>
                      <a:pt x="2292922" y="15907"/>
                      <a:pt x="2289747" y="15907"/>
                      <a:pt x="2289112" y="14003"/>
                    </a:cubicBezTo>
                    <a:lnTo>
                      <a:pt x="2292287" y="32"/>
                    </a:lnTo>
                    <a:cubicBezTo>
                      <a:pt x="2291652" y="-603"/>
                      <a:pt x="2259902" y="8287"/>
                      <a:pt x="2258632" y="9557"/>
                    </a:cubicBezTo>
                    <a:cubicBezTo>
                      <a:pt x="2253552" y="15907"/>
                      <a:pt x="2259267" y="30512"/>
                      <a:pt x="2254187" y="36862"/>
                    </a:cubicBezTo>
                    <a:cubicBezTo>
                      <a:pt x="2250377" y="41942"/>
                      <a:pt x="2216087" y="41307"/>
                      <a:pt x="2209737" y="41942"/>
                    </a:cubicBezTo>
                    <a:cubicBezTo>
                      <a:pt x="2158302" y="48292"/>
                      <a:pt x="2182432" y="57182"/>
                      <a:pt x="2164017" y="65437"/>
                    </a:cubicBezTo>
                    <a:cubicBezTo>
                      <a:pt x="2161477" y="66707"/>
                      <a:pt x="2158302" y="64803"/>
                      <a:pt x="2155127" y="64803"/>
                    </a:cubicBezTo>
                    <a:cubicBezTo>
                      <a:pt x="2143062" y="63532"/>
                      <a:pt x="2130997" y="62897"/>
                      <a:pt x="2118932" y="61628"/>
                    </a:cubicBezTo>
                    <a:lnTo>
                      <a:pt x="2117662" y="61628"/>
                    </a:lnTo>
                    <a:cubicBezTo>
                      <a:pt x="2113217" y="75597"/>
                      <a:pt x="2108137" y="92742"/>
                      <a:pt x="2105597" y="94647"/>
                    </a:cubicBezTo>
                    <a:cubicBezTo>
                      <a:pt x="2099247" y="100997"/>
                      <a:pt x="2062417" y="136557"/>
                      <a:pt x="2054162" y="141003"/>
                    </a:cubicBezTo>
                    <a:cubicBezTo>
                      <a:pt x="2049082" y="143542"/>
                      <a:pt x="2042732" y="142272"/>
                      <a:pt x="2038287" y="145447"/>
                    </a:cubicBezTo>
                    <a:cubicBezTo>
                      <a:pt x="2031302" y="149892"/>
                      <a:pt x="2027492" y="161957"/>
                      <a:pt x="2022412" y="168942"/>
                    </a:cubicBezTo>
                    <a:cubicBezTo>
                      <a:pt x="2021142" y="170847"/>
                      <a:pt x="1957642" y="221012"/>
                      <a:pt x="1957642" y="221647"/>
                    </a:cubicBezTo>
                    <a:cubicBezTo>
                      <a:pt x="1947482" y="225457"/>
                      <a:pt x="1941132" y="214028"/>
                      <a:pt x="1934147" y="214662"/>
                    </a:cubicBezTo>
                    <a:cubicBezTo>
                      <a:pt x="1928432" y="215297"/>
                      <a:pt x="1925257" y="224187"/>
                      <a:pt x="1919542" y="224822"/>
                    </a:cubicBezTo>
                    <a:cubicBezTo>
                      <a:pt x="1911922" y="226092"/>
                      <a:pt x="1903667" y="217203"/>
                      <a:pt x="1896047" y="217837"/>
                    </a:cubicBezTo>
                    <a:cubicBezTo>
                      <a:pt x="1888427" y="219107"/>
                      <a:pt x="1883982" y="226728"/>
                      <a:pt x="1875092" y="222917"/>
                    </a:cubicBezTo>
                    <a:cubicBezTo>
                      <a:pt x="1866202" y="219107"/>
                      <a:pt x="1859217" y="204503"/>
                      <a:pt x="1847787" y="210217"/>
                    </a:cubicBezTo>
                    <a:cubicBezTo>
                      <a:pt x="1842072" y="212757"/>
                      <a:pt x="1838262" y="224822"/>
                      <a:pt x="1832547" y="226728"/>
                    </a:cubicBezTo>
                    <a:cubicBezTo>
                      <a:pt x="1832547" y="226728"/>
                      <a:pt x="1815402" y="224822"/>
                      <a:pt x="1814767" y="224822"/>
                    </a:cubicBezTo>
                    <a:cubicBezTo>
                      <a:pt x="1812862" y="225457"/>
                      <a:pt x="1803972" y="236253"/>
                      <a:pt x="1800797" y="238157"/>
                    </a:cubicBezTo>
                    <a:cubicBezTo>
                      <a:pt x="1791272" y="243237"/>
                      <a:pt x="1778572" y="243237"/>
                      <a:pt x="1769047" y="248953"/>
                    </a:cubicBezTo>
                    <a:cubicBezTo>
                      <a:pt x="1763332" y="252128"/>
                      <a:pt x="1761427" y="261017"/>
                      <a:pt x="1755712" y="264828"/>
                    </a:cubicBezTo>
                    <a:cubicBezTo>
                      <a:pt x="1748727" y="269907"/>
                      <a:pt x="1753172" y="262287"/>
                      <a:pt x="1745552" y="264192"/>
                    </a:cubicBezTo>
                    <a:cubicBezTo>
                      <a:pt x="1737297" y="266097"/>
                      <a:pt x="1725232" y="278797"/>
                      <a:pt x="1710627" y="281972"/>
                    </a:cubicBezTo>
                    <a:cubicBezTo>
                      <a:pt x="1706817" y="282607"/>
                      <a:pt x="1645857" y="285147"/>
                      <a:pt x="1643317" y="284512"/>
                    </a:cubicBezTo>
                    <a:cubicBezTo>
                      <a:pt x="1624902" y="280067"/>
                      <a:pt x="1624267" y="259747"/>
                      <a:pt x="1607122" y="263557"/>
                    </a:cubicBezTo>
                    <a:cubicBezTo>
                      <a:pt x="1600772" y="264828"/>
                      <a:pt x="1598232" y="281972"/>
                      <a:pt x="1590612" y="286417"/>
                    </a:cubicBezTo>
                    <a:cubicBezTo>
                      <a:pt x="1584262" y="290228"/>
                      <a:pt x="1558227" y="273717"/>
                      <a:pt x="1553782" y="272447"/>
                    </a:cubicBezTo>
                    <a:cubicBezTo>
                      <a:pt x="1544257" y="268637"/>
                      <a:pt x="1529017" y="282607"/>
                      <a:pt x="1518222" y="276892"/>
                    </a:cubicBezTo>
                    <a:cubicBezTo>
                      <a:pt x="1506157" y="270542"/>
                      <a:pt x="1516317" y="252128"/>
                      <a:pt x="1485837" y="248953"/>
                    </a:cubicBezTo>
                    <a:cubicBezTo>
                      <a:pt x="1437577" y="243237"/>
                      <a:pt x="1452817" y="280703"/>
                      <a:pt x="1429322" y="280067"/>
                    </a:cubicBezTo>
                    <a:cubicBezTo>
                      <a:pt x="1419797" y="280067"/>
                      <a:pt x="1419162" y="274353"/>
                      <a:pt x="1412812" y="270542"/>
                    </a:cubicBezTo>
                    <a:cubicBezTo>
                      <a:pt x="1408367" y="268003"/>
                      <a:pt x="1402017" y="269907"/>
                      <a:pt x="1397572" y="267367"/>
                    </a:cubicBezTo>
                    <a:cubicBezTo>
                      <a:pt x="1374077" y="254032"/>
                      <a:pt x="1381697" y="230537"/>
                      <a:pt x="1364552" y="215297"/>
                    </a:cubicBezTo>
                    <a:cubicBezTo>
                      <a:pt x="1362012" y="212757"/>
                      <a:pt x="1360107" y="207678"/>
                      <a:pt x="1356932" y="208312"/>
                    </a:cubicBezTo>
                    <a:cubicBezTo>
                      <a:pt x="1353122" y="208947"/>
                      <a:pt x="1349947" y="202597"/>
                      <a:pt x="1346772" y="203867"/>
                    </a:cubicBezTo>
                    <a:cubicBezTo>
                      <a:pt x="1342962" y="205772"/>
                      <a:pt x="1346772" y="205772"/>
                      <a:pt x="1338517" y="208947"/>
                    </a:cubicBezTo>
                    <a:cubicBezTo>
                      <a:pt x="1299147" y="222917"/>
                      <a:pt x="1301687" y="244507"/>
                      <a:pt x="1252792" y="226092"/>
                    </a:cubicBezTo>
                    <a:cubicBezTo>
                      <a:pt x="1244537" y="222917"/>
                      <a:pt x="1207707" y="188628"/>
                      <a:pt x="1219137" y="175292"/>
                    </a:cubicBezTo>
                    <a:cubicBezTo>
                      <a:pt x="1217232" y="175928"/>
                      <a:pt x="1215962" y="175928"/>
                      <a:pt x="1214692" y="175928"/>
                    </a:cubicBezTo>
                    <a:cubicBezTo>
                      <a:pt x="1207072" y="175928"/>
                      <a:pt x="1202627" y="165132"/>
                      <a:pt x="1193737" y="163862"/>
                    </a:cubicBezTo>
                    <a:cubicBezTo>
                      <a:pt x="1190562" y="163228"/>
                      <a:pt x="1198182" y="177197"/>
                      <a:pt x="1184212" y="187992"/>
                    </a:cubicBezTo>
                    <a:cubicBezTo>
                      <a:pt x="1177862" y="192437"/>
                      <a:pt x="1121347" y="208947"/>
                      <a:pt x="1112457" y="210853"/>
                    </a:cubicBezTo>
                    <a:cubicBezTo>
                      <a:pt x="1102297" y="212122"/>
                      <a:pt x="1090867" y="206407"/>
                      <a:pt x="1080707" y="207042"/>
                    </a:cubicBezTo>
                    <a:cubicBezTo>
                      <a:pt x="1061657" y="207678"/>
                      <a:pt x="989902" y="214028"/>
                      <a:pt x="974027" y="219107"/>
                    </a:cubicBezTo>
                    <a:cubicBezTo>
                      <a:pt x="956882" y="224822"/>
                      <a:pt x="939737" y="242603"/>
                      <a:pt x="925132" y="252762"/>
                    </a:cubicBezTo>
                    <a:cubicBezTo>
                      <a:pt x="911797" y="262287"/>
                      <a:pt x="892112" y="262922"/>
                      <a:pt x="878142" y="269907"/>
                    </a:cubicBezTo>
                    <a:cubicBezTo>
                      <a:pt x="867982" y="274353"/>
                      <a:pt x="864172" y="287687"/>
                      <a:pt x="855282" y="292767"/>
                    </a:cubicBezTo>
                    <a:cubicBezTo>
                      <a:pt x="852742" y="294037"/>
                      <a:pt x="841947" y="294672"/>
                      <a:pt x="837502" y="298482"/>
                    </a:cubicBezTo>
                    <a:cubicBezTo>
                      <a:pt x="830517" y="304197"/>
                      <a:pt x="829247" y="316897"/>
                      <a:pt x="822262" y="322612"/>
                    </a:cubicBezTo>
                    <a:cubicBezTo>
                      <a:pt x="795592" y="346742"/>
                      <a:pt x="760667" y="365792"/>
                      <a:pt x="734632" y="389287"/>
                    </a:cubicBezTo>
                    <a:cubicBezTo>
                      <a:pt x="733362" y="390557"/>
                      <a:pt x="727012" y="389287"/>
                      <a:pt x="725107" y="390557"/>
                    </a:cubicBezTo>
                    <a:cubicBezTo>
                      <a:pt x="724472" y="391192"/>
                      <a:pt x="730187" y="407703"/>
                      <a:pt x="730187" y="408972"/>
                    </a:cubicBezTo>
                    <a:cubicBezTo>
                      <a:pt x="730187" y="417228"/>
                      <a:pt x="714947" y="435007"/>
                      <a:pt x="707962" y="437547"/>
                    </a:cubicBezTo>
                    <a:cubicBezTo>
                      <a:pt x="707962" y="437547"/>
                      <a:pt x="693357" y="436278"/>
                      <a:pt x="693357" y="436278"/>
                    </a:cubicBezTo>
                    <a:cubicBezTo>
                      <a:pt x="685737" y="437547"/>
                      <a:pt x="678752" y="443897"/>
                      <a:pt x="670497" y="445803"/>
                    </a:cubicBezTo>
                    <a:cubicBezTo>
                      <a:pt x="647637" y="450882"/>
                      <a:pt x="619062" y="441992"/>
                      <a:pt x="596202" y="438182"/>
                    </a:cubicBezTo>
                    <a:cubicBezTo>
                      <a:pt x="589852" y="436912"/>
                      <a:pt x="576517" y="429928"/>
                      <a:pt x="570802" y="431197"/>
                    </a:cubicBezTo>
                    <a:cubicBezTo>
                      <a:pt x="565087" y="431832"/>
                      <a:pt x="561912" y="446437"/>
                      <a:pt x="556197" y="448978"/>
                    </a:cubicBezTo>
                    <a:cubicBezTo>
                      <a:pt x="531432" y="459772"/>
                      <a:pt x="495872" y="447707"/>
                      <a:pt x="473012" y="452787"/>
                    </a:cubicBezTo>
                    <a:cubicBezTo>
                      <a:pt x="447612" y="458503"/>
                      <a:pt x="411417" y="429292"/>
                      <a:pt x="403162" y="465487"/>
                    </a:cubicBezTo>
                    <a:cubicBezTo>
                      <a:pt x="400622" y="476282"/>
                      <a:pt x="395542" y="485807"/>
                      <a:pt x="396812" y="495967"/>
                    </a:cubicBezTo>
                    <a:cubicBezTo>
                      <a:pt x="397447" y="500412"/>
                      <a:pt x="426022" y="509937"/>
                      <a:pt x="429832" y="511207"/>
                    </a:cubicBezTo>
                    <a:cubicBezTo>
                      <a:pt x="444437" y="516287"/>
                      <a:pt x="431102" y="519462"/>
                      <a:pt x="434277" y="526447"/>
                    </a:cubicBezTo>
                    <a:lnTo>
                      <a:pt x="445707" y="522003"/>
                    </a:lnTo>
                    <a:cubicBezTo>
                      <a:pt x="450152" y="523272"/>
                      <a:pt x="445072" y="534703"/>
                      <a:pt x="453962" y="533432"/>
                    </a:cubicBezTo>
                    <a:cubicBezTo>
                      <a:pt x="457772" y="532797"/>
                      <a:pt x="462217" y="525178"/>
                      <a:pt x="467297" y="525812"/>
                    </a:cubicBezTo>
                    <a:cubicBezTo>
                      <a:pt x="479362" y="526447"/>
                      <a:pt x="521907" y="521367"/>
                      <a:pt x="523812" y="523272"/>
                    </a:cubicBezTo>
                    <a:cubicBezTo>
                      <a:pt x="526352" y="526447"/>
                      <a:pt x="487617" y="544228"/>
                      <a:pt x="478727" y="543592"/>
                    </a:cubicBezTo>
                    <a:cubicBezTo>
                      <a:pt x="475552" y="543592"/>
                      <a:pt x="476187" y="534703"/>
                      <a:pt x="473012" y="534703"/>
                    </a:cubicBezTo>
                    <a:cubicBezTo>
                      <a:pt x="467932" y="535337"/>
                      <a:pt x="467297" y="544228"/>
                      <a:pt x="462217" y="545497"/>
                    </a:cubicBezTo>
                    <a:cubicBezTo>
                      <a:pt x="438087" y="551212"/>
                      <a:pt x="393637" y="555657"/>
                      <a:pt x="374587" y="580422"/>
                    </a:cubicBezTo>
                    <a:cubicBezTo>
                      <a:pt x="362522" y="596297"/>
                      <a:pt x="426657" y="591217"/>
                      <a:pt x="426657" y="596297"/>
                    </a:cubicBezTo>
                    <a:lnTo>
                      <a:pt x="417767" y="600742"/>
                    </a:lnTo>
                    <a:cubicBezTo>
                      <a:pt x="403162" y="619792"/>
                      <a:pt x="394907" y="603917"/>
                      <a:pt x="375222" y="608362"/>
                    </a:cubicBezTo>
                    <a:cubicBezTo>
                      <a:pt x="370142" y="609632"/>
                      <a:pt x="366332" y="614078"/>
                      <a:pt x="361887" y="615982"/>
                    </a:cubicBezTo>
                    <a:cubicBezTo>
                      <a:pt x="351092" y="620428"/>
                      <a:pt x="329502" y="612807"/>
                      <a:pt x="324422" y="613442"/>
                    </a:cubicBezTo>
                    <a:cubicBezTo>
                      <a:pt x="311087" y="614712"/>
                      <a:pt x="245682" y="636303"/>
                      <a:pt x="249492" y="621062"/>
                    </a:cubicBezTo>
                    <a:cubicBezTo>
                      <a:pt x="250762" y="614712"/>
                      <a:pt x="264732" y="612807"/>
                      <a:pt x="267272" y="603282"/>
                    </a:cubicBezTo>
                    <a:cubicBezTo>
                      <a:pt x="267272" y="603282"/>
                      <a:pt x="261557" y="602647"/>
                      <a:pt x="259017" y="602647"/>
                    </a:cubicBezTo>
                    <a:cubicBezTo>
                      <a:pt x="253937" y="602012"/>
                      <a:pt x="231712" y="603917"/>
                      <a:pt x="231712" y="603917"/>
                    </a:cubicBezTo>
                    <a:cubicBezTo>
                      <a:pt x="221552" y="600742"/>
                      <a:pt x="230442" y="597567"/>
                      <a:pt x="224092" y="598203"/>
                    </a:cubicBezTo>
                    <a:cubicBezTo>
                      <a:pt x="222821" y="598203"/>
                      <a:pt x="222821" y="600742"/>
                      <a:pt x="222187" y="601378"/>
                    </a:cubicBezTo>
                    <a:cubicBezTo>
                      <a:pt x="205677" y="618522"/>
                      <a:pt x="272352" y="621697"/>
                      <a:pt x="235521" y="637572"/>
                    </a:cubicBezTo>
                    <a:cubicBezTo>
                      <a:pt x="221552" y="643287"/>
                      <a:pt x="177102" y="643287"/>
                      <a:pt x="165037" y="631857"/>
                    </a:cubicBezTo>
                    <a:cubicBezTo>
                      <a:pt x="163767" y="631222"/>
                      <a:pt x="172657" y="617253"/>
                      <a:pt x="161227" y="616617"/>
                    </a:cubicBezTo>
                    <a:cubicBezTo>
                      <a:pt x="149162" y="615982"/>
                      <a:pt x="118046" y="636303"/>
                      <a:pt x="117412" y="636303"/>
                    </a:cubicBezTo>
                    <a:cubicBezTo>
                      <a:pt x="83121" y="635032"/>
                      <a:pt x="84392" y="640112"/>
                      <a:pt x="61532" y="659797"/>
                    </a:cubicBezTo>
                    <a:cubicBezTo>
                      <a:pt x="61532" y="659797"/>
                      <a:pt x="55817" y="672497"/>
                      <a:pt x="55182" y="672497"/>
                    </a:cubicBezTo>
                    <a:cubicBezTo>
                      <a:pt x="51371" y="675672"/>
                      <a:pt x="44387" y="673132"/>
                      <a:pt x="41212" y="676942"/>
                    </a:cubicBezTo>
                    <a:cubicBezTo>
                      <a:pt x="35496" y="684562"/>
                      <a:pt x="38671" y="702978"/>
                      <a:pt x="31687" y="711867"/>
                    </a:cubicBezTo>
                    <a:cubicBezTo>
                      <a:pt x="22796" y="723932"/>
                      <a:pt x="14542" y="713137"/>
                      <a:pt x="6287" y="726472"/>
                    </a:cubicBezTo>
                    <a:cubicBezTo>
                      <a:pt x="-1968" y="739172"/>
                      <a:pt x="12002" y="767112"/>
                      <a:pt x="12637" y="779178"/>
                    </a:cubicBezTo>
                    <a:cubicBezTo>
                      <a:pt x="13271" y="790607"/>
                      <a:pt x="-3238" y="802672"/>
                      <a:pt x="571" y="814737"/>
                    </a:cubicBezTo>
                    <a:cubicBezTo>
                      <a:pt x="3112" y="822357"/>
                      <a:pt x="56452" y="808387"/>
                      <a:pt x="118046" y="789337"/>
                    </a:cubicBezTo>
                    <a:cubicBezTo>
                      <a:pt x="120587" y="788703"/>
                      <a:pt x="126937" y="786797"/>
                      <a:pt x="128207" y="791878"/>
                    </a:cubicBezTo>
                    <a:cubicBezTo>
                      <a:pt x="132017" y="809657"/>
                      <a:pt x="111696" y="810292"/>
                      <a:pt x="108521" y="815372"/>
                    </a:cubicBezTo>
                    <a:cubicBezTo>
                      <a:pt x="107252" y="817278"/>
                      <a:pt x="88837" y="850932"/>
                      <a:pt x="86296" y="845217"/>
                    </a:cubicBezTo>
                    <a:cubicBezTo>
                      <a:pt x="85027" y="843312"/>
                      <a:pt x="85027" y="845217"/>
                      <a:pt x="84392" y="848392"/>
                    </a:cubicBezTo>
                    <a:cubicBezTo>
                      <a:pt x="86932" y="848392"/>
                      <a:pt x="89471" y="849028"/>
                      <a:pt x="92012" y="849028"/>
                    </a:cubicBezTo>
                    <a:cubicBezTo>
                      <a:pt x="94552" y="849028"/>
                      <a:pt x="97092" y="848392"/>
                      <a:pt x="99632" y="849662"/>
                    </a:cubicBezTo>
                    <a:cubicBezTo>
                      <a:pt x="105982" y="853472"/>
                      <a:pt x="103442" y="858553"/>
                      <a:pt x="115507" y="863632"/>
                    </a:cubicBezTo>
                    <a:cubicBezTo>
                      <a:pt x="142177" y="876332"/>
                      <a:pt x="104077" y="890937"/>
                      <a:pt x="116142" y="904272"/>
                    </a:cubicBezTo>
                    <a:cubicBezTo>
                      <a:pt x="131382" y="920782"/>
                      <a:pt x="154242" y="890937"/>
                      <a:pt x="156782" y="916337"/>
                    </a:cubicBezTo>
                    <a:cubicBezTo>
                      <a:pt x="156782" y="918242"/>
                      <a:pt x="154242" y="919512"/>
                      <a:pt x="152337" y="920147"/>
                    </a:cubicBezTo>
                    <a:cubicBezTo>
                      <a:pt x="119317" y="923322"/>
                      <a:pt x="182817" y="927132"/>
                      <a:pt x="140907" y="930307"/>
                    </a:cubicBezTo>
                    <a:cubicBezTo>
                      <a:pt x="138367" y="930307"/>
                      <a:pt x="135192" y="926497"/>
                      <a:pt x="133287" y="927767"/>
                    </a:cubicBezTo>
                    <a:cubicBezTo>
                      <a:pt x="130112" y="930307"/>
                      <a:pt x="147892" y="942372"/>
                      <a:pt x="134557" y="943007"/>
                    </a:cubicBezTo>
                    <a:cubicBezTo>
                      <a:pt x="126302" y="943642"/>
                      <a:pt x="119317" y="937292"/>
                      <a:pt x="109792" y="944912"/>
                    </a:cubicBezTo>
                    <a:cubicBezTo>
                      <a:pt x="108521" y="946182"/>
                      <a:pt x="109157" y="948087"/>
                      <a:pt x="109157" y="949992"/>
                    </a:cubicBezTo>
                    <a:cubicBezTo>
                      <a:pt x="109157" y="951897"/>
                      <a:pt x="107252" y="953167"/>
                      <a:pt x="108521" y="954437"/>
                    </a:cubicBezTo>
                    <a:cubicBezTo>
                      <a:pt x="115507" y="967137"/>
                      <a:pt x="134557" y="969678"/>
                      <a:pt x="135827" y="986822"/>
                    </a:cubicBezTo>
                    <a:cubicBezTo>
                      <a:pt x="135827" y="987457"/>
                      <a:pt x="135192" y="987457"/>
                      <a:pt x="134557" y="987457"/>
                    </a:cubicBezTo>
                    <a:cubicBezTo>
                      <a:pt x="142177" y="991267"/>
                      <a:pt x="150432" y="995078"/>
                      <a:pt x="141542" y="995712"/>
                    </a:cubicBezTo>
                    <a:cubicBezTo>
                      <a:pt x="138367" y="995712"/>
                      <a:pt x="148527" y="996347"/>
                      <a:pt x="151702" y="995078"/>
                    </a:cubicBezTo>
                    <a:cubicBezTo>
                      <a:pt x="157417" y="992537"/>
                      <a:pt x="177737" y="985553"/>
                      <a:pt x="171387" y="998887"/>
                    </a:cubicBezTo>
                    <a:cubicBezTo>
                      <a:pt x="168846" y="1004603"/>
                      <a:pt x="132017" y="1015397"/>
                      <a:pt x="125667" y="1015397"/>
                    </a:cubicBezTo>
                    <a:cubicBezTo>
                      <a:pt x="118682" y="1015397"/>
                      <a:pt x="118682" y="1007142"/>
                      <a:pt x="114871" y="1003967"/>
                    </a:cubicBezTo>
                    <a:cubicBezTo>
                      <a:pt x="113602" y="1002697"/>
                      <a:pt x="111696" y="1000792"/>
                      <a:pt x="109792" y="1001428"/>
                    </a:cubicBezTo>
                    <a:cubicBezTo>
                      <a:pt x="101537" y="1003967"/>
                      <a:pt x="111696" y="1027462"/>
                      <a:pt x="109157" y="1026192"/>
                    </a:cubicBezTo>
                    <a:cubicBezTo>
                      <a:pt x="85662" y="1018572"/>
                      <a:pt x="101537" y="993807"/>
                      <a:pt x="98362" y="986187"/>
                    </a:cubicBezTo>
                    <a:cubicBezTo>
                      <a:pt x="93917" y="976028"/>
                      <a:pt x="78042" y="956342"/>
                      <a:pt x="64071" y="960787"/>
                    </a:cubicBezTo>
                    <a:cubicBezTo>
                      <a:pt x="46292" y="966503"/>
                      <a:pt x="58992" y="983647"/>
                      <a:pt x="64071" y="991903"/>
                    </a:cubicBezTo>
                    <a:cubicBezTo>
                      <a:pt x="64707" y="993172"/>
                      <a:pt x="63437" y="995078"/>
                      <a:pt x="63437" y="996347"/>
                    </a:cubicBezTo>
                    <a:cubicBezTo>
                      <a:pt x="63437" y="998253"/>
                      <a:pt x="60896" y="1000792"/>
                      <a:pt x="62802" y="1001428"/>
                    </a:cubicBezTo>
                    <a:cubicBezTo>
                      <a:pt x="68517" y="1002697"/>
                      <a:pt x="76771" y="995712"/>
                      <a:pt x="83121" y="1005872"/>
                    </a:cubicBezTo>
                    <a:cubicBezTo>
                      <a:pt x="87567" y="1013492"/>
                      <a:pt x="67882" y="998253"/>
                      <a:pt x="76137" y="1010953"/>
                    </a:cubicBezTo>
                    <a:cubicBezTo>
                      <a:pt x="79312" y="1016032"/>
                      <a:pt x="67246" y="1026828"/>
                      <a:pt x="62802" y="1029367"/>
                    </a:cubicBezTo>
                    <a:cubicBezTo>
                      <a:pt x="60896" y="1030637"/>
                      <a:pt x="49467" y="1017937"/>
                      <a:pt x="49467" y="1017937"/>
                    </a:cubicBezTo>
                    <a:cubicBezTo>
                      <a:pt x="44387" y="1018572"/>
                      <a:pt x="54546" y="1030003"/>
                      <a:pt x="50737" y="1033178"/>
                    </a:cubicBezTo>
                    <a:cubicBezTo>
                      <a:pt x="48832" y="1035082"/>
                      <a:pt x="45657" y="1032542"/>
                      <a:pt x="43117" y="1033812"/>
                    </a:cubicBezTo>
                    <a:cubicBezTo>
                      <a:pt x="42482" y="1034447"/>
                      <a:pt x="42482" y="1036353"/>
                      <a:pt x="43117" y="1036987"/>
                    </a:cubicBezTo>
                    <a:cubicBezTo>
                      <a:pt x="49467" y="1038892"/>
                      <a:pt x="55182" y="1047147"/>
                      <a:pt x="60896" y="1045242"/>
                    </a:cubicBezTo>
                    <a:cubicBezTo>
                      <a:pt x="64071" y="1043972"/>
                      <a:pt x="67882" y="1039528"/>
                      <a:pt x="67882" y="1041432"/>
                    </a:cubicBezTo>
                    <a:cubicBezTo>
                      <a:pt x="67882" y="1042703"/>
                      <a:pt x="65342" y="1043337"/>
                      <a:pt x="65977" y="1044607"/>
                    </a:cubicBezTo>
                    <a:cubicBezTo>
                      <a:pt x="67246" y="1046512"/>
                      <a:pt x="82487" y="1049687"/>
                      <a:pt x="86296" y="1052228"/>
                    </a:cubicBezTo>
                    <a:cubicBezTo>
                      <a:pt x="119317" y="1075722"/>
                      <a:pt x="81852" y="1043337"/>
                      <a:pt x="122492" y="1039528"/>
                    </a:cubicBezTo>
                    <a:cubicBezTo>
                      <a:pt x="123762" y="1039528"/>
                      <a:pt x="125032" y="1041432"/>
                      <a:pt x="125032" y="1042703"/>
                    </a:cubicBezTo>
                    <a:cubicBezTo>
                      <a:pt x="125032" y="1045242"/>
                      <a:pt x="135192" y="1069372"/>
                      <a:pt x="143446" y="1069372"/>
                    </a:cubicBezTo>
                    <a:cubicBezTo>
                      <a:pt x="154877" y="1069372"/>
                      <a:pt x="147892" y="1063658"/>
                      <a:pt x="156782" y="1064928"/>
                    </a:cubicBezTo>
                    <a:cubicBezTo>
                      <a:pt x="167577" y="1066833"/>
                      <a:pt x="170117" y="1076992"/>
                      <a:pt x="180277" y="1078262"/>
                    </a:cubicBezTo>
                    <a:cubicBezTo>
                      <a:pt x="185357" y="1078897"/>
                      <a:pt x="190437" y="1075087"/>
                      <a:pt x="194882" y="1076992"/>
                    </a:cubicBezTo>
                    <a:cubicBezTo>
                      <a:pt x="197421" y="1078262"/>
                      <a:pt x="199327" y="1080167"/>
                      <a:pt x="200596" y="1082708"/>
                    </a:cubicBezTo>
                    <a:cubicBezTo>
                      <a:pt x="204407" y="1090962"/>
                      <a:pt x="195517" y="1098583"/>
                      <a:pt x="197421" y="1104933"/>
                    </a:cubicBezTo>
                    <a:cubicBezTo>
                      <a:pt x="210757" y="1141762"/>
                      <a:pt x="184721" y="1122712"/>
                      <a:pt x="167577" y="1135412"/>
                    </a:cubicBezTo>
                    <a:cubicBezTo>
                      <a:pt x="158052" y="1142397"/>
                      <a:pt x="194246" y="1144937"/>
                      <a:pt x="199327" y="1151287"/>
                    </a:cubicBezTo>
                    <a:cubicBezTo>
                      <a:pt x="200596" y="1153192"/>
                      <a:pt x="201232" y="1155733"/>
                      <a:pt x="199962" y="1157637"/>
                    </a:cubicBezTo>
                    <a:cubicBezTo>
                      <a:pt x="196152" y="1163987"/>
                      <a:pt x="199327" y="1193833"/>
                      <a:pt x="200596" y="1195103"/>
                    </a:cubicBezTo>
                    <a:cubicBezTo>
                      <a:pt x="214567" y="1207803"/>
                      <a:pt x="222821" y="1177958"/>
                      <a:pt x="232346" y="1179862"/>
                    </a:cubicBezTo>
                    <a:cubicBezTo>
                      <a:pt x="242507" y="1182403"/>
                      <a:pt x="220282" y="1197008"/>
                      <a:pt x="231712" y="1201453"/>
                    </a:cubicBezTo>
                    <a:cubicBezTo>
                      <a:pt x="245046" y="1207167"/>
                      <a:pt x="235521" y="1197642"/>
                      <a:pt x="241237" y="1194467"/>
                    </a:cubicBezTo>
                    <a:cubicBezTo>
                      <a:pt x="248221" y="1190658"/>
                      <a:pt x="243142" y="1211612"/>
                      <a:pt x="250762" y="1215422"/>
                    </a:cubicBezTo>
                    <a:cubicBezTo>
                      <a:pt x="255842" y="1217962"/>
                      <a:pt x="256477" y="1202087"/>
                      <a:pt x="262192" y="1202087"/>
                    </a:cubicBezTo>
                    <a:cubicBezTo>
                      <a:pt x="267272" y="1201453"/>
                      <a:pt x="266637" y="1212247"/>
                      <a:pt x="266002" y="1217328"/>
                    </a:cubicBezTo>
                    <a:cubicBezTo>
                      <a:pt x="265367" y="1224312"/>
                      <a:pt x="255842" y="1218597"/>
                      <a:pt x="253937" y="1221772"/>
                    </a:cubicBezTo>
                    <a:cubicBezTo>
                      <a:pt x="252032" y="1224947"/>
                      <a:pt x="262192" y="1232567"/>
                      <a:pt x="260287" y="1233837"/>
                    </a:cubicBezTo>
                    <a:cubicBezTo>
                      <a:pt x="255842" y="1237012"/>
                      <a:pt x="251396" y="1242728"/>
                      <a:pt x="245682" y="1241458"/>
                    </a:cubicBezTo>
                    <a:cubicBezTo>
                      <a:pt x="237427" y="1239553"/>
                      <a:pt x="229171" y="1226853"/>
                      <a:pt x="224727" y="1230662"/>
                    </a:cubicBezTo>
                    <a:cubicBezTo>
                      <a:pt x="222821" y="1231933"/>
                      <a:pt x="221552" y="1229392"/>
                      <a:pt x="218377" y="1240822"/>
                    </a:cubicBezTo>
                    <a:cubicBezTo>
                      <a:pt x="217107" y="1243997"/>
                      <a:pt x="206946" y="1254792"/>
                      <a:pt x="215837" y="1266222"/>
                    </a:cubicBezTo>
                    <a:cubicBezTo>
                      <a:pt x="219646" y="1271303"/>
                      <a:pt x="236792" y="1252253"/>
                      <a:pt x="239967" y="1251617"/>
                    </a:cubicBezTo>
                    <a:cubicBezTo>
                      <a:pt x="241871" y="1250983"/>
                      <a:pt x="262192" y="1263683"/>
                      <a:pt x="264097" y="1261778"/>
                    </a:cubicBezTo>
                    <a:cubicBezTo>
                      <a:pt x="265367" y="1260508"/>
                      <a:pt x="262192" y="1257333"/>
                      <a:pt x="263462" y="1255428"/>
                    </a:cubicBezTo>
                    <a:cubicBezTo>
                      <a:pt x="266002" y="1252887"/>
                      <a:pt x="289497" y="1256697"/>
                      <a:pt x="293942" y="1255428"/>
                    </a:cubicBezTo>
                    <a:cubicBezTo>
                      <a:pt x="310452" y="1251617"/>
                      <a:pt x="355537" y="1229392"/>
                      <a:pt x="366332" y="1245267"/>
                    </a:cubicBezTo>
                    <a:cubicBezTo>
                      <a:pt x="371412" y="1252887"/>
                      <a:pt x="358077" y="1240187"/>
                      <a:pt x="359347" y="1249078"/>
                    </a:cubicBezTo>
                    <a:cubicBezTo>
                      <a:pt x="360617" y="1259872"/>
                      <a:pt x="360617" y="1247172"/>
                      <a:pt x="352997" y="1259237"/>
                    </a:cubicBezTo>
                    <a:cubicBezTo>
                      <a:pt x="352362" y="1260508"/>
                      <a:pt x="354902" y="1264317"/>
                      <a:pt x="356172" y="1264953"/>
                    </a:cubicBezTo>
                    <a:cubicBezTo>
                      <a:pt x="350457" y="1259237"/>
                      <a:pt x="341567" y="1257967"/>
                      <a:pt x="333312" y="1264317"/>
                    </a:cubicBezTo>
                    <a:cubicBezTo>
                      <a:pt x="332677" y="1264953"/>
                      <a:pt x="340297" y="1287812"/>
                      <a:pt x="338392" y="1288447"/>
                    </a:cubicBezTo>
                    <a:cubicBezTo>
                      <a:pt x="335217" y="1289717"/>
                      <a:pt x="322517" y="1284637"/>
                      <a:pt x="319977" y="1284003"/>
                    </a:cubicBezTo>
                    <a:cubicBezTo>
                      <a:pt x="308547" y="1281462"/>
                      <a:pt x="302197" y="1289717"/>
                      <a:pt x="292672" y="1292892"/>
                    </a:cubicBezTo>
                    <a:cubicBezTo>
                      <a:pt x="287592" y="1294797"/>
                      <a:pt x="281877" y="1289083"/>
                      <a:pt x="277432" y="1290987"/>
                    </a:cubicBezTo>
                    <a:cubicBezTo>
                      <a:pt x="271717" y="1293528"/>
                      <a:pt x="252032" y="1308133"/>
                      <a:pt x="246317" y="1312578"/>
                    </a:cubicBezTo>
                    <a:cubicBezTo>
                      <a:pt x="244412" y="1314483"/>
                      <a:pt x="236792" y="1314483"/>
                      <a:pt x="238696" y="1316387"/>
                    </a:cubicBezTo>
                    <a:cubicBezTo>
                      <a:pt x="249492" y="1327183"/>
                      <a:pt x="257746" y="1315753"/>
                      <a:pt x="266637" y="1313847"/>
                    </a:cubicBezTo>
                    <a:cubicBezTo>
                      <a:pt x="268542" y="1313212"/>
                      <a:pt x="283782" y="1319562"/>
                      <a:pt x="285052" y="1318292"/>
                    </a:cubicBezTo>
                    <a:cubicBezTo>
                      <a:pt x="290132" y="1310037"/>
                      <a:pt x="282512" y="1304322"/>
                      <a:pt x="290767" y="1299242"/>
                    </a:cubicBezTo>
                    <a:cubicBezTo>
                      <a:pt x="300927" y="1292892"/>
                      <a:pt x="328867" y="1299242"/>
                      <a:pt x="340932" y="1294162"/>
                    </a:cubicBezTo>
                    <a:cubicBezTo>
                      <a:pt x="344107" y="1292892"/>
                      <a:pt x="342202" y="1278922"/>
                      <a:pt x="349822" y="1284003"/>
                    </a:cubicBezTo>
                    <a:cubicBezTo>
                      <a:pt x="351092" y="1284637"/>
                      <a:pt x="351727" y="1302417"/>
                      <a:pt x="346647" y="1299878"/>
                    </a:cubicBezTo>
                    <a:cubicBezTo>
                      <a:pt x="345377" y="1299242"/>
                      <a:pt x="342837" y="1299242"/>
                      <a:pt x="341567" y="1300512"/>
                    </a:cubicBezTo>
                    <a:cubicBezTo>
                      <a:pt x="337122" y="1302417"/>
                      <a:pt x="326962" y="1304322"/>
                      <a:pt x="329502" y="1308133"/>
                    </a:cubicBezTo>
                    <a:cubicBezTo>
                      <a:pt x="330137" y="1308767"/>
                      <a:pt x="347282" y="1309403"/>
                      <a:pt x="347917" y="1315753"/>
                    </a:cubicBezTo>
                    <a:cubicBezTo>
                      <a:pt x="348552" y="1324008"/>
                      <a:pt x="321247" y="1323372"/>
                      <a:pt x="333947" y="1329722"/>
                    </a:cubicBezTo>
                    <a:cubicBezTo>
                      <a:pt x="349822" y="1337342"/>
                      <a:pt x="354267" y="1310037"/>
                      <a:pt x="359347" y="1305592"/>
                    </a:cubicBezTo>
                    <a:cubicBezTo>
                      <a:pt x="360617" y="1304958"/>
                      <a:pt x="378397" y="1297972"/>
                      <a:pt x="379032" y="1297337"/>
                    </a:cubicBezTo>
                    <a:cubicBezTo>
                      <a:pt x="379667" y="1296067"/>
                      <a:pt x="354902" y="1269397"/>
                      <a:pt x="373952" y="1272572"/>
                    </a:cubicBezTo>
                    <a:cubicBezTo>
                      <a:pt x="376492" y="1273208"/>
                      <a:pt x="380302" y="1275747"/>
                      <a:pt x="379667" y="1278287"/>
                    </a:cubicBezTo>
                    <a:cubicBezTo>
                      <a:pt x="379667" y="1278287"/>
                      <a:pt x="393002" y="1283367"/>
                      <a:pt x="393002" y="1283367"/>
                    </a:cubicBezTo>
                    <a:cubicBezTo>
                      <a:pt x="394272" y="1282733"/>
                      <a:pt x="393637" y="1280192"/>
                      <a:pt x="393637" y="1278287"/>
                    </a:cubicBezTo>
                    <a:cubicBezTo>
                      <a:pt x="395542" y="1268128"/>
                      <a:pt x="383477" y="1272572"/>
                      <a:pt x="396177" y="1266858"/>
                    </a:cubicBezTo>
                    <a:cubicBezTo>
                      <a:pt x="401892" y="1264317"/>
                      <a:pt x="403797" y="1275112"/>
                      <a:pt x="405067" y="1278287"/>
                    </a:cubicBezTo>
                    <a:cubicBezTo>
                      <a:pt x="405702" y="1280192"/>
                      <a:pt x="422212" y="1268128"/>
                      <a:pt x="424752" y="1273208"/>
                    </a:cubicBezTo>
                    <a:cubicBezTo>
                      <a:pt x="427927" y="1278922"/>
                      <a:pt x="420307" y="1291622"/>
                      <a:pt x="427292" y="1294797"/>
                    </a:cubicBezTo>
                    <a:cubicBezTo>
                      <a:pt x="429832" y="1296067"/>
                      <a:pt x="449517" y="1289717"/>
                      <a:pt x="455867" y="1297972"/>
                    </a:cubicBezTo>
                    <a:cubicBezTo>
                      <a:pt x="459677" y="1303053"/>
                      <a:pt x="464122" y="1303053"/>
                      <a:pt x="464122" y="1303053"/>
                    </a:cubicBezTo>
                    <a:cubicBezTo>
                      <a:pt x="464122" y="1304322"/>
                      <a:pt x="450787" y="1309403"/>
                      <a:pt x="462852" y="1312578"/>
                    </a:cubicBezTo>
                    <a:cubicBezTo>
                      <a:pt x="465392" y="1313212"/>
                      <a:pt x="471742" y="1299878"/>
                      <a:pt x="471742" y="1299242"/>
                    </a:cubicBezTo>
                    <a:cubicBezTo>
                      <a:pt x="471742" y="1298608"/>
                      <a:pt x="466662" y="1298608"/>
                      <a:pt x="467932" y="1290353"/>
                    </a:cubicBezTo>
                    <a:cubicBezTo>
                      <a:pt x="468567" y="1286542"/>
                      <a:pt x="470472" y="1280828"/>
                      <a:pt x="474282" y="1280192"/>
                    </a:cubicBezTo>
                    <a:cubicBezTo>
                      <a:pt x="478092" y="1279558"/>
                      <a:pt x="478727" y="1288447"/>
                      <a:pt x="483172" y="1288447"/>
                    </a:cubicBezTo>
                    <a:cubicBezTo>
                      <a:pt x="485077" y="1288447"/>
                      <a:pt x="503492" y="1288447"/>
                      <a:pt x="504762" y="1298608"/>
                    </a:cubicBezTo>
                    <a:cubicBezTo>
                      <a:pt x="504762" y="1300512"/>
                      <a:pt x="501587" y="1300512"/>
                      <a:pt x="500317" y="1302417"/>
                    </a:cubicBezTo>
                    <a:cubicBezTo>
                      <a:pt x="497142" y="1305592"/>
                      <a:pt x="487617" y="1299242"/>
                      <a:pt x="490792" y="1310037"/>
                    </a:cubicBezTo>
                    <a:cubicBezTo>
                      <a:pt x="497142" y="1330358"/>
                      <a:pt x="501587" y="1299242"/>
                      <a:pt x="509207" y="1317022"/>
                    </a:cubicBezTo>
                    <a:cubicBezTo>
                      <a:pt x="512382" y="1324642"/>
                      <a:pt x="506032" y="1335437"/>
                      <a:pt x="507302" y="1345597"/>
                    </a:cubicBezTo>
                    <a:cubicBezTo>
                      <a:pt x="507302" y="1348137"/>
                      <a:pt x="569532" y="1372268"/>
                      <a:pt x="572072" y="1372268"/>
                    </a:cubicBezTo>
                    <a:cubicBezTo>
                      <a:pt x="577787" y="1372903"/>
                      <a:pt x="584772" y="1367187"/>
                      <a:pt x="589852" y="1370362"/>
                    </a:cubicBezTo>
                    <a:cubicBezTo>
                      <a:pt x="590487" y="1370997"/>
                      <a:pt x="591122" y="1370997"/>
                      <a:pt x="591122" y="1370997"/>
                    </a:cubicBezTo>
                    <a:cubicBezTo>
                      <a:pt x="594297" y="1372903"/>
                      <a:pt x="598742" y="1375443"/>
                      <a:pt x="591122" y="1370997"/>
                    </a:cubicBezTo>
                    <a:cubicBezTo>
                      <a:pt x="587947" y="1369093"/>
                      <a:pt x="585407" y="1368457"/>
                      <a:pt x="593027" y="1376078"/>
                    </a:cubicBezTo>
                    <a:cubicBezTo>
                      <a:pt x="594297" y="1377347"/>
                      <a:pt x="596837" y="1377347"/>
                      <a:pt x="598742" y="1378618"/>
                    </a:cubicBezTo>
                    <a:cubicBezTo>
                      <a:pt x="600647" y="1379887"/>
                      <a:pt x="600647" y="1382428"/>
                      <a:pt x="601917" y="1384332"/>
                    </a:cubicBezTo>
                    <a:cubicBezTo>
                      <a:pt x="603822" y="1388143"/>
                      <a:pt x="606997" y="1375443"/>
                      <a:pt x="611442" y="1375443"/>
                    </a:cubicBezTo>
                    <a:cubicBezTo>
                      <a:pt x="624777" y="1375443"/>
                      <a:pt x="619697" y="1370997"/>
                      <a:pt x="635572" y="1361472"/>
                    </a:cubicBezTo>
                    <a:cubicBezTo>
                      <a:pt x="638747" y="1359567"/>
                      <a:pt x="643192" y="1364647"/>
                      <a:pt x="646367" y="1363378"/>
                    </a:cubicBezTo>
                    <a:cubicBezTo>
                      <a:pt x="651447" y="1360837"/>
                      <a:pt x="649542" y="1350678"/>
                      <a:pt x="655257" y="1350042"/>
                    </a:cubicBezTo>
                    <a:cubicBezTo>
                      <a:pt x="657797" y="1349408"/>
                      <a:pt x="660972" y="1355758"/>
                      <a:pt x="663512" y="1355122"/>
                    </a:cubicBezTo>
                    <a:cubicBezTo>
                      <a:pt x="680657" y="1353217"/>
                      <a:pt x="664782" y="1351947"/>
                      <a:pt x="669862" y="1344962"/>
                    </a:cubicBezTo>
                    <a:cubicBezTo>
                      <a:pt x="673672" y="1340517"/>
                      <a:pt x="706057" y="1338612"/>
                      <a:pt x="708597" y="1343058"/>
                    </a:cubicBezTo>
                    <a:cubicBezTo>
                      <a:pt x="709867" y="1344962"/>
                      <a:pt x="706692" y="1347503"/>
                      <a:pt x="706692" y="1349408"/>
                    </a:cubicBezTo>
                    <a:cubicBezTo>
                      <a:pt x="706692" y="1351312"/>
                      <a:pt x="708597" y="1353217"/>
                      <a:pt x="709867" y="1355122"/>
                    </a:cubicBezTo>
                    <a:cubicBezTo>
                      <a:pt x="711137" y="1357028"/>
                      <a:pt x="711772" y="1351947"/>
                      <a:pt x="713042" y="1350042"/>
                    </a:cubicBezTo>
                    <a:cubicBezTo>
                      <a:pt x="714947" y="1346867"/>
                      <a:pt x="720662" y="1344962"/>
                      <a:pt x="720662" y="1341153"/>
                    </a:cubicBezTo>
                    <a:cubicBezTo>
                      <a:pt x="722567" y="1326547"/>
                      <a:pt x="718122" y="1329722"/>
                      <a:pt x="714947" y="1317022"/>
                    </a:cubicBezTo>
                    <a:cubicBezTo>
                      <a:pt x="713042" y="1308133"/>
                      <a:pt x="728917" y="1296067"/>
                      <a:pt x="728282" y="1284003"/>
                    </a:cubicBezTo>
                    <a:cubicBezTo>
                      <a:pt x="728282" y="1276383"/>
                      <a:pt x="708597" y="1227487"/>
                      <a:pt x="735902" y="1223678"/>
                    </a:cubicBezTo>
                    <a:cubicBezTo>
                      <a:pt x="739712" y="1223042"/>
                      <a:pt x="742887" y="1228122"/>
                      <a:pt x="746697" y="1228758"/>
                    </a:cubicBezTo>
                    <a:cubicBezTo>
                      <a:pt x="775272" y="1231297"/>
                      <a:pt x="809562" y="1214153"/>
                      <a:pt x="838137" y="1225583"/>
                    </a:cubicBezTo>
                    <a:cubicBezTo>
                      <a:pt x="866077" y="1237012"/>
                      <a:pt x="901637" y="1256062"/>
                      <a:pt x="932752" y="1258603"/>
                    </a:cubicBezTo>
                    <a:cubicBezTo>
                      <a:pt x="942277" y="1259237"/>
                      <a:pt x="945452" y="1255428"/>
                      <a:pt x="953707" y="1261778"/>
                    </a:cubicBezTo>
                    <a:cubicBezTo>
                      <a:pt x="997522" y="1295433"/>
                      <a:pt x="999427" y="1322737"/>
                      <a:pt x="1058482" y="1336708"/>
                    </a:cubicBezTo>
                    <a:cubicBezTo>
                      <a:pt x="1081977" y="1342422"/>
                      <a:pt x="1080072" y="1322737"/>
                      <a:pt x="1097217" y="1318292"/>
                    </a:cubicBezTo>
                    <a:cubicBezTo>
                      <a:pt x="1102297" y="1317022"/>
                      <a:pt x="1118172" y="1322103"/>
                      <a:pt x="1120712" y="1320833"/>
                    </a:cubicBezTo>
                    <a:cubicBezTo>
                      <a:pt x="1120712" y="1320833"/>
                      <a:pt x="1126427" y="1307497"/>
                      <a:pt x="1126427" y="1307497"/>
                    </a:cubicBezTo>
                    <a:cubicBezTo>
                      <a:pt x="1131507" y="1304322"/>
                      <a:pt x="1143572" y="1308767"/>
                      <a:pt x="1149922" y="1306862"/>
                    </a:cubicBezTo>
                    <a:cubicBezTo>
                      <a:pt x="1158812" y="1303687"/>
                      <a:pt x="1164527" y="1299242"/>
                      <a:pt x="1174052" y="1296703"/>
                    </a:cubicBezTo>
                    <a:cubicBezTo>
                      <a:pt x="1178497" y="1295433"/>
                      <a:pt x="1182942" y="1301783"/>
                      <a:pt x="1188022" y="1300512"/>
                    </a:cubicBezTo>
                    <a:cubicBezTo>
                      <a:pt x="1195642" y="1299242"/>
                      <a:pt x="1191832" y="1289717"/>
                      <a:pt x="1196277" y="1286542"/>
                    </a:cubicBezTo>
                    <a:cubicBezTo>
                      <a:pt x="1208977" y="1277653"/>
                      <a:pt x="1203262" y="1294797"/>
                      <a:pt x="1210247" y="1293528"/>
                    </a:cubicBezTo>
                    <a:lnTo>
                      <a:pt x="1210882" y="1284003"/>
                    </a:lnTo>
                    <a:cubicBezTo>
                      <a:pt x="1212787" y="1280828"/>
                      <a:pt x="1234377" y="1254792"/>
                      <a:pt x="1234377" y="1254792"/>
                    </a:cubicBezTo>
                    <a:cubicBezTo>
                      <a:pt x="1243267" y="1251617"/>
                      <a:pt x="1245172" y="1271937"/>
                      <a:pt x="1250252" y="1270667"/>
                    </a:cubicBezTo>
                    <a:cubicBezTo>
                      <a:pt x="1254062" y="1270033"/>
                      <a:pt x="1250252" y="1259237"/>
                      <a:pt x="1250887" y="1257967"/>
                    </a:cubicBezTo>
                    <a:cubicBezTo>
                      <a:pt x="1251522" y="1250347"/>
                      <a:pt x="1262952" y="1254158"/>
                      <a:pt x="1264857" y="1249078"/>
                    </a:cubicBezTo>
                    <a:cubicBezTo>
                      <a:pt x="1266762" y="1244633"/>
                      <a:pt x="1261682" y="1238917"/>
                      <a:pt x="1262317" y="1233837"/>
                    </a:cubicBezTo>
                    <a:cubicBezTo>
                      <a:pt x="1264222" y="1217962"/>
                      <a:pt x="1309942" y="1165892"/>
                      <a:pt x="1322642" y="1153828"/>
                    </a:cubicBezTo>
                    <a:cubicBezTo>
                      <a:pt x="1333437" y="1143667"/>
                      <a:pt x="1357567" y="1132237"/>
                      <a:pt x="1370267" y="1144937"/>
                    </a:cubicBezTo>
                    <a:cubicBezTo>
                      <a:pt x="1372807" y="1147478"/>
                      <a:pt x="1371537" y="1152558"/>
                      <a:pt x="1374712" y="1153828"/>
                    </a:cubicBezTo>
                    <a:cubicBezTo>
                      <a:pt x="1374712" y="1153828"/>
                      <a:pt x="1387412" y="1151287"/>
                      <a:pt x="1387412" y="1151287"/>
                    </a:cubicBezTo>
                    <a:cubicBezTo>
                      <a:pt x="1403922" y="1153192"/>
                      <a:pt x="1433767" y="1163987"/>
                      <a:pt x="1446467" y="1174783"/>
                    </a:cubicBezTo>
                    <a:cubicBezTo>
                      <a:pt x="1447737" y="1176053"/>
                      <a:pt x="1466787" y="1155097"/>
                      <a:pt x="1468692" y="1154462"/>
                    </a:cubicBezTo>
                    <a:cubicBezTo>
                      <a:pt x="1473772" y="1153828"/>
                      <a:pt x="1475042" y="1159542"/>
                      <a:pt x="1480122" y="1158272"/>
                    </a:cubicBezTo>
                    <a:cubicBezTo>
                      <a:pt x="1490917" y="1156367"/>
                      <a:pt x="1486472" y="1147478"/>
                      <a:pt x="1489647" y="1140492"/>
                    </a:cubicBezTo>
                    <a:cubicBezTo>
                      <a:pt x="1490917" y="1137317"/>
                      <a:pt x="1489012" y="1141128"/>
                      <a:pt x="1478852" y="1139222"/>
                    </a:cubicBezTo>
                    <a:cubicBezTo>
                      <a:pt x="1475677" y="1138587"/>
                      <a:pt x="1478852" y="1129697"/>
                      <a:pt x="1482027" y="1129062"/>
                    </a:cubicBezTo>
                    <a:cubicBezTo>
                      <a:pt x="1483297" y="1129062"/>
                      <a:pt x="1501077" y="1121442"/>
                      <a:pt x="1509967" y="1113822"/>
                    </a:cubicBezTo>
                    <a:cubicBezTo>
                      <a:pt x="1517587" y="1107472"/>
                      <a:pt x="1524572" y="1083342"/>
                      <a:pt x="1534097" y="1080167"/>
                    </a:cubicBezTo>
                    <a:cubicBezTo>
                      <a:pt x="1536637" y="1079533"/>
                      <a:pt x="1539812" y="1080803"/>
                      <a:pt x="1542352" y="1082072"/>
                    </a:cubicBezTo>
                    <a:cubicBezTo>
                      <a:pt x="1621092" y="1115092"/>
                      <a:pt x="1528382" y="1167797"/>
                      <a:pt x="1522032" y="1200183"/>
                    </a:cubicBezTo>
                    <a:cubicBezTo>
                      <a:pt x="1520762" y="1207803"/>
                      <a:pt x="1565212" y="1234472"/>
                      <a:pt x="1563942" y="1251617"/>
                    </a:cubicBezTo>
                    <a:cubicBezTo>
                      <a:pt x="1563942" y="1253522"/>
                      <a:pt x="1561402" y="1259872"/>
                      <a:pt x="1558862" y="1265587"/>
                    </a:cubicBezTo>
                    <a:cubicBezTo>
                      <a:pt x="1572197" y="1264953"/>
                      <a:pt x="1591247" y="1283367"/>
                      <a:pt x="1598867" y="1278922"/>
                    </a:cubicBezTo>
                    <a:cubicBezTo>
                      <a:pt x="1600772" y="1277653"/>
                      <a:pt x="1599502" y="1273842"/>
                      <a:pt x="1599502" y="1271937"/>
                    </a:cubicBezTo>
                    <a:cubicBezTo>
                      <a:pt x="1601407" y="1240187"/>
                      <a:pt x="1614742" y="1254158"/>
                      <a:pt x="1621727" y="1236378"/>
                    </a:cubicBezTo>
                    <a:cubicBezTo>
                      <a:pt x="1624902" y="1228758"/>
                      <a:pt x="1611567" y="1205262"/>
                      <a:pt x="1616647" y="1199547"/>
                    </a:cubicBezTo>
                    <a:cubicBezTo>
                      <a:pt x="1620457" y="1195103"/>
                      <a:pt x="1657922" y="1193833"/>
                      <a:pt x="1663637" y="1186847"/>
                    </a:cubicBezTo>
                    <a:cubicBezTo>
                      <a:pt x="1666812" y="1182403"/>
                      <a:pt x="1642682" y="1164622"/>
                      <a:pt x="1639507" y="1160178"/>
                    </a:cubicBezTo>
                    <a:cubicBezTo>
                      <a:pt x="1632522" y="1150017"/>
                      <a:pt x="1627442" y="1085247"/>
                      <a:pt x="1635697" y="1078897"/>
                    </a:cubicBezTo>
                    <a:cubicBezTo>
                      <a:pt x="1637602" y="1077628"/>
                      <a:pt x="1694117" y="1083978"/>
                      <a:pt x="1697292" y="1087787"/>
                    </a:cubicBezTo>
                    <a:cubicBezTo>
                      <a:pt x="1697292" y="1087787"/>
                      <a:pt x="1694752" y="1101122"/>
                      <a:pt x="1694752" y="1101122"/>
                    </a:cubicBezTo>
                    <a:lnTo>
                      <a:pt x="1706182" y="1104933"/>
                    </a:lnTo>
                    <a:cubicBezTo>
                      <a:pt x="1706182" y="1104933"/>
                      <a:pt x="1711897" y="1094137"/>
                      <a:pt x="1711897" y="1094137"/>
                    </a:cubicBezTo>
                    <a:cubicBezTo>
                      <a:pt x="1724597" y="1087153"/>
                      <a:pt x="1746822" y="1095408"/>
                      <a:pt x="1760157" y="1089692"/>
                    </a:cubicBezTo>
                    <a:cubicBezTo>
                      <a:pt x="1799527" y="1073183"/>
                      <a:pt x="1839532" y="1004603"/>
                      <a:pt x="1887792" y="1009682"/>
                    </a:cubicBezTo>
                    <a:cubicBezTo>
                      <a:pt x="1908747" y="1012222"/>
                      <a:pt x="1927162" y="1031272"/>
                      <a:pt x="1948117" y="1033812"/>
                    </a:cubicBezTo>
                    <a:cubicBezTo>
                      <a:pt x="1970342" y="1036353"/>
                      <a:pt x="2023047" y="1021112"/>
                      <a:pt x="2043367" y="1012222"/>
                    </a:cubicBezTo>
                    <a:cubicBezTo>
                      <a:pt x="2063687" y="1003332"/>
                      <a:pt x="2086547" y="996347"/>
                      <a:pt x="2106232" y="985553"/>
                    </a:cubicBezTo>
                    <a:cubicBezTo>
                      <a:pt x="2151952" y="958882"/>
                      <a:pt x="2183067" y="904907"/>
                      <a:pt x="2231327" y="882682"/>
                    </a:cubicBezTo>
                    <a:cubicBezTo>
                      <a:pt x="2268792" y="865537"/>
                      <a:pt x="2316417" y="868078"/>
                      <a:pt x="2355152" y="851567"/>
                    </a:cubicBezTo>
                    <a:lnTo>
                      <a:pt x="2355152" y="33053"/>
                    </a:lnTo>
                    <a:cubicBezTo>
                      <a:pt x="2351342" y="33053"/>
                      <a:pt x="2327847" y="23528"/>
                      <a:pt x="2327847" y="2352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914AAE87-CC5E-EB64-C152-A67AED854689}"/>
                  </a:ext>
                </a:extLst>
              </p:cNvPr>
              <p:cNvSpPr/>
              <p:nvPr/>
            </p:nvSpPr>
            <p:spPr>
              <a:xfrm>
                <a:off x="11099874" y="6459220"/>
                <a:ext cx="16338" cy="18592"/>
              </a:xfrm>
              <a:custGeom>
                <a:avLst/>
                <a:gdLst>
                  <a:gd name="connsiteX0" fmla="*/ 11718 w 16338"/>
                  <a:gd name="connsiteY0" fmla="*/ 0 h 18592"/>
                  <a:gd name="connsiteX1" fmla="*/ 5368 w 16338"/>
                  <a:gd name="connsiteY1" fmla="*/ 1905 h 18592"/>
                  <a:gd name="connsiteX2" fmla="*/ 11083 w 16338"/>
                  <a:gd name="connsiteY2" fmla="*/ 18415 h 18592"/>
                  <a:gd name="connsiteX3" fmla="*/ 11718 w 16338"/>
                  <a:gd name="connsiteY3" fmla="*/ 0 h 1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338" h="18592">
                    <a:moveTo>
                      <a:pt x="11718" y="0"/>
                    </a:moveTo>
                    <a:cubicBezTo>
                      <a:pt x="9813" y="635"/>
                      <a:pt x="7274" y="1270"/>
                      <a:pt x="5368" y="1905"/>
                    </a:cubicBezTo>
                    <a:cubicBezTo>
                      <a:pt x="-7967" y="6350"/>
                      <a:pt x="7274" y="20320"/>
                      <a:pt x="11083" y="18415"/>
                    </a:cubicBezTo>
                    <a:cubicBezTo>
                      <a:pt x="29499" y="10160"/>
                      <a:pt x="-7967" y="10160"/>
                      <a:pt x="11718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0D452940-B712-2C9A-F566-4BC900D06DB2}"/>
                  </a:ext>
                </a:extLst>
              </p:cNvPr>
              <p:cNvSpPr/>
              <p:nvPr/>
            </p:nvSpPr>
            <p:spPr>
              <a:xfrm>
                <a:off x="10775677" y="5449525"/>
                <a:ext cx="427286" cy="395791"/>
              </a:xfrm>
              <a:custGeom>
                <a:avLst/>
                <a:gdLst>
                  <a:gd name="connsiteX0" fmla="*/ 32385 w 427286"/>
                  <a:gd name="connsiteY0" fmla="*/ 345484 h 395791"/>
                  <a:gd name="connsiteX1" fmla="*/ 40640 w 427286"/>
                  <a:gd name="connsiteY1" fmla="*/ 357549 h 395791"/>
                  <a:gd name="connsiteX2" fmla="*/ 31750 w 427286"/>
                  <a:gd name="connsiteY2" fmla="*/ 395649 h 395791"/>
                  <a:gd name="connsiteX3" fmla="*/ 56515 w 427286"/>
                  <a:gd name="connsiteY3" fmla="*/ 374695 h 395791"/>
                  <a:gd name="connsiteX4" fmla="*/ 53340 w 427286"/>
                  <a:gd name="connsiteY4" fmla="*/ 365804 h 395791"/>
                  <a:gd name="connsiteX5" fmla="*/ 71120 w 427286"/>
                  <a:gd name="connsiteY5" fmla="*/ 348659 h 395791"/>
                  <a:gd name="connsiteX6" fmla="*/ 97155 w 427286"/>
                  <a:gd name="connsiteY6" fmla="*/ 315004 h 395791"/>
                  <a:gd name="connsiteX7" fmla="*/ 180975 w 427286"/>
                  <a:gd name="connsiteY7" fmla="*/ 260395 h 395791"/>
                  <a:gd name="connsiteX8" fmla="*/ 200025 w 427286"/>
                  <a:gd name="connsiteY8" fmla="*/ 230549 h 395791"/>
                  <a:gd name="connsiteX9" fmla="*/ 204470 w 427286"/>
                  <a:gd name="connsiteY9" fmla="*/ 205149 h 395791"/>
                  <a:gd name="connsiteX10" fmla="*/ 268605 w 427286"/>
                  <a:gd name="connsiteY10" fmla="*/ 201974 h 395791"/>
                  <a:gd name="connsiteX11" fmla="*/ 306705 w 427286"/>
                  <a:gd name="connsiteY11" fmla="*/ 175940 h 395791"/>
                  <a:gd name="connsiteX12" fmla="*/ 353695 w 427286"/>
                  <a:gd name="connsiteY12" fmla="*/ 189909 h 395791"/>
                  <a:gd name="connsiteX13" fmla="*/ 349250 w 427286"/>
                  <a:gd name="connsiteY13" fmla="*/ 171495 h 395791"/>
                  <a:gd name="connsiteX14" fmla="*/ 360680 w 427286"/>
                  <a:gd name="connsiteY14" fmla="*/ 192449 h 395791"/>
                  <a:gd name="connsiteX15" fmla="*/ 414020 w 427286"/>
                  <a:gd name="connsiteY15" fmla="*/ 180384 h 395791"/>
                  <a:gd name="connsiteX16" fmla="*/ 417830 w 427286"/>
                  <a:gd name="connsiteY16" fmla="*/ 151809 h 395791"/>
                  <a:gd name="connsiteX17" fmla="*/ 425450 w 427286"/>
                  <a:gd name="connsiteY17" fmla="*/ 135299 h 395791"/>
                  <a:gd name="connsiteX18" fmla="*/ 386715 w 427286"/>
                  <a:gd name="connsiteY18" fmla="*/ 130220 h 395791"/>
                  <a:gd name="connsiteX19" fmla="*/ 282575 w 427286"/>
                  <a:gd name="connsiteY19" fmla="*/ 84499 h 395791"/>
                  <a:gd name="connsiteX20" fmla="*/ 254635 w 427286"/>
                  <a:gd name="connsiteY20" fmla="*/ 43224 h 395791"/>
                  <a:gd name="connsiteX21" fmla="*/ 259080 w 427286"/>
                  <a:gd name="connsiteY21" fmla="*/ 11474 h 395791"/>
                  <a:gd name="connsiteX22" fmla="*/ 258445 w 427286"/>
                  <a:gd name="connsiteY22" fmla="*/ 11474 h 395791"/>
                  <a:gd name="connsiteX23" fmla="*/ 232410 w 427286"/>
                  <a:gd name="connsiteY23" fmla="*/ 10840 h 395791"/>
                  <a:gd name="connsiteX24" fmla="*/ 190500 w 427286"/>
                  <a:gd name="connsiteY24" fmla="*/ 28620 h 395791"/>
                  <a:gd name="connsiteX25" fmla="*/ 149860 w 427286"/>
                  <a:gd name="connsiteY25" fmla="*/ 45 h 395791"/>
                  <a:gd name="connsiteX26" fmla="*/ 143510 w 427286"/>
                  <a:gd name="connsiteY26" fmla="*/ 7029 h 395791"/>
                  <a:gd name="connsiteX27" fmla="*/ 130810 w 427286"/>
                  <a:gd name="connsiteY27" fmla="*/ 5759 h 395791"/>
                  <a:gd name="connsiteX28" fmla="*/ 124460 w 427286"/>
                  <a:gd name="connsiteY28" fmla="*/ 5124 h 395791"/>
                  <a:gd name="connsiteX29" fmla="*/ 95885 w 427286"/>
                  <a:gd name="connsiteY29" fmla="*/ 29890 h 395791"/>
                  <a:gd name="connsiteX30" fmla="*/ 65405 w 427286"/>
                  <a:gd name="connsiteY30" fmla="*/ 29254 h 395791"/>
                  <a:gd name="connsiteX31" fmla="*/ 55880 w 427286"/>
                  <a:gd name="connsiteY31" fmla="*/ 58465 h 395791"/>
                  <a:gd name="connsiteX32" fmla="*/ 29210 w 427286"/>
                  <a:gd name="connsiteY32" fmla="*/ 81324 h 395791"/>
                  <a:gd name="connsiteX33" fmla="*/ 66040 w 427286"/>
                  <a:gd name="connsiteY33" fmla="*/ 98470 h 395791"/>
                  <a:gd name="connsiteX34" fmla="*/ 73025 w 427286"/>
                  <a:gd name="connsiteY34" fmla="*/ 151174 h 395791"/>
                  <a:gd name="connsiteX35" fmla="*/ 33020 w 427286"/>
                  <a:gd name="connsiteY35" fmla="*/ 182924 h 395791"/>
                  <a:gd name="connsiteX36" fmla="*/ 38735 w 427286"/>
                  <a:gd name="connsiteY36" fmla="*/ 226104 h 395791"/>
                  <a:gd name="connsiteX37" fmla="*/ 1270 w 427286"/>
                  <a:gd name="connsiteY37" fmla="*/ 269920 h 395791"/>
                  <a:gd name="connsiteX38" fmla="*/ 0 w 427286"/>
                  <a:gd name="connsiteY38" fmla="*/ 270554 h 395791"/>
                  <a:gd name="connsiteX39" fmla="*/ 12700 w 427286"/>
                  <a:gd name="connsiteY39" fmla="*/ 294049 h 395791"/>
                  <a:gd name="connsiteX40" fmla="*/ 109220 w 427286"/>
                  <a:gd name="connsiteY40" fmla="*/ 276904 h 395791"/>
                  <a:gd name="connsiteX41" fmla="*/ 32385 w 427286"/>
                  <a:gd name="connsiteY41" fmla="*/ 345484 h 395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27286" h="395791">
                    <a:moveTo>
                      <a:pt x="32385" y="345484"/>
                    </a:moveTo>
                    <a:cubicBezTo>
                      <a:pt x="29845" y="348659"/>
                      <a:pt x="39370" y="353104"/>
                      <a:pt x="40640" y="357549"/>
                    </a:cubicBezTo>
                    <a:cubicBezTo>
                      <a:pt x="43180" y="365804"/>
                      <a:pt x="25400" y="393745"/>
                      <a:pt x="31750" y="395649"/>
                    </a:cubicBezTo>
                    <a:cubicBezTo>
                      <a:pt x="36830" y="397554"/>
                      <a:pt x="55245" y="379774"/>
                      <a:pt x="56515" y="374695"/>
                    </a:cubicBezTo>
                    <a:lnTo>
                      <a:pt x="53340" y="365804"/>
                    </a:lnTo>
                    <a:cubicBezTo>
                      <a:pt x="53975" y="364534"/>
                      <a:pt x="68580" y="351199"/>
                      <a:pt x="71120" y="348659"/>
                    </a:cubicBezTo>
                    <a:cubicBezTo>
                      <a:pt x="83820" y="336595"/>
                      <a:pt x="87630" y="328340"/>
                      <a:pt x="97155" y="315004"/>
                    </a:cubicBezTo>
                    <a:cubicBezTo>
                      <a:pt x="116840" y="287699"/>
                      <a:pt x="162560" y="290240"/>
                      <a:pt x="180975" y="260395"/>
                    </a:cubicBezTo>
                    <a:cubicBezTo>
                      <a:pt x="186055" y="252140"/>
                      <a:pt x="195580" y="239440"/>
                      <a:pt x="200025" y="230549"/>
                    </a:cubicBezTo>
                    <a:cubicBezTo>
                      <a:pt x="203200" y="224199"/>
                      <a:pt x="198755" y="210229"/>
                      <a:pt x="204470" y="205149"/>
                    </a:cubicBezTo>
                    <a:cubicBezTo>
                      <a:pt x="224155" y="188004"/>
                      <a:pt x="260985" y="207690"/>
                      <a:pt x="268605" y="201974"/>
                    </a:cubicBezTo>
                    <a:cubicBezTo>
                      <a:pt x="282575" y="191815"/>
                      <a:pt x="285115" y="175304"/>
                      <a:pt x="306705" y="175940"/>
                    </a:cubicBezTo>
                    <a:cubicBezTo>
                      <a:pt x="318135" y="176574"/>
                      <a:pt x="351155" y="191179"/>
                      <a:pt x="353695" y="189909"/>
                    </a:cubicBezTo>
                    <a:cubicBezTo>
                      <a:pt x="362585" y="186099"/>
                      <a:pt x="347980" y="171495"/>
                      <a:pt x="349250" y="171495"/>
                    </a:cubicBezTo>
                    <a:cubicBezTo>
                      <a:pt x="360680" y="170224"/>
                      <a:pt x="356235" y="189274"/>
                      <a:pt x="360680" y="192449"/>
                    </a:cubicBezTo>
                    <a:cubicBezTo>
                      <a:pt x="364490" y="194354"/>
                      <a:pt x="410210" y="184829"/>
                      <a:pt x="414020" y="180384"/>
                    </a:cubicBezTo>
                    <a:cubicBezTo>
                      <a:pt x="422910" y="170859"/>
                      <a:pt x="419100" y="161970"/>
                      <a:pt x="417830" y="151809"/>
                    </a:cubicBezTo>
                    <a:cubicBezTo>
                      <a:pt x="417195" y="146729"/>
                      <a:pt x="432435" y="142284"/>
                      <a:pt x="425450" y="135299"/>
                    </a:cubicBezTo>
                    <a:cubicBezTo>
                      <a:pt x="419735" y="128949"/>
                      <a:pt x="395605" y="132759"/>
                      <a:pt x="386715" y="130220"/>
                    </a:cubicBezTo>
                    <a:cubicBezTo>
                      <a:pt x="354330" y="120695"/>
                      <a:pt x="307975" y="107995"/>
                      <a:pt x="282575" y="84499"/>
                    </a:cubicBezTo>
                    <a:cubicBezTo>
                      <a:pt x="274955" y="76879"/>
                      <a:pt x="258445" y="52749"/>
                      <a:pt x="254635" y="43224"/>
                    </a:cubicBezTo>
                    <a:cubicBezTo>
                      <a:pt x="248285" y="27349"/>
                      <a:pt x="268605" y="40049"/>
                      <a:pt x="259080" y="11474"/>
                    </a:cubicBezTo>
                    <a:lnTo>
                      <a:pt x="258445" y="11474"/>
                    </a:lnTo>
                    <a:cubicBezTo>
                      <a:pt x="253365" y="11474"/>
                      <a:pt x="236855" y="8299"/>
                      <a:pt x="232410" y="10840"/>
                    </a:cubicBezTo>
                    <a:cubicBezTo>
                      <a:pt x="224155" y="15920"/>
                      <a:pt x="205740" y="31159"/>
                      <a:pt x="190500" y="28620"/>
                    </a:cubicBezTo>
                    <a:cubicBezTo>
                      <a:pt x="175895" y="25445"/>
                      <a:pt x="164465" y="1949"/>
                      <a:pt x="149860" y="45"/>
                    </a:cubicBezTo>
                    <a:cubicBezTo>
                      <a:pt x="146685" y="-591"/>
                      <a:pt x="146685" y="5759"/>
                      <a:pt x="143510" y="7029"/>
                    </a:cubicBezTo>
                    <a:lnTo>
                      <a:pt x="130810" y="5759"/>
                    </a:lnTo>
                    <a:cubicBezTo>
                      <a:pt x="128905" y="5759"/>
                      <a:pt x="126365" y="4490"/>
                      <a:pt x="124460" y="5124"/>
                    </a:cubicBezTo>
                    <a:cubicBezTo>
                      <a:pt x="114300" y="9570"/>
                      <a:pt x="106680" y="26715"/>
                      <a:pt x="95885" y="29890"/>
                    </a:cubicBezTo>
                    <a:cubicBezTo>
                      <a:pt x="88900" y="31795"/>
                      <a:pt x="71120" y="24809"/>
                      <a:pt x="65405" y="29254"/>
                    </a:cubicBezTo>
                    <a:cubicBezTo>
                      <a:pt x="58420" y="34334"/>
                      <a:pt x="62230" y="52749"/>
                      <a:pt x="55880" y="58465"/>
                    </a:cubicBezTo>
                    <a:cubicBezTo>
                      <a:pt x="46990" y="66720"/>
                      <a:pt x="20320" y="59734"/>
                      <a:pt x="29210" y="81324"/>
                    </a:cubicBezTo>
                    <a:cubicBezTo>
                      <a:pt x="43815" y="85134"/>
                      <a:pt x="61595" y="92120"/>
                      <a:pt x="66040" y="98470"/>
                    </a:cubicBezTo>
                    <a:cubicBezTo>
                      <a:pt x="69850" y="104184"/>
                      <a:pt x="78105" y="145459"/>
                      <a:pt x="73025" y="151174"/>
                    </a:cubicBezTo>
                    <a:cubicBezTo>
                      <a:pt x="61595" y="162604"/>
                      <a:pt x="38735" y="163874"/>
                      <a:pt x="33020" y="182924"/>
                    </a:cubicBezTo>
                    <a:cubicBezTo>
                      <a:pt x="29210" y="195624"/>
                      <a:pt x="43180" y="214040"/>
                      <a:pt x="38735" y="226104"/>
                    </a:cubicBezTo>
                    <a:cubicBezTo>
                      <a:pt x="36830" y="231184"/>
                      <a:pt x="6985" y="267379"/>
                      <a:pt x="1270" y="269920"/>
                    </a:cubicBezTo>
                    <a:lnTo>
                      <a:pt x="0" y="270554"/>
                    </a:lnTo>
                    <a:cubicBezTo>
                      <a:pt x="635" y="280715"/>
                      <a:pt x="3175" y="291509"/>
                      <a:pt x="12700" y="294049"/>
                    </a:cubicBezTo>
                    <a:cubicBezTo>
                      <a:pt x="29210" y="297859"/>
                      <a:pt x="109220" y="276270"/>
                      <a:pt x="109220" y="276904"/>
                    </a:cubicBezTo>
                    <a:cubicBezTo>
                      <a:pt x="127635" y="292145"/>
                      <a:pt x="46990" y="328974"/>
                      <a:pt x="32385" y="34548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264" name="Freeform 263">
              <a:extLst>
                <a:ext uri="{FF2B5EF4-FFF2-40B4-BE49-F238E27FC236}">
                  <a16:creationId xmlns:a16="http://schemas.microsoft.com/office/drawing/2014/main" id="{6D6F9CA1-996E-0685-7EC4-47BCB276379D}"/>
                </a:ext>
              </a:extLst>
            </p:cNvPr>
            <p:cNvSpPr/>
            <p:nvPr/>
          </p:nvSpPr>
          <p:spPr>
            <a:xfrm>
              <a:off x="9812257" y="5387340"/>
              <a:ext cx="252960" cy="564435"/>
            </a:xfrm>
            <a:custGeom>
              <a:avLst/>
              <a:gdLst>
                <a:gd name="connsiteX0" fmla="*/ 140461 w 252960"/>
                <a:gd name="connsiteY0" fmla="*/ 563880 h 564435"/>
                <a:gd name="connsiteX1" fmla="*/ 142366 w 252960"/>
                <a:gd name="connsiteY1" fmla="*/ 556895 h 564435"/>
                <a:gd name="connsiteX2" fmla="*/ 145541 w 252960"/>
                <a:gd name="connsiteY2" fmla="*/ 542290 h 564435"/>
                <a:gd name="connsiteX3" fmla="*/ 143001 w 252960"/>
                <a:gd name="connsiteY3" fmla="*/ 539115 h 564435"/>
                <a:gd name="connsiteX4" fmla="*/ 162051 w 252960"/>
                <a:gd name="connsiteY4" fmla="*/ 535940 h 564435"/>
                <a:gd name="connsiteX5" fmla="*/ 147446 w 252960"/>
                <a:gd name="connsiteY5" fmla="*/ 504825 h 564435"/>
                <a:gd name="connsiteX6" fmla="*/ 197611 w 252960"/>
                <a:gd name="connsiteY6" fmla="*/ 482600 h 564435"/>
                <a:gd name="connsiteX7" fmla="*/ 214121 w 252960"/>
                <a:gd name="connsiteY7" fmla="*/ 426085 h 564435"/>
                <a:gd name="connsiteX8" fmla="*/ 252221 w 252960"/>
                <a:gd name="connsiteY8" fmla="*/ 384810 h 564435"/>
                <a:gd name="connsiteX9" fmla="*/ 242061 w 252960"/>
                <a:gd name="connsiteY9" fmla="*/ 340995 h 564435"/>
                <a:gd name="connsiteX10" fmla="*/ 242061 w 252960"/>
                <a:gd name="connsiteY10" fmla="*/ 331470 h 564435"/>
                <a:gd name="connsiteX11" fmla="*/ 225551 w 252960"/>
                <a:gd name="connsiteY11" fmla="*/ 325120 h 564435"/>
                <a:gd name="connsiteX12" fmla="*/ 206501 w 252960"/>
                <a:gd name="connsiteY12" fmla="*/ 328295 h 564435"/>
                <a:gd name="connsiteX13" fmla="*/ 172846 w 252960"/>
                <a:gd name="connsiteY13" fmla="*/ 250190 h 564435"/>
                <a:gd name="connsiteX14" fmla="*/ 182371 w 252960"/>
                <a:gd name="connsiteY14" fmla="*/ 237490 h 564435"/>
                <a:gd name="connsiteX15" fmla="*/ 168401 w 252960"/>
                <a:gd name="connsiteY15" fmla="*/ 209550 h 564435"/>
                <a:gd name="connsiteX16" fmla="*/ 179831 w 252960"/>
                <a:gd name="connsiteY16" fmla="*/ 203200 h 564435"/>
                <a:gd name="connsiteX17" fmla="*/ 174751 w 252960"/>
                <a:gd name="connsiteY17" fmla="*/ 175260 h 564435"/>
                <a:gd name="connsiteX18" fmla="*/ 176656 w 252960"/>
                <a:gd name="connsiteY18" fmla="*/ 84455 h 564435"/>
                <a:gd name="connsiteX19" fmla="*/ 137286 w 252960"/>
                <a:gd name="connsiteY19" fmla="*/ 66040 h 564435"/>
                <a:gd name="connsiteX20" fmla="*/ 111886 w 252960"/>
                <a:gd name="connsiteY20" fmla="*/ 19050 h 564435"/>
                <a:gd name="connsiteX21" fmla="*/ 79501 w 252960"/>
                <a:gd name="connsiteY21" fmla="*/ 37465 h 564435"/>
                <a:gd name="connsiteX22" fmla="*/ 63626 w 252960"/>
                <a:gd name="connsiteY22" fmla="*/ 0 h 564435"/>
                <a:gd name="connsiteX23" fmla="*/ 38226 w 252960"/>
                <a:gd name="connsiteY23" fmla="*/ 34925 h 564435"/>
                <a:gd name="connsiteX24" fmla="*/ 3301 w 252960"/>
                <a:gd name="connsiteY24" fmla="*/ 90170 h 564435"/>
                <a:gd name="connsiteX25" fmla="*/ 19176 w 252960"/>
                <a:gd name="connsiteY25" fmla="*/ 106045 h 564435"/>
                <a:gd name="connsiteX26" fmla="*/ 17271 w 252960"/>
                <a:gd name="connsiteY26" fmla="*/ 118745 h 564435"/>
                <a:gd name="connsiteX27" fmla="*/ 14096 w 252960"/>
                <a:gd name="connsiteY27" fmla="*/ 148590 h 564435"/>
                <a:gd name="connsiteX28" fmla="*/ 46481 w 252960"/>
                <a:gd name="connsiteY28" fmla="*/ 159385 h 564435"/>
                <a:gd name="connsiteX29" fmla="*/ 41401 w 252960"/>
                <a:gd name="connsiteY29" fmla="*/ 190500 h 564435"/>
                <a:gd name="connsiteX30" fmla="*/ 24891 w 252960"/>
                <a:gd name="connsiteY30" fmla="*/ 203200 h 564435"/>
                <a:gd name="connsiteX31" fmla="*/ 34416 w 252960"/>
                <a:gd name="connsiteY31" fmla="*/ 219075 h 564435"/>
                <a:gd name="connsiteX32" fmla="*/ 22351 w 252960"/>
                <a:gd name="connsiteY32" fmla="*/ 256540 h 564435"/>
                <a:gd name="connsiteX33" fmla="*/ 31876 w 252960"/>
                <a:gd name="connsiteY33" fmla="*/ 256540 h 564435"/>
                <a:gd name="connsiteX34" fmla="*/ 22351 w 252960"/>
                <a:gd name="connsiteY34" fmla="*/ 287655 h 564435"/>
                <a:gd name="connsiteX35" fmla="*/ 26796 w 252960"/>
                <a:gd name="connsiteY35" fmla="*/ 315595 h 564435"/>
                <a:gd name="connsiteX36" fmla="*/ 31876 w 252960"/>
                <a:gd name="connsiteY36" fmla="*/ 312420 h 564435"/>
                <a:gd name="connsiteX37" fmla="*/ 26796 w 252960"/>
                <a:gd name="connsiteY37" fmla="*/ 334010 h 564435"/>
                <a:gd name="connsiteX38" fmla="*/ 15366 w 252960"/>
                <a:gd name="connsiteY38" fmla="*/ 331470 h 564435"/>
                <a:gd name="connsiteX39" fmla="*/ 19811 w 252960"/>
                <a:gd name="connsiteY39" fmla="*/ 337820 h 564435"/>
                <a:gd name="connsiteX40" fmla="*/ 2666 w 252960"/>
                <a:gd name="connsiteY40" fmla="*/ 378460 h 564435"/>
                <a:gd name="connsiteX41" fmla="*/ 24256 w 252960"/>
                <a:gd name="connsiteY41" fmla="*/ 394335 h 564435"/>
                <a:gd name="connsiteX42" fmla="*/ 21716 w 252960"/>
                <a:gd name="connsiteY42" fmla="*/ 407035 h 564435"/>
                <a:gd name="connsiteX43" fmla="*/ 14731 w 252960"/>
                <a:gd name="connsiteY43" fmla="*/ 400685 h 564435"/>
                <a:gd name="connsiteX44" fmla="*/ 28701 w 252960"/>
                <a:gd name="connsiteY44" fmla="*/ 434975 h 564435"/>
                <a:gd name="connsiteX45" fmla="*/ 126 w 252960"/>
                <a:gd name="connsiteY45" fmla="*/ 422275 h 564435"/>
                <a:gd name="connsiteX46" fmla="*/ 2666 w 252960"/>
                <a:gd name="connsiteY46" fmla="*/ 424815 h 564435"/>
                <a:gd name="connsiteX47" fmla="*/ 26161 w 252960"/>
                <a:gd name="connsiteY47" fmla="*/ 460375 h 564435"/>
                <a:gd name="connsiteX48" fmla="*/ 66801 w 252960"/>
                <a:gd name="connsiteY48" fmla="*/ 482600 h 564435"/>
                <a:gd name="connsiteX49" fmla="*/ 93471 w 252960"/>
                <a:gd name="connsiteY49" fmla="*/ 513715 h 564435"/>
                <a:gd name="connsiteX50" fmla="*/ 90931 w 252960"/>
                <a:gd name="connsiteY50" fmla="*/ 520065 h 564435"/>
                <a:gd name="connsiteX51" fmla="*/ 105536 w 252960"/>
                <a:gd name="connsiteY51" fmla="*/ 526415 h 564435"/>
                <a:gd name="connsiteX52" fmla="*/ 102996 w 252960"/>
                <a:gd name="connsiteY52" fmla="*/ 548005 h 564435"/>
                <a:gd name="connsiteX53" fmla="*/ 100456 w 252960"/>
                <a:gd name="connsiteY53" fmla="*/ 557530 h 564435"/>
                <a:gd name="connsiteX54" fmla="*/ 106171 w 252960"/>
                <a:gd name="connsiteY54" fmla="*/ 561975 h 564435"/>
                <a:gd name="connsiteX55" fmla="*/ 113791 w 252960"/>
                <a:gd name="connsiteY55" fmla="*/ 559435 h 564435"/>
                <a:gd name="connsiteX56" fmla="*/ 140461 w 252960"/>
                <a:gd name="connsiteY56" fmla="*/ 563880 h 56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52960" h="564435">
                  <a:moveTo>
                    <a:pt x="140461" y="563880"/>
                  </a:moveTo>
                  <a:cubicBezTo>
                    <a:pt x="142366" y="562610"/>
                    <a:pt x="141731" y="558800"/>
                    <a:pt x="142366" y="556895"/>
                  </a:cubicBezTo>
                  <a:lnTo>
                    <a:pt x="145541" y="542290"/>
                  </a:lnTo>
                  <a:cubicBezTo>
                    <a:pt x="145541" y="541020"/>
                    <a:pt x="141731" y="539750"/>
                    <a:pt x="143001" y="539115"/>
                  </a:cubicBezTo>
                  <a:cubicBezTo>
                    <a:pt x="148716" y="537210"/>
                    <a:pt x="161416" y="549275"/>
                    <a:pt x="162051" y="535940"/>
                  </a:cubicBezTo>
                  <a:cubicBezTo>
                    <a:pt x="162686" y="527050"/>
                    <a:pt x="144906" y="513715"/>
                    <a:pt x="147446" y="504825"/>
                  </a:cubicBezTo>
                  <a:cubicBezTo>
                    <a:pt x="149351" y="497205"/>
                    <a:pt x="196341" y="483870"/>
                    <a:pt x="197611" y="482600"/>
                  </a:cubicBezTo>
                  <a:cubicBezTo>
                    <a:pt x="208406" y="471170"/>
                    <a:pt x="207771" y="440690"/>
                    <a:pt x="214121" y="426085"/>
                  </a:cubicBezTo>
                  <a:cubicBezTo>
                    <a:pt x="224281" y="403225"/>
                    <a:pt x="242061" y="418465"/>
                    <a:pt x="252221" y="384810"/>
                  </a:cubicBezTo>
                  <a:cubicBezTo>
                    <a:pt x="256666" y="368935"/>
                    <a:pt x="239521" y="358775"/>
                    <a:pt x="242061" y="340995"/>
                  </a:cubicBezTo>
                  <a:cubicBezTo>
                    <a:pt x="239521" y="339725"/>
                    <a:pt x="244601" y="334010"/>
                    <a:pt x="242061" y="331470"/>
                  </a:cubicBezTo>
                  <a:cubicBezTo>
                    <a:pt x="237616" y="327660"/>
                    <a:pt x="231266" y="325120"/>
                    <a:pt x="225551" y="325120"/>
                  </a:cubicBezTo>
                  <a:cubicBezTo>
                    <a:pt x="219836" y="325120"/>
                    <a:pt x="213486" y="337185"/>
                    <a:pt x="206501" y="328295"/>
                  </a:cubicBezTo>
                  <a:cubicBezTo>
                    <a:pt x="202691" y="323850"/>
                    <a:pt x="172211" y="254635"/>
                    <a:pt x="172846" y="250190"/>
                  </a:cubicBezTo>
                  <a:cubicBezTo>
                    <a:pt x="172846" y="250190"/>
                    <a:pt x="182371" y="237490"/>
                    <a:pt x="182371" y="237490"/>
                  </a:cubicBezTo>
                  <a:cubicBezTo>
                    <a:pt x="183006" y="229235"/>
                    <a:pt x="166496" y="217170"/>
                    <a:pt x="168401" y="209550"/>
                  </a:cubicBezTo>
                  <a:cubicBezTo>
                    <a:pt x="169036" y="205105"/>
                    <a:pt x="178561" y="207010"/>
                    <a:pt x="179831" y="203200"/>
                  </a:cubicBezTo>
                  <a:cubicBezTo>
                    <a:pt x="183006" y="196850"/>
                    <a:pt x="174116" y="182245"/>
                    <a:pt x="174751" y="175260"/>
                  </a:cubicBezTo>
                  <a:cubicBezTo>
                    <a:pt x="177926" y="144780"/>
                    <a:pt x="197611" y="117475"/>
                    <a:pt x="176656" y="84455"/>
                  </a:cubicBezTo>
                  <a:cubicBezTo>
                    <a:pt x="167131" y="69850"/>
                    <a:pt x="142366" y="70485"/>
                    <a:pt x="137286" y="66040"/>
                  </a:cubicBezTo>
                  <a:cubicBezTo>
                    <a:pt x="125221" y="55880"/>
                    <a:pt x="133476" y="22860"/>
                    <a:pt x="111886" y="19050"/>
                  </a:cubicBezTo>
                  <a:cubicBezTo>
                    <a:pt x="102361" y="17145"/>
                    <a:pt x="89026" y="39370"/>
                    <a:pt x="79501" y="37465"/>
                  </a:cubicBezTo>
                  <a:cubicBezTo>
                    <a:pt x="65531" y="35560"/>
                    <a:pt x="71246" y="0"/>
                    <a:pt x="63626" y="0"/>
                  </a:cubicBezTo>
                  <a:cubicBezTo>
                    <a:pt x="55371" y="0"/>
                    <a:pt x="42036" y="29210"/>
                    <a:pt x="38226" y="34925"/>
                  </a:cubicBezTo>
                  <a:cubicBezTo>
                    <a:pt x="34416" y="41275"/>
                    <a:pt x="2666" y="86995"/>
                    <a:pt x="3301" y="90170"/>
                  </a:cubicBezTo>
                  <a:cubicBezTo>
                    <a:pt x="3936" y="95250"/>
                    <a:pt x="17271" y="100965"/>
                    <a:pt x="19176" y="106045"/>
                  </a:cubicBezTo>
                  <a:lnTo>
                    <a:pt x="17271" y="118745"/>
                  </a:lnTo>
                  <a:cubicBezTo>
                    <a:pt x="16001" y="128905"/>
                    <a:pt x="15366" y="138430"/>
                    <a:pt x="14096" y="148590"/>
                  </a:cubicBezTo>
                  <a:cubicBezTo>
                    <a:pt x="26161" y="150495"/>
                    <a:pt x="38226" y="151765"/>
                    <a:pt x="46481" y="159385"/>
                  </a:cubicBezTo>
                  <a:cubicBezTo>
                    <a:pt x="50926" y="164465"/>
                    <a:pt x="38226" y="182880"/>
                    <a:pt x="41401" y="190500"/>
                  </a:cubicBezTo>
                  <a:cubicBezTo>
                    <a:pt x="53466" y="217805"/>
                    <a:pt x="31241" y="198755"/>
                    <a:pt x="24891" y="203200"/>
                  </a:cubicBezTo>
                  <a:cubicBezTo>
                    <a:pt x="22986" y="204470"/>
                    <a:pt x="35051" y="213995"/>
                    <a:pt x="34416" y="219075"/>
                  </a:cubicBezTo>
                  <a:cubicBezTo>
                    <a:pt x="31241" y="234950"/>
                    <a:pt x="5206" y="240665"/>
                    <a:pt x="22351" y="256540"/>
                  </a:cubicBezTo>
                  <a:cubicBezTo>
                    <a:pt x="22351" y="256540"/>
                    <a:pt x="31876" y="256540"/>
                    <a:pt x="31876" y="256540"/>
                  </a:cubicBezTo>
                  <a:cubicBezTo>
                    <a:pt x="42671" y="264795"/>
                    <a:pt x="23621" y="282575"/>
                    <a:pt x="22351" y="287655"/>
                  </a:cubicBezTo>
                  <a:cubicBezTo>
                    <a:pt x="20446" y="295910"/>
                    <a:pt x="24891" y="308610"/>
                    <a:pt x="26796" y="315595"/>
                  </a:cubicBezTo>
                  <a:cubicBezTo>
                    <a:pt x="27431" y="317500"/>
                    <a:pt x="25526" y="312420"/>
                    <a:pt x="31876" y="312420"/>
                  </a:cubicBezTo>
                  <a:cubicBezTo>
                    <a:pt x="32511" y="312420"/>
                    <a:pt x="38226" y="337185"/>
                    <a:pt x="26796" y="334010"/>
                  </a:cubicBezTo>
                  <a:cubicBezTo>
                    <a:pt x="15366" y="330835"/>
                    <a:pt x="15366" y="328295"/>
                    <a:pt x="15366" y="331470"/>
                  </a:cubicBezTo>
                  <a:cubicBezTo>
                    <a:pt x="15366" y="334010"/>
                    <a:pt x="19176" y="335280"/>
                    <a:pt x="19811" y="337820"/>
                  </a:cubicBezTo>
                  <a:cubicBezTo>
                    <a:pt x="22351" y="347345"/>
                    <a:pt x="2666" y="367665"/>
                    <a:pt x="2666" y="378460"/>
                  </a:cubicBezTo>
                  <a:cubicBezTo>
                    <a:pt x="3301" y="389890"/>
                    <a:pt x="19811" y="387985"/>
                    <a:pt x="24256" y="394335"/>
                  </a:cubicBezTo>
                  <a:cubicBezTo>
                    <a:pt x="25526" y="396240"/>
                    <a:pt x="23621" y="405765"/>
                    <a:pt x="21716" y="407035"/>
                  </a:cubicBezTo>
                  <a:cubicBezTo>
                    <a:pt x="19176" y="408305"/>
                    <a:pt x="13461" y="397510"/>
                    <a:pt x="14731" y="400685"/>
                  </a:cubicBezTo>
                  <a:cubicBezTo>
                    <a:pt x="18541" y="411480"/>
                    <a:pt x="36321" y="420370"/>
                    <a:pt x="28701" y="434975"/>
                  </a:cubicBezTo>
                  <a:cubicBezTo>
                    <a:pt x="22351" y="447040"/>
                    <a:pt x="12191" y="414655"/>
                    <a:pt x="126" y="422275"/>
                  </a:cubicBezTo>
                  <a:cubicBezTo>
                    <a:pt x="-509" y="422910"/>
                    <a:pt x="1396" y="423545"/>
                    <a:pt x="2666" y="424815"/>
                  </a:cubicBezTo>
                  <a:cubicBezTo>
                    <a:pt x="12826" y="434975"/>
                    <a:pt x="15366" y="450215"/>
                    <a:pt x="26161" y="460375"/>
                  </a:cubicBezTo>
                  <a:cubicBezTo>
                    <a:pt x="37591" y="469900"/>
                    <a:pt x="57276" y="472440"/>
                    <a:pt x="66801" y="482600"/>
                  </a:cubicBezTo>
                  <a:cubicBezTo>
                    <a:pt x="74421" y="489585"/>
                    <a:pt x="92201" y="499110"/>
                    <a:pt x="93471" y="513715"/>
                  </a:cubicBezTo>
                  <a:cubicBezTo>
                    <a:pt x="93471" y="515620"/>
                    <a:pt x="90296" y="518160"/>
                    <a:pt x="90931" y="520065"/>
                  </a:cubicBezTo>
                  <a:cubicBezTo>
                    <a:pt x="90931" y="520065"/>
                    <a:pt x="105536" y="526415"/>
                    <a:pt x="105536" y="526415"/>
                  </a:cubicBezTo>
                  <a:cubicBezTo>
                    <a:pt x="109981" y="532765"/>
                    <a:pt x="101091" y="541020"/>
                    <a:pt x="102996" y="548005"/>
                  </a:cubicBezTo>
                  <a:cubicBezTo>
                    <a:pt x="103631" y="551180"/>
                    <a:pt x="99186" y="554355"/>
                    <a:pt x="100456" y="557530"/>
                  </a:cubicBezTo>
                  <a:cubicBezTo>
                    <a:pt x="101091" y="559435"/>
                    <a:pt x="103631" y="560705"/>
                    <a:pt x="106171" y="561975"/>
                  </a:cubicBezTo>
                  <a:cubicBezTo>
                    <a:pt x="108711" y="560705"/>
                    <a:pt x="111251" y="559435"/>
                    <a:pt x="113791" y="559435"/>
                  </a:cubicBezTo>
                  <a:cubicBezTo>
                    <a:pt x="118871" y="559435"/>
                    <a:pt x="135381" y="566420"/>
                    <a:pt x="140461" y="563880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265" name="Freeform 264">
              <a:extLst>
                <a:ext uri="{FF2B5EF4-FFF2-40B4-BE49-F238E27FC236}">
                  <a16:creationId xmlns:a16="http://schemas.microsoft.com/office/drawing/2014/main" id="{F026F375-0ACE-5D7B-518D-AEC6C0E530F9}"/>
                </a:ext>
              </a:extLst>
            </p:cNvPr>
            <p:cNvSpPr/>
            <p:nvPr/>
          </p:nvSpPr>
          <p:spPr>
            <a:xfrm>
              <a:off x="9979239" y="5444086"/>
              <a:ext cx="360924" cy="285116"/>
            </a:xfrm>
            <a:custGeom>
              <a:avLst/>
              <a:gdLst>
                <a:gd name="connsiteX0" fmla="*/ 354478 w 360924"/>
                <a:gd name="connsiteY0" fmla="*/ 124864 h 285116"/>
                <a:gd name="connsiteX1" fmla="*/ 358288 w 360924"/>
                <a:gd name="connsiteY1" fmla="*/ 105814 h 285116"/>
                <a:gd name="connsiteX2" fmla="*/ 325903 w 360924"/>
                <a:gd name="connsiteY2" fmla="*/ 53744 h 285116"/>
                <a:gd name="connsiteX3" fmla="*/ 287168 w 360924"/>
                <a:gd name="connsiteY3" fmla="*/ 31519 h 285116"/>
                <a:gd name="connsiteX4" fmla="*/ 263673 w 360924"/>
                <a:gd name="connsiteY4" fmla="*/ 5484 h 285116"/>
                <a:gd name="connsiteX5" fmla="*/ 173503 w 360924"/>
                <a:gd name="connsiteY5" fmla="*/ 23264 h 285116"/>
                <a:gd name="connsiteX6" fmla="*/ 120163 w 360924"/>
                <a:gd name="connsiteY6" fmla="*/ 33424 h 285116"/>
                <a:gd name="connsiteX7" fmla="*/ 120163 w 360924"/>
                <a:gd name="connsiteY7" fmla="*/ 41044 h 285116"/>
                <a:gd name="connsiteX8" fmla="*/ 120163 w 360924"/>
                <a:gd name="connsiteY8" fmla="*/ 48664 h 285116"/>
                <a:gd name="connsiteX9" fmla="*/ 99208 w 360924"/>
                <a:gd name="connsiteY9" fmla="*/ 36599 h 285116"/>
                <a:gd name="connsiteX10" fmla="*/ 45868 w 360924"/>
                <a:gd name="connsiteY10" fmla="*/ 53109 h 285116"/>
                <a:gd name="connsiteX11" fmla="*/ 16023 w 360924"/>
                <a:gd name="connsiteY11" fmla="*/ 91209 h 285116"/>
                <a:gd name="connsiteX12" fmla="*/ 12848 w 360924"/>
                <a:gd name="connsiteY12" fmla="*/ 90574 h 285116"/>
                <a:gd name="connsiteX13" fmla="*/ 6498 w 360924"/>
                <a:gd name="connsiteY13" fmla="*/ 119149 h 285116"/>
                <a:gd name="connsiteX14" fmla="*/ 11578 w 360924"/>
                <a:gd name="connsiteY14" fmla="*/ 147089 h 285116"/>
                <a:gd name="connsiteX15" fmla="*/ 148 w 360924"/>
                <a:gd name="connsiteY15" fmla="*/ 153439 h 285116"/>
                <a:gd name="connsiteX16" fmla="*/ 14118 w 360924"/>
                <a:gd name="connsiteY16" fmla="*/ 181379 h 285116"/>
                <a:gd name="connsiteX17" fmla="*/ 4593 w 360924"/>
                <a:gd name="connsiteY17" fmla="*/ 194079 h 285116"/>
                <a:gd name="connsiteX18" fmla="*/ 38248 w 360924"/>
                <a:gd name="connsiteY18" fmla="*/ 272184 h 285116"/>
                <a:gd name="connsiteX19" fmla="*/ 57298 w 360924"/>
                <a:gd name="connsiteY19" fmla="*/ 269009 h 285116"/>
                <a:gd name="connsiteX20" fmla="*/ 73808 w 360924"/>
                <a:gd name="connsiteY20" fmla="*/ 275359 h 285116"/>
                <a:gd name="connsiteX21" fmla="*/ 73808 w 360924"/>
                <a:gd name="connsiteY21" fmla="*/ 284884 h 285116"/>
                <a:gd name="connsiteX22" fmla="*/ 187473 w 360924"/>
                <a:gd name="connsiteY22" fmla="*/ 267104 h 285116"/>
                <a:gd name="connsiteX23" fmla="*/ 226843 w 360924"/>
                <a:gd name="connsiteY23" fmla="*/ 222654 h 285116"/>
                <a:gd name="connsiteX24" fmla="*/ 236368 w 360924"/>
                <a:gd name="connsiteY24" fmla="*/ 228369 h 285116"/>
                <a:gd name="connsiteX25" fmla="*/ 252878 w 360924"/>
                <a:gd name="connsiteY25" fmla="*/ 221384 h 285116"/>
                <a:gd name="connsiteX26" fmla="*/ 300503 w 360924"/>
                <a:gd name="connsiteY26" fmla="*/ 229639 h 285116"/>
                <a:gd name="connsiteX27" fmla="*/ 309393 w 360924"/>
                <a:gd name="connsiteY27" fmla="*/ 216939 h 285116"/>
                <a:gd name="connsiteX28" fmla="*/ 318918 w 360924"/>
                <a:gd name="connsiteY28" fmla="*/ 222654 h 285116"/>
                <a:gd name="connsiteX29" fmla="*/ 348128 w 360924"/>
                <a:gd name="connsiteY29" fmla="*/ 183919 h 285116"/>
                <a:gd name="connsiteX30" fmla="*/ 350668 w 360924"/>
                <a:gd name="connsiteY30" fmla="*/ 183284 h 285116"/>
                <a:gd name="connsiteX31" fmla="*/ 354478 w 360924"/>
                <a:gd name="connsiteY31" fmla="*/ 124864 h 28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60924" h="285116">
                  <a:moveTo>
                    <a:pt x="354478" y="124864"/>
                  </a:moveTo>
                  <a:cubicBezTo>
                    <a:pt x="356384" y="117879"/>
                    <a:pt x="365273" y="114069"/>
                    <a:pt x="358288" y="105814"/>
                  </a:cubicBezTo>
                  <a:cubicBezTo>
                    <a:pt x="348128" y="93114"/>
                    <a:pt x="337968" y="63904"/>
                    <a:pt x="325903" y="53744"/>
                  </a:cubicBezTo>
                  <a:cubicBezTo>
                    <a:pt x="313838" y="43584"/>
                    <a:pt x="299868" y="44854"/>
                    <a:pt x="287168" y="31519"/>
                  </a:cubicBezTo>
                  <a:cubicBezTo>
                    <a:pt x="283993" y="27709"/>
                    <a:pt x="263038" y="9929"/>
                    <a:pt x="263673" y="5484"/>
                  </a:cubicBezTo>
                  <a:cubicBezTo>
                    <a:pt x="249068" y="-12931"/>
                    <a:pt x="195093" y="20724"/>
                    <a:pt x="173503" y="23264"/>
                  </a:cubicBezTo>
                  <a:cubicBezTo>
                    <a:pt x="155088" y="25804"/>
                    <a:pt x="131593" y="8659"/>
                    <a:pt x="120163" y="33424"/>
                  </a:cubicBezTo>
                  <a:cubicBezTo>
                    <a:pt x="118893" y="35964"/>
                    <a:pt x="120163" y="38504"/>
                    <a:pt x="120163" y="41044"/>
                  </a:cubicBezTo>
                  <a:cubicBezTo>
                    <a:pt x="120163" y="43584"/>
                    <a:pt x="122068" y="46759"/>
                    <a:pt x="120163" y="48664"/>
                  </a:cubicBezTo>
                  <a:cubicBezTo>
                    <a:pt x="113813" y="56284"/>
                    <a:pt x="103653" y="37234"/>
                    <a:pt x="99208" y="36599"/>
                  </a:cubicBezTo>
                  <a:cubicBezTo>
                    <a:pt x="89048" y="35329"/>
                    <a:pt x="54123" y="47394"/>
                    <a:pt x="45868" y="53109"/>
                  </a:cubicBezTo>
                  <a:cubicBezTo>
                    <a:pt x="36978" y="58824"/>
                    <a:pt x="47138" y="118514"/>
                    <a:pt x="16023" y="91209"/>
                  </a:cubicBezTo>
                  <a:lnTo>
                    <a:pt x="12848" y="90574"/>
                  </a:lnTo>
                  <a:cubicBezTo>
                    <a:pt x="10308" y="100099"/>
                    <a:pt x="7768" y="109624"/>
                    <a:pt x="6498" y="119149"/>
                  </a:cubicBezTo>
                  <a:cubicBezTo>
                    <a:pt x="5863" y="126134"/>
                    <a:pt x="14118" y="140739"/>
                    <a:pt x="11578" y="147089"/>
                  </a:cubicBezTo>
                  <a:cubicBezTo>
                    <a:pt x="9673" y="150899"/>
                    <a:pt x="783" y="148994"/>
                    <a:pt x="148" y="153439"/>
                  </a:cubicBezTo>
                  <a:cubicBezTo>
                    <a:pt x="-1757" y="161694"/>
                    <a:pt x="15388" y="173124"/>
                    <a:pt x="14118" y="181379"/>
                  </a:cubicBezTo>
                  <a:cubicBezTo>
                    <a:pt x="14118" y="181379"/>
                    <a:pt x="4593" y="194079"/>
                    <a:pt x="4593" y="194079"/>
                  </a:cubicBezTo>
                  <a:cubicBezTo>
                    <a:pt x="3958" y="197889"/>
                    <a:pt x="34438" y="267104"/>
                    <a:pt x="38248" y="272184"/>
                  </a:cubicBezTo>
                  <a:cubicBezTo>
                    <a:pt x="45233" y="281074"/>
                    <a:pt x="51583" y="269009"/>
                    <a:pt x="57298" y="269009"/>
                  </a:cubicBezTo>
                  <a:cubicBezTo>
                    <a:pt x="63013" y="269009"/>
                    <a:pt x="69363" y="270914"/>
                    <a:pt x="73808" y="275359"/>
                  </a:cubicBezTo>
                  <a:cubicBezTo>
                    <a:pt x="76348" y="277264"/>
                    <a:pt x="71268" y="283614"/>
                    <a:pt x="73808" y="284884"/>
                  </a:cubicBezTo>
                  <a:cubicBezTo>
                    <a:pt x="79523" y="287424"/>
                    <a:pt x="186203" y="268374"/>
                    <a:pt x="187473" y="267104"/>
                  </a:cubicBezTo>
                  <a:cubicBezTo>
                    <a:pt x="202713" y="255674"/>
                    <a:pt x="202713" y="225194"/>
                    <a:pt x="226843" y="222654"/>
                  </a:cubicBezTo>
                  <a:cubicBezTo>
                    <a:pt x="230653" y="222019"/>
                    <a:pt x="232559" y="229004"/>
                    <a:pt x="236368" y="228369"/>
                  </a:cubicBezTo>
                  <a:cubicBezTo>
                    <a:pt x="236368" y="228369"/>
                    <a:pt x="252878" y="222019"/>
                    <a:pt x="252878" y="221384"/>
                  </a:cubicBezTo>
                  <a:cubicBezTo>
                    <a:pt x="267484" y="220114"/>
                    <a:pt x="285263" y="237259"/>
                    <a:pt x="300503" y="229639"/>
                  </a:cubicBezTo>
                  <a:cubicBezTo>
                    <a:pt x="304948" y="227099"/>
                    <a:pt x="304948" y="218844"/>
                    <a:pt x="309393" y="216939"/>
                  </a:cubicBezTo>
                  <a:cubicBezTo>
                    <a:pt x="309393" y="216939"/>
                    <a:pt x="318918" y="222654"/>
                    <a:pt x="318918" y="222654"/>
                  </a:cubicBezTo>
                  <a:cubicBezTo>
                    <a:pt x="336698" y="213764"/>
                    <a:pt x="307488" y="185824"/>
                    <a:pt x="348128" y="183919"/>
                  </a:cubicBezTo>
                  <a:lnTo>
                    <a:pt x="350668" y="183284"/>
                  </a:lnTo>
                  <a:cubicBezTo>
                    <a:pt x="360193" y="166774"/>
                    <a:pt x="350034" y="142009"/>
                    <a:pt x="354478" y="124864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266" name="Freeform 265">
              <a:extLst>
                <a:ext uri="{FF2B5EF4-FFF2-40B4-BE49-F238E27FC236}">
                  <a16:creationId xmlns:a16="http://schemas.microsoft.com/office/drawing/2014/main" id="{C55D6D84-A84D-483E-7369-D729B0706259}"/>
                </a:ext>
              </a:extLst>
            </p:cNvPr>
            <p:cNvSpPr/>
            <p:nvPr/>
          </p:nvSpPr>
          <p:spPr>
            <a:xfrm>
              <a:off x="10236867" y="5067297"/>
              <a:ext cx="848718" cy="565869"/>
            </a:xfrm>
            <a:custGeom>
              <a:avLst/>
              <a:gdLst>
                <a:gd name="connsiteX0" fmla="*/ 768680 w 848718"/>
                <a:gd name="connsiteY0" fmla="*/ 45723 h 565869"/>
                <a:gd name="connsiteX1" fmla="*/ 746455 w 848718"/>
                <a:gd name="connsiteY1" fmla="*/ 17783 h 565869"/>
                <a:gd name="connsiteX2" fmla="*/ 720420 w 848718"/>
                <a:gd name="connsiteY2" fmla="*/ 26673 h 565869"/>
                <a:gd name="connsiteX3" fmla="*/ 709625 w 848718"/>
                <a:gd name="connsiteY3" fmla="*/ 12068 h 565869"/>
                <a:gd name="connsiteX4" fmla="*/ 676605 w 848718"/>
                <a:gd name="connsiteY4" fmla="*/ 21593 h 565869"/>
                <a:gd name="connsiteX5" fmla="*/ 658825 w 848718"/>
                <a:gd name="connsiteY5" fmla="*/ 1273 h 565869"/>
                <a:gd name="connsiteX6" fmla="*/ 609295 w 848718"/>
                <a:gd name="connsiteY6" fmla="*/ 5718 h 565869"/>
                <a:gd name="connsiteX7" fmla="*/ 503885 w 848718"/>
                <a:gd name="connsiteY7" fmla="*/ 45723 h 565869"/>
                <a:gd name="connsiteX8" fmla="*/ 434035 w 848718"/>
                <a:gd name="connsiteY8" fmla="*/ 110493 h 565869"/>
                <a:gd name="connsiteX9" fmla="*/ 339420 w 848718"/>
                <a:gd name="connsiteY9" fmla="*/ 101603 h 565869"/>
                <a:gd name="connsiteX10" fmla="*/ 305130 w 848718"/>
                <a:gd name="connsiteY10" fmla="*/ 99063 h 565869"/>
                <a:gd name="connsiteX11" fmla="*/ 296875 w 848718"/>
                <a:gd name="connsiteY11" fmla="*/ 98428 h 565869"/>
                <a:gd name="connsiteX12" fmla="*/ 288620 w 848718"/>
                <a:gd name="connsiteY12" fmla="*/ 97793 h 565869"/>
                <a:gd name="connsiteX13" fmla="*/ 266395 w 848718"/>
                <a:gd name="connsiteY13" fmla="*/ 111763 h 565869"/>
                <a:gd name="connsiteX14" fmla="*/ 148920 w 848718"/>
                <a:gd name="connsiteY14" fmla="*/ 91443 h 565869"/>
                <a:gd name="connsiteX15" fmla="*/ 63830 w 848718"/>
                <a:gd name="connsiteY15" fmla="*/ 92713 h 565869"/>
                <a:gd name="connsiteX16" fmla="*/ 86690 w 848718"/>
                <a:gd name="connsiteY16" fmla="*/ 48263 h 565869"/>
                <a:gd name="connsiteX17" fmla="*/ 37795 w 848718"/>
                <a:gd name="connsiteY17" fmla="*/ 18418 h 565869"/>
                <a:gd name="connsiteX18" fmla="*/ 38430 w 848718"/>
                <a:gd name="connsiteY18" fmla="*/ 21593 h 565869"/>
                <a:gd name="connsiteX19" fmla="*/ 30175 w 848718"/>
                <a:gd name="connsiteY19" fmla="*/ 53343 h 565869"/>
                <a:gd name="connsiteX20" fmla="*/ 3505 w 848718"/>
                <a:gd name="connsiteY20" fmla="*/ 66678 h 565869"/>
                <a:gd name="connsiteX21" fmla="*/ 24460 w 848718"/>
                <a:gd name="connsiteY21" fmla="*/ 166373 h 565869"/>
                <a:gd name="connsiteX22" fmla="*/ 54305 w 848718"/>
                <a:gd name="connsiteY22" fmla="*/ 180978 h 565869"/>
                <a:gd name="connsiteX23" fmla="*/ 87325 w 848718"/>
                <a:gd name="connsiteY23" fmla="*/ 213998 h 565869"/>
                <a:gd name="connsiteX24" fmla="*/ 53035 w 848718"/>
                <a:gd name="connsiteY24" fmla="*/ 274958 h 565869"/>
                <a:gd name="connsiteX25" fmla="*/ 18745 w 848718"/>
                <a:gd name="connsiteY25" fmla="*/ 283213 h 565869"/>
                <a:gd name="connsiteX26" fmla="*/ 16205 w 848718"/>
                <a:gd name="connsiteY26" fmla="*/ 300358 h 565869"/>
                <a:gd name="connsiteX27" fmla="*/ 14300 w 848718"/>
                <a:gd name="connsiteY27" fmla="*/ 327028 h 565869"/>
                <a:gd name="connsiteX28" fmla="*/ 13665 w 848718"/>
                <a:gd name="connsiteY28" fmla="*/ 335918 h 565869"/>
                <a:gd name="connsiteX29" fmla="*/ 30175 w 848718"/>
                <a:gd name="connsiteY29" fmla="*/ 351158 h 565869"/>
                <a:gd name="connsiteX30" fmla="*/ 5410 w 848718"/>
                <a:gd name="connsiteY30" fmla="*/ 382908 h 565869"/>
                <a:gd name="connsiteX31" fmla="*/ 28905 w 848718"/>
                <a:gd name="connsiteY31" fmla="*/ 408943 h 565869"/>
                <a:gd name="connsiteX32" fmla="*/ 67640 w 848718"/>
                <a:gd name="connsiteY32" fmla="*/ 431168 h 565869"/>
                <a:gd name="connsiteX33" fmla="*/ 100025 w 848718"/>
                <a:gd name="connsiteY33" fmla="*/ 483238 h 565869"/>
                <a:gd name="connsiteX34" fmla="*/ 96215 w 848718"/>
                <a:gd name="connsiteY34" fmla="*/ 502288 h 565869"/>
                <a:gd name="connsiteX35" fmla="*/ 93675 w 848718"/>
                <a:gd name="connsiteY35" fmla="*/ 561343 h 565869"/>
                <a:gd name="connsiteX36" fmla="*/ 91770 w 848718"/>
                <a:gd name="connsiteY36" fmla="*/ 565153 h 565869"/>
                <a:gd name="connsiteX37" fmla="*/ 100660 w 848718"/>
                <a:gd name="connsiteY37" fmla="*/ 563248 h 565869"/>
                <a:gd name="connsiteX38" fmla="*/ 150190 w 848718"/>
                <a:gd name="connsiteY38" fmla="*/ 550548 h 565869"/>
                <a:gd name="connsiteX39" fmla="*/ 251155 w 848718"/>
                <a:gd name="connsiteY39" fmla="*/ 533403 h 565869"/>
                <a:gd name="connsiteX40" fmla="*/ 253060 w 848718"/>
                <a:gd name="connsiteY40" fmla="*/ 520703 h 565869"/>
                <a:gd name="connsiteX41" fmla="*/ 267030 w 848718"/>
                <a:gd name="connsiteY41" fmla="*/ 523243 h 565869"/>
                <a:gd name="connsiteX42" fmla="*/ 275920 w 848718"/>
                <a:gd name="connsiteY42" fmla="*/ 513083 h 565869"/>
                <a:gd name="connsiteX43" fmla="*/ 293065 w 848718"/>
                <a:gd name="connsiteY43" fmla="*/ 521338 h 565869"/>
                <a:gd name="connsiteX44" fmla="*/ 315925 w 848718"/>
                <a:gd name="connsiteY44" fmla="*/ 510543 h 565869"/>
                <a:gd name="connsiteX45" fmla="*/ 355930 w 848718"/>
                <a:gd name="connsiteY45" fmla="*/ 548643 h 565869"/>
                <a:gd name="connsiteX46" fmla="*/ 369265 w 848718"/>
                <a:gd name="connsiteY46" fmla="*/ 535308 h 565869"/>
                <a:gd name="connsiteX47" fmla="*/ 415620 w 848718"/>
                <a:gd name="connsiteY47" fmla="*/ 554358 h 565869"/>
                <a:gd name="connsiteX48" fmla="*/ 418795 w 848718"/>
                <a:gd name="connsiteY48" fmla="*/ 563248 h 565869"/>
                <a:gd name="connsiteX49" fmla="*/ 447370 w 848718"/>
                <a:gd name="connsiteY49" fmla="*/ 556263 h 565869"/>
                <a:gd name="connsiteX50" fmla="*/ 544525 w 848718"/>
                <a:gd name="connsiteY50" fmla="*/ 535308 h 565869"/>
                <a:gd name="connsiteX51" fmla="*/ 550240 w 848718"/>
                <a:gd name="connsiteY51" fmla="*/ 459743 h 565869"/>
                <a:gd name="connsiteX52" fmla="*/ 569290 w 848718"/>
                <a:gd name="connsiteY52" fmla="*/ 463553 h 565869"/>
                <a:gd name="connsiteX53" fmla="*/ 595960 w 848718"/>
                <a:gd name="connsiteY53" fmla="*/ 440693 h 565869"/>
                <a:gd name="connsiteX54" fmla="*/ 605485 w 848718"/>
                <a:gd name="connsiteY54" fmla="*/ 411483 h 565869"/>
                <a:gd name="connsiteX55" fmla="*/ 635965 w 848718"/>
                <a:gd name="connsiteY55" fmla="*/ 412118 h 565869"/>
                <a:gd name="connsiteX56" fmla="*/ 664540 w 848718"/>
                <a:gd name="connsiteY56" fmla="*/ 387353 h 565869"/>
                <a:gd name="connsiteX57" fmla="*/ 670890 w 848718"/>
                <a:gd name="connsiteY57" fmla="*/ 387988 h 565869"/>
                <a:gd name="connsiteX58" fmla="*/ 683590 w 848718"/>
                <a:gd name="connsiteY58" fmla="*/ 389258 h 565869"/>
                <a:gd name="connsiteX59" fmla="*/ 689940 w 848718"/>
                <a:gd name="connsiteY59" fmla="*/ 382273 h 565869"/>
                <a:gd name="connsiteX60" fmla="*/ 730580 w 848718"/>
                <a:gd name="connsiteY60" fmla="*/ 410848 h 565869"/>
                <a:gd name="connsiteX61" fmla="*/ 772490 w 848718"/>
                <a:gd name="connsiteY61" fmla="*/ 393068 h 565869"/>
                <a:gd name="connsiteX62" fmla="*/ 798525 w 848718"/>
                <a:gd name="connsiteY62" fmla="*/ 393703 h 565869"/>
                <a:gd name="connsiteX63" fmla="*/ 799160 w 848718"/>
                <a:gd name="connsiteY63" fmla="*/ 393703 h 565869"/>
                <a:gd name="connsiteX64" fmla="*/ 797890 w 848718"/>
                <a:gd name="connsiteY64" fmla="*/ 390528 h 565869"/>
                <a:gd name="connsiteX65" fmla="*/ 755980 w 848718"/>
                <a:gd name="connsiteY65" fmla="*/ 347348 h 565869"/>
                <a:gd name="connsiteX66" fmla="*/ 759155 w 848718"/>
                <a:gd name="connsiteY66" fmla="*/ 331473 h 565869"/>
                <a:gd name="connsiteX67" fmla="*/ 746455 w 848718"/>
                <a:gd name="connsiteY67" fmla="*/ 320043 h 565869"/>
                <a:gd name="connsiteX68" fmla="*/ 748360 w 848718"/>
                <a:gd name="connsiteY68" fmla="*/ 316868 h 565869"/>
                <a:gd name="connsiteX69" fmla="*/ 717880 w 848718"/>
                <a:gd name="connsiteY69" fmla="*/ 316868 h 565869"/>
                <a:gd name="connsiteX70" fmla="*/ 713435 w 848718"/>
                <a:gd name="connsiteY70" fmla="*/ 317503 h 565869"/>
                <a:gd name="connsiteX71" fmla="*/ 710260 w 848718"/>
                <a:gd name="connsiteY71" fmla="*/ 308613 h 565869"/>
                <a:gd name="connsiteX72" fmla="*/ 731850 w 848718"/>
                <a:gd name="connsiteY72" fmla="*/ 290833 h 565869"/>
                <a:gd name="connsiteX73" fmla="*/ 736930 w 848718"/>
                <a:gd name="connsiteY73" fmla="*/ 293373 h 565869"/>
                <a:gd name="connsiteX74" fmla="*/ 733755 w 848718"/>
                <a:gd name="connsiteY74" fmla="*/ 281308 h 565869"/>
                <a:gd name="connsiteX75" fmla="*/ 746455 w 848718"/>
                <a:gd name="connsiteY75" fmla="*/ 270513 h 565869"/>
                <a:gd name="connsiteX76" fmla="*/ 743280 w 848718"/>
                <a:gd name="connsiteY76" fmla="*/ 264798 h 565869"/>
                <a:gd name="connsiteX77" fmla="*/ 768045 w 848718"/>
                <a:gd name="connsiteY77" fmla="*/ 254638 h 565869"/>
                <a:gd name="connsiteX78" fmla="*/ 760425 w 848718"/>
                <a:gd name="connsiteY78" fmla="*/ 200028 h 565869"/>
                <a:gd name="connsiteX79" fmla="*/ 767410 w 848718"/>
                <a:gd name="connsiteY79" fmla="*/ 173993 h 565869"/>
                <a:gd name="connsiteX80" fmla="*/ 759790 w 848718"/>
                <a:gd name="connsiteY80" fmla="*/ 168278 h 565869"/>
                <a:gd name="connsiteX81" fmla="*/ 775030 w 848718"/>
                <a:gd name="connsiteY81" fmla="*/ 160658 h 565869"/>
                <a:gd name="connsiteX82" fmla="*/ 790270 w 848718"/>
                <a:gd name="connsiteY82" fmla="*/ 127638 h 565869"/>
                <a:gd name="connsiteX83" fmla="*/ 815035 w 848718"/>
                <a:gd name="connsiteY83" fmla="*/ 121923 h 565869"/>
                <a:gd name="connsiteX84" fmla="*/ 834085 w 848718"/>
                <a:gd name="connsiteY84" fmla="*/ 129543 h 565869"/>
                <a:gd name="connsiteX85" fmla="*/ 848690 w 848718"/>
                <a:gd name="connsiteY85" fmla="*/ 96523 h 565869"/>
                <a:gd name="connsiteX86" fmla="*/ 841070 w 848718"/>
                <a:gd name="connsiteY86" fmla="*/ 56518 h 565869"/>
                <a:gd name="connsiteX87" fmla="*/ 768680 w 848718"/>
                <a:gd name="connsiteY87" fmla="*/ 45723 h 565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848718" h="565869">
                  <a:moveTo>
                    <a:pt x="768680" y="45723"/>
                  </a:moveTo>
                  <a:cubicBezTo>
                    <a:pt x="761060" y="41913"/>
                    <a:pt x="752805" y="17148"/>
                    <a:pt x="746455" y="17783"/>
                  </a:cubicBezTo>
                  <a:cubicBezTo>
                    <a:pt x="738835" y="18418"/>
                    <a:pt x="729310" y="31753"/>
                    <a:pt x="720420" y="26673"/>
                  </a:cubicBezTo>
                  <a:cubicBezTo>
                    <a:pt x="715340" y="23498"/>
                    <a:pt x="715340" y="13973"/>
                    <a:pt x="709625" y="12068"/>
                  </a:cubicBezTo>
                  <a:cubicBezTo>
                    <a:pt x="701370" y="8893"/>
                    <a:pt x="685495" y="22228"/>
                    <a:pt x="676605" y="21593"/>
                  </a:cubicBezTo>
                  <a:cubicBezTo>
                    <a:pt x="664540" y="20323"/>
                    <a:pt x="662635" y="3178"/>
                    <a:pt x="658825" y="1273"/>
                  </a:cubicBezTo>
                  <a:cubicBezTo>
                    <a:pt x="650570" y="-2537"/>
                    <a:pt x="618820" y="3178"/>
                    <a:pt x="609295" y="5718"/>
                  </a:cubicBezTo>
                  <a:cubicBezTo>
                    <a:pt x="580085" y="12068"/>
                    <a:pt x="528015" y="27308"/>
                    <a:pt x="503885" y="45723"/>
                  </a:cubicBezTo>
                  <a:cubicBezTo>
                    <a:pt x="477215" y="66043"/>
                    <a:pt x="470230" y="93983"/>
                    <a:pt x="434035" y="110493"/>
                  </a:cubicBezTo>
                  <a:cubicBezTo>
                    <a:pt x="403555" y="124463"/>
                    <a:pt x="371805" y="104143"/>
                    <a:pt x="339420" y="101603"/>
                  </a:cubicBezTo>
                  <a:cubicBezTo>
                    <a:pt x="327990" y="100968"/>
                    <a:pt x="316560" y="99698"/>
                    <a:pt x="305130" y="99063"/>
                  </a:cubicBezTo>
                  <a:cubicBezTo>
                    <a:pt x="301955" y="99063"/>
                    <a:pt x="299415" y="98428"/>
                    <a:pt x="296875" y="98428"/>
                  </a:cubicBezTo>
                  <a:cubicBezTo>
                    <a:pt x="294335" y="98428"/>
                    <a:pt x="291160" y="97158"/>
                    <a:pt x="288620" y="97793"/>
                  </a:cubicBezTo>
                  <a:cubicBezTo>
                    <a:pt x="281000" y="99698"/>
                    <a:pt x="274650" y="109858"/>
                    <a:pt x="266395" y="111763"/>
                  </a:cubicBezTo>
                  <a:cubicBezTo>
                    <a:pt x="232740" y="119383"/>
                    <a:pt x="181305" y="99698"/>
                    <a:pt x="148920" y="91443"/>
                  </a:cubicBezTo>
                  <a:cubicBezTo>
                    <a:pt x="123520" y="85093"/>
                    <a:pt x="87960" y="113668"/>
                    <a:pt x="63830" y="92713"/>
                  </a:cubicBezTo>
                  <a:cubicBezTo>
                    <a:pt x="46050" y="76838"/>
                    <a:pt x="95580" y="56518"/>
                    <a:pt x="86690" y="48263"/>
                  </a:cubicBezTo>
                  <a:cubicBezTo>
                    <a:pt x="79705" y="41913"/>
                    <a:pt x="57480" y="31118"/>
                    <a:pt x="37795" y="18418"/>
                  </a:cubicBezTo>
                  <a:lnTo>
                    <a:pt x="38430" y="21593"/>
                  </a:lnTo>
                  <a:cubicBezTo>
                    <a:pt x="31445" y="31753"/>
                    <a:pt x="35255" y="45723"/>
                    <a:pt x="30175" y="53343"/>
                  </a:cubicBezTo>
                  <a:cubicBezTo>
                    <a:pt x="25095" y="60328"/>
                    <a:pt x="8585" y="59693"/>
                    <a:pt x="3505" y="66678"/>
                  </a:cubicBezTo>
                  <a:cubicBezTo>
                    <a:pt x="-7925" y="83823"/>
                    <a:pt x="11125" y="152403"/>
                    <a:pt x="24460" y="166373"/>
                  </a:cubicBezTo>
                  <a:cubicBezTo>
                    <a:pt x="31445" y="173993"/>
                    <a:pt x="46685" y="173993"/>
                    <a:pt x="54305" y="180978"/>
                  </a:cubicBezTo>
                  <a:cubicBezTo>
                    <a:pt x="56210" y="182883"/>
                    <a:pt x="86690" y="213363"/>
                    <a:pt x="87325" y="213998"/>
                  </a:cubicBezTo>
                  <a:cubicBezTo>
                    <a:pt x="90500" y="218443"/>
                    <a:pt x="58750" y="271783"/>
                    <a:pt x="53035" y="274958"/>
                  </a:cubicBezTo>
                  <a:cubicBezTo>
                    <a:pt x="40970" y="281308"/>
                    <a:pt x="30175" y="265433"/>
                    <a:pt x="18745" y="283213"/>
                  </a:cubicBezTo>
                  <a:cubicBezTo>
                    <a:pt x="16840" y="286388"/>
                    <a:pt x="16205" y="296548"/>
                    <a:pt x="16205" y="300358"/>
                  </a:cubicBezTo>
                  <a:cubicBezTo>
                    <a:pt x="15570" y="309248"/>
                    <a:pt x="14935" y="318138"/>
                    <a:pt x="14300" y="327028"/>
                  </a:cubicBezTo>
                  <a:cubicBezTo>
                    <a:pt x="14300" y="330203"/>
                    <a:pt x="12395" y="333378"/>
                    <a:pt x="13665" y="335918"/>
                  </a:cubicBezTo>
                  <a:cubicBezTo>
                    <a:pt x="16205" y="340998"/>
                    <a:pt x="28905" y="342903"/>
                    <a:pt x="30175" y="351158"/>
                  </a:cubicBezTo>
                  <a:cubicBezTo>
                    <a:pt x="33985" y="370208"/>
                    <a:pt x="7950" y="370843"/>
                    <a:pt x="5410" y="382908"/>
                  </a:cubicBezTo>
                  <a:cubicBezTo>
                    <a:pt x="4775" y="387988"/>
                    <a:pt x="25730" y="405768"/>
                    <a:pt x="28905" y="408943"/>
                  </a:cubicBezTo>
                  <a:cubicBezTo>
                    <a:pt x="40970" y="422278"/>
                    <a:pt x="55575" y="420373"/>
                    <a:pt x="67640" y="431168"/>
                  </a:cubicBezTo>
                  <a:cubicBezTo>
                    <a:pt x="79705" y="441328"/>
                    <a:pt x="89865" y="470538"/>
                    <a:pt x="100025" y="483238"/>
                  </a:cubicBezTo>
                  <a:cubicBezTo>
                    <a:pt x="107010" y="491493"/>
                    <a:pt x="98120" y="495303"/>
                    <a:pt x="96215" y="502288"/>
                  </a:cubicBezTo>
                  <a:cubicBezTo>
                    <a:pt x="91770" y="520068"/>
                    <a:pt x="101930" y="544198"/>
                    <a:pt x="93675" y="561343"/>
                  </a:cubicBezTo>
                  <a:cubicBezTo>
                    <a:pt x="93040" y="562613"/>
                    <a:pt x="92405" y="563883"/>
                    <a:pt x="91770" y="565153"/>
                  </a:cubicBezTo>
                  <a:cubicBezTo>
                    <a:pt x="89865" y="567693"/>
                    <a:pt x="97485" y="562613"/>
                    <a:pt x="100660" y="563248"/>
                  </a:cubicBezTo>
                  <a:cubicBezTo>
                    <a:pt x="141300" y="568963"/>
                    <a:pt x="126060" y="551183"/>
                    <a:pt x="150190" y="550548"/>
                  </a:cubicBezTo>
                  <a:cubicBezTo>
                    <a:pt x="164795" y="549913"/>
                    <a:pt x="241630" y="542293"/>
                    <a:pt x="251155" y="533403"/>
                  </a:cubicBezTo>
                  <a:lnTo>
                    <a:pt x="253060" y="520703"/>
                  </a:lnTo>
                  <a:cubicBezTo>
                    <a:pt x="256235" y="516893"/>
                    <a:pt x="265125" y="523243"/>
                    <a:pt x="267030" y="523243"/>
                  </a:cubicBezTo>
                  <a:cubicBezTo>
                    <a:pt x="271475" y="521973"/>
                    <a:pt x="271475" y="514353"/>
                    <a:pt x="275920" y="513083"/>
                  </a:cubicBezTo>
                  <a:cubicBezTo>
                    <a:pt x="282270" y="511813"/>
                    <a:pt x="287350" y="521973"/>
                    <a:pt x="293065" y="521338"/>
                  </a:cubicBezTo>
                  <a:cubicBezTo>
                    <a:pt x="299415" y="521338"/>
                    <a:pt x="310210" y="509273"/>
                    <a:pt x="315925" y="510543"/>
                  </a:cubicBezTo>
                  <a:cubicBezTo>
                    <a:pt x="321640" y="511813"/>
                    <a:pt x="344500" y="547373"/>
                    <a:pt x="355930" y="548643"/>
                  </a:cubicBezTo>
                  <a:cubicBezTo>
                    <a:pt x="359740" y="549278"/>
                    <a:pt x="365455" y="535943"/>
                    <a:pt x="369265" y="535308"/>
                  </a:cubicBezTo>
                  <a:cubicBezTo>
                    <a:pt x="376885" y="534673"/>
                    <a:pt x="409270" y="549278"/>
                    <a:pt x="415620" y="554358"/>
                  </a:cubicBezTo>
                  <a:lnTo>
                    <a:pt x="418795" y="563248"/>
                  </a:lnTo>
                  <a:cubicBezTo>
                    <a:pt x="424510" y="565153"/>
                    <a:pt x="441655" y="558168"/>
                    <a:pt x="447370" y="556263"/>
                  </a:cubicBezTo>
                  <a:cubicBezTo>
                    <a:pt x="464515" y="550548"/>
                    <a:pt x="536905" y="541658"/>
                    <a:pt x="544525" y="535308"/>
                  </a:cubicBezTo>
                  <a:cubicBezTo>
                    <a:pt x="571195" y="514988"/>
                    <a:pt x="501345" y="459743"/>
                    <a:pt x="550240" y="459743"/>
                  </a:cubicBezTo>
                  <a:cubicBezTo>
                    <a:pt x="554050" y="459743"/>
                    <a:pt x="561035" y="461013"/>
                    <a:pt x="569290" y="463553"/>
                  </a:cubicBezTo>
                  <a:cubicBezTo>
                    <a:pt x="560400" y="441963"/>
                    <a:pt x="587070" y="448948"/>
                    <a:pt x="595960" y="440693"/>
                  </a:cubicBezTo>
                  <a:cubicBezTo>
                    <a:pt x="602310" y="434978"/>
                    <a:pt x="598500" y="416563"/>
                    <a:pt x="605485" y="411483"/>
                  </a:cubicBezTo>
                  <a:cubicBezTo>
                    <a:pt x="611200" y="407038"/>
                    <a:pt x="628980" y="414023"/>
                    <a:pt x="635965" y="412118"/>
                  </a:cubicBezTo>
                  <a:cubicBezTo>
                    <a:pt x="646760" y="409578"/>
                    <a:pt x="654380" y="391798"/>
                    <a:pt x="664540" y="387353"/>
                  </a:cubicBezTo>
                  <a:cubicBezTo>
                    <a:pt x="666445" y="386718"/>
                    <a:pt x="668985" y="387988"/>
                    <a:pt x="670890" y="387988"/>
                  </a:cubicBezTo>
                  <a:lnTo>
                    <a:pt x="683590" y="389258"/>
                  </a:lnTo>
                  <a:cubicBezTo>
                    <a:pt x="686765" y="388623"/>
                    <a:pt x="686765" y="382273"/>
                    <a:pt x="689940" y="382273"/>
                  </a:cubicBezTo>
                  <a:cubicBezTo>
                    <a:pt x="704545" y="384178"/>
                    <a:pt x="715975" y="407673"/>
                    <a:pt x="730580" y="410848"/>
                  </a:cubicBezTo>
                  <a:cubicBezTo>
                    <a:pt x="745820" y="414023"/>
                    <a:pt x="764235" y="398783"/>
                    <a:pt x="772490" y="393068"/>
                  </a:cubicBezTo>
                  <a:cubicBezTo>
                    <a:pt x="776300" y="390528"/>
                    <a:pt x="793445" y="393703"/>
                    <a:pt x="798525" y="393703"/>
                  </a:cubicBezTo>
                  <a:lnTo>
                    <a:pt x="799160" y="393703"/>
                  </a:lnTo>
                  <a:cubicBezTo>
                    <a:pt x="799160" y="392433"/>
                    <a:pt x="798525" y="391798"/>
                    <a:pt x="797890" y="390528"/>
                  </a:cubicBezTo>
                  <a:cubicBezTo>
                    <a:pt x="791540" y="372748"/>
                    <a:pt x="766775" y="359413"/>
                    <a:pt x="755980" y="347348"/>
                  </a:cubicBezTo>
                  <a:cubicBezTo>
                    <a:pt x="752805" y="344173"/>
                    <a:pt x="764235" y="335283"/>
                    <a:pt x="759155" y="331473"/>
                  </a:cubicBezTo>
                  <a:cubicBezTo>
                    <a:pt x="752170" y="325758"/>
                    <a:pt x="747725" y="331473"/>
                    <a:pt x="746455" y="320043"/>
                  </a:cubicBezTo>
                  <a:cubicBezTo>
                    <a:pt x="746455" y="318773"/>
                    <a:pt x="749630" y="316868"/>
                    <a:pt x="748360" y="316868"/>
                  </a:cubicBezTo>
                  <a:cubicBezTo>
                    <a:pt x="740740" y="314328"/>
                    <a:pt x="721690" y="317503"/>
                    <a:pt x="717880" y="316868"/>
                  </a:cubicBezTo>
                  <a:cubicBezTo>
                    <a:pt x="715975" y="316233"/>
                    <a:pt x="715340" y="316233"/>
                    <a:pt x="713435" y="317503"/>
                  </a:cubicBezTo>
                  <a:cubicBezTo>
                    <a:pt x="710895" y="319408"/>
                    <a:pt x="708355" y="311153"/>
                    <a:pt x="710260" y="308613"/>
                  </a:cubicBezTo>
                  <a:cubicBezTo>
                    <a:pt x="713435" y="303533"/>
                    <a:pt x="721055" y="290198"/>
                    <a:pt x="731850" y="290833"/>
                  </a:cubicBezTo>
                  <a:cubicBezTo>
                    <a:pt x="733755" y="290833"/>
                    <a:pt x="735660" y="294643"/>
                    <a:pt x="736930" y="293373"/>
                  </a:cubicBezTo>
                  <a:cubicBezTo>
                    <a:pt x="740105" y="290198"/>
                    <a:pt x="731850" y="285118"/>
                    <a:pt x="733755" y="281308"/>
                  </a:cubicBezTo>
                  <a:cubicBezTo>
                    <a:pt x="733755" y="281308"/>
                    <a:pt x="746455" y="270513"/>
                    <a:pt x="746455" y="270513"/>
                  </a:cubicBezTo>
                  <a:cubicBezTo>
                    <a:pt x="747090" y="268608"/>
                    <a:pt x="742645" y="266703"/>
                    <a:pt x="743280" y="264798"/>
                  </a:cubicBezTo>
                  <a:cubicBezTo>
                    <a:pt x="747725" y="252733"/>
                    <a:pt x="762965" y="270513"/>
                    <a:pt x="768045" y="254638"/>
                  </a:cubicBezTo>
                  <a:cubicBezTo>
                    <a:pt x="773125" y="238763"/>
                    <a:pt x="757885" y="217808"/>
                    <a:pt x="760425" y="200028"/>
                  </a:cubicBezTo>
                  <a:cubicBezTo>
                    <a:pt x="761060" y="194313"/>
                    <a:pt x="770585" y="180978"/>
                    <a:pt x="767410" y="173993"/>
                  </a:cubicBezTo>
                  <a:cubicBezTo>
                    <a:pt x="766140" y="171453"/>
                    <a:pt x="762330" y="170183"/>
                    <a:pt x="759790" y="168278"/>
                  </a:cubicBezTo>
                  <a:cubicBezTo>
                    <a:pt x="755345" y="165103"/>
                    <a:pt x="771855" y="165103"/>
                    <a:pt x="775030" y="160658"/>
                  </a:cubicBezTo>
                  <a:cubicBezTo>
                    <a:pt x="782650" y="151133"/>
                    <a:pt x="775665" y="133353"/>
                    <a:pt x="790270" y="127638"/>
                  </a:cubicBezTo>
                  <a:cubicBezTo>
                    <a:pt x="794715" y="125733"/>
                    <a:pt x="810590" y="121923"/>
                    <a:pt x="815035" y="121923"/>
                  </a:cubicBezTo>
                  <a:cubicBezTo>
                    <a:pt x="822020" y="121923"/>
                    <a:pt x="829005" y="133988"/>
                    <a:pt x="834085" y="129543"/>
                  </a:cubicBezTo>
                  <a:cubicBezTo>
                    <a:pt x="839165" y="125098"/>
                    <a:pt x="849325" y="103508"/>
                    <a:pt x="848690" y="96523"/>
                  </a:cubicBezTo>
                  <a:cubicBezTo>
                    <a:pt x="848055" y="83823"/>
                    <a:pt x="842975" y="70488"/>
                    <a:pt x="841070" y="56518"/>
                  </a:cubicBezTo>
                  <a:cubicBezTo>
                    <a:pt x="813130" y="56518"/>
                    <a:pt x="794715" y="57788"/>
                    <a:pt x="768680" y="45723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267" name="Freeform 266">
              <a:extLst>
                <a:ext uri="{FF2B5EF4-FFF2-40B4-BE49-F238E27FC236}">
                  <a16:creationId xmlns:a16="http://schemas.microsoft.com/office/drawing/2014/main" id="{6EDBCE67-78D3-A668-0026-5A38B31D1DB7}"/>
                </a:ext>
              </a:extLst>
            </p:cNvPr>
            <p:cNvSpPr/>
            <p:nvPr/>
          </p:nvSpPr>
          <p:spPr>
            <a:xfrm>
              <a:off x="9757137" y="4726810"/>
              <a:ext cx="568000" cy="815887"/>
            </a:xfrm>
            <a:custGeom>
              <a:avLst/>
              <a:gdLst>
                <a:gd name="connsiteX0" fmla="*/ 510540 w 568000"/>
                <a:gd name="connsiteY0" fmla="*/ 691009 h 815887"/>
                <a:gd name="connsiteX1" fmla="*/ 494030 w 568000"/>
                <a:gd name="connsiteY1" fmla="*/ 675769 h 815887"/>
                <a:gd name="connsiteX2" fmla="*/ 494665 w 568000"/>
                <a:gd name="connsiteY2" fmla="*/ 666879 h 815887"/>
                <a:gd name="connsiteX3" fmla="*/ 496570 w 568000"/>
                <a:gd name="connsiteY3" fmla="*/ 640209 h 815887"/>
                <a:gd name="connsiteX4" fmla="*/ 499111 w 568000"/>
                <a:gd name="connsiteY4" fmla="*/ 623064 h 815887"/>
                <a:gd name="connsiteX5" fmla="*/ 533400 w 568000"/>
                <a:gd name="connsiteY5" fmla="*/ 614809 h 815887"/>
                <a:gd name="connsiteX6" fmla="*/ 567690 w 568000"/>
                <a:gd name="connsiteY6" fmla="*/ 553849 h 815887"/>
                <a:gd name="connsiteX7" fmla="*/ 534670 w 568000"/>
                <a:gd name="connsiteY7" fmla="*/ 520829 h 815887"/>
                <a:gd name="connsiteX8" fmla="*/ 504825 w 568000"/>
                <a:gd name="connsiteY8" fmla="*/ 506224 h 815887"/>
                <a:gd name="connsiteX9" fmla="*/ 483870 w 568000"/>
                <a:gd name="connsiteY9" fmla="*/ 406529 h 815887"/>
                <a:gd name="connsiteX10" fmla="*/ 510540 w 568000"/>
                <a:gd name="connsiteY10" fmla="*/ 393194 h 815887"/>
                <a:gd name="connsiteX11" fmla="*/ 518795 w 568000"/>
                <a:gd name="connsiteY11" fmla="*/ 361444 h 815887"/>
                <a:gd name="connsiteX12" fmla="*/ 518161 w 568000"/>
                <a:gd name="connsiteY12" fmla="*/ 358269 h 815887"/>
                <a:gd name="connsiteX13" fmla="*/ 487680 w 568000"/>
                <a:gd name="connsiteY13" fmla="*/ 315089 h 815887"/>
                <a:gd name="connsiteX14" fmla="*/ 525145 w 568000"/>
                <a:gd name="connsiteY14" fmla="*/ 297944 h 815887"/>
                <a:gd name="connsiteX15" fmla="*/ 488950 w 568000"/>
                <a:gd name="connsiteY15" fmla="*/ 275719 h 815887"/>
                <a:gd name="connsiteX16" fmla="*/ 445136 w 568000"/>
                <a:gd name="connsiteY16" fmla="*/ 316359 h 815887"/>
                <a:gd name="connsiteX17" fmla="*/ 422275 w 568000"/>
                <a:gd name="connsiteY17" fmla="*/ 288419 h 815887"/>
                <a:gd name="connsiteX18" fmla="*/ 373380 w 568000"/>
                <a:gd name="connsiteY18" fmla="*/ 283339 h 815887"/>
                <a:gd name="connsiteX19" fmla="*/ 370840 w 568000"/>
                <a:gd name="connsiteY19" fmla="*/ 267464 h 815887"/>
                <a:gd name="connsiteX20" fmla="*/ 339090 w 568000"/>
                <a:gd name="connsiteY20" fmla="*/ 245874 h 815887"/>
                <a:gd name="connsiteX21" fmla="*/ 363220 w 568000"/>
                <a:gd name="connsiteY21" fmla="*/ 233174 h 815887"/>
                <a:gd name="connsiteX22" fmla="*/ 340995 w 568000"/>
                <a:gd name="connsiteY22" fmla="*/ 221109 h 815887"/>
                <a:gd name="connsiteX23" fmla="*/ 353695 w 568000"/>
                <a:gd name="connsiteY23" fmla="*/ 186184 h 815887"/>
                <a:gd name="connsiteX24" fmla="*/ 260350 w 568000"/>
                <a:gd name="connsiteY24" fmla="*/ 130939 h 815887"/>
                <a:gd name="connsiteX25" fmla="*/ 260986 w 568000"/>
                <a:gd name="connsiteY25" fmla="*/ 87759 h 815887"/>
                <a:gd name="connsiteX26" fmla="*/ 262255 w 568000"/>
                <a:gd name="connsiteY26" fmla="*/ 80774 h 815887"/>
                <a:gd name="connsiteX27" fmla="*/ 262255 w 568000"/>
                <a:gd name="connsiteY27" fmla="*/ 77599 h 815887"/>
                <a:gd name="connsiteX28" fmla="*/ 251461 w 568000"/>
                <a:gd name="connsiteY28" fmla="*/ 83949 h 815887"/>
                <a:gd name="connsiteX29" fmla="*/ 235586 w 568000"/>
                <a:gd name="connsiteY29" fmla="*/ 52834 h 815887"/>
                <a:gd name="connsiteX30" fmla="*/ 191770 w 568000"/>
                <a:gd name="connsiteY30" fmla="*/ 12194 h 815887"/>
                <a:gd name="connsiteX31" fmla="*/ 172086 w 568000"/>
                <a:gd name="connsiteY31" fmla="*/ 2669 h 815887"/>
                <a:gd name="connsiteX32" fmla="*/ 130811 w 568000"/>
                <a:gd name="connsiteY32" fmla="*/ 9019 h 815887"/>
                <a:gd name="connsiteX33" fmla="*/ 100330 w 568000"/>
                <a:gd name="connsiteY33" fmla="*/ 2669 h 815887"/>
                <a:gd name="connsiteX34" fmla="*/ 59055 w 568000"/>
                <a:gd name="connsiteY34" fmla="*/ 33784 h 815887"/>
                <a:gd name="connsiteX35" fmla="*/ 37465 w 568000"/>
                <a:gd name="connsiteY35" fmla="*/ 30609 h 815887"/>
                <a:gd name="connsiteX36" fmla="*/ 0 w 568000"/>
                <a:gd name="connsiteY36" fmla="*/ 55374 h 815887"/>
                <a:gd name="connsiteX37" fmla="*/ 5080 w 568000"/>
                <a:gd name="connsiteY37" fmla="*/ 54739 h 815887"/>
                <a:gd name="connsiteX38" fmla="*/ 21590 w 568000"/>
                <a:gd name="connsiteY38" fmla="*/ 93474 h 815887"/>
                <a:gd name="connsiteX39" fmla="*/ 12700 w 568000"/>
                <a:gd name="connsiteY39" fmla="*/ 111889 h 815887"/>
                <a:gd name="connsiteX40" fmla="*/ 38736 w 568000"/>
                <a:gd name="connsiteY40" fmla="*/ 127764 h 815887"/>
                <a:gd name="connsiteX41" fmla="*/ 25400 w 568000"/>
                <a:gd name="connsiteY41" fmla="*/ 127764 h 815887"/>
                <a:gd name="connsiteX42" fmla="*/ 29845 w 568000"/>
                <a:gd name="connsiteY42" fmla="*/ 143639 h 815887"/>
                <a:gd name="connsiteX43" fmla="*/ 22861 w 568000"/>
                <a:gd name="connsiteY43" fmla="*/ 153164 h 815887"/>
                <a:gd name="connsiteX44" fmla="*/ 80011 w 568000"/>
                <a:gd name="connsiteY44" fmla="*/ 178564 h 815887"/>
                <a:gd name="connsiteX45" fmla="*/ 46990 w 568000"/>
                <a:gd name="connsiteY45" fmla="*/ 181104 h 815887"/>
                <a:gd name="connsiteX46" fmla="*/ 48895 w 568000"/>
                <a:gd name="connsiteY46" fmla="*/ 190629 h 815887"/>
                <a:gd name="connsiteX47" fmla="*/ 35561 w 568000"/>
                <a:gd name="connsiteY47" fmla="*/ 196979 h 815887"/>
                <a:gd name="connsiteX48" fmla="*/ 43815 w 568000"/>
                <a:gd name="connsiteY48" fmla="*/ 231904 h 815887"/>
                <a:gd name="connsiteX49" fmla="*/ 27940 w 568000"/>
                <a:gd name="connsiteY49" fmla="*/ 247144 h 815887"/>
                <a:gd name="connsiteX50" fmla="*/ 27940 w 568000"/>
                <a:gd name="connsiteY50" fmla="*/ 247144 h 815887"/>
                <a:gd name="connsiteX51" fmla="*/ 70486 w 568000"/>
                <a:gd name="connsiteY51" fmla="*/ 241429 h 815887"/>
                <a:gd name="connsiteX52" fmla="*/ 65405 w 568000"/>
                <a:gd name="connsiteY52" fmla="*/ 278894 h 815887"/>
                <a:gd name="connsiteX53" fmla="*/ 35561 w 568000"/>
                <a:gd name="connsiteY53" fmla="*/ 337949 h 815887"/>
                <a:gd name="connsiteX54" fmla="*/ 66675 w 568000"/>
                <a:gd name="connsiteY54" fmla="*/ 360174 h 815887"/>
                <a:gd name="connsiteX55" fmla="*/ 73025 w 568000"/>
                <a:gd name="connsiteY55" fmla="*/ 376049 h 815887"/>
                <a:gd name="connsiteX56" fmla="*/ 102236 w 568000"/>
                <a:gd name="connsiteY56" fmla="*/ 398274 h 815887"/>
                <a:gd name="connsiteX57" fmla="*/ 93345 w 568000"/>
                <a:gd name="connsiteY57" fmla="*/ 417324 h 815887"/>
                <a:gd name="connsiteX58" fmla="*/ 57786 w 568000"/>
                <a:gd name="connsiteY58" fmla="*/ 414149 h 815887"/>
                <a:gd name="connsiteX59" fmla="*/ 82550 w 568000"/>
                <a:gd name="connsiteY59" fmla="*/ 489079 h 815887"/>
                <a:gd name="connsiteX60" fmla="*/ 52070 w 568000"/>
                <a:gd name="connsiteY60" fmla="*/ 501144 h 815887"/>
                <a:gd name="connsiteX61" fmla="*/ 131445 w 568000"/>
                <a:gd name="connsiteY61" fmla="*/ 573534 h 815887"/>
                <a:gd name="connsiteX62" fmla="*/ 149861 w 568000"/>
                <a:gd name="connsiteY62" fmla="*/ 576709 h 815887"/>
                <a:gd name="connsiteX63" fmla="*/ 167005 w 568000"/>
                <a:gd name="connsiteY63" fmla="*/ 594489 h 815887"/>
                <a:gd name="connsiteX64" fmla="*/ 205740 w 568000"/>
                <a:gd name="connsiteY64" fmla="*/ 624969 h 815887"/>
                <a:gd name="connsiteX65" fmla="*/ 154305 w 568000"/>
                <a:gd name="connsiteY65" fmla="*/ 652274 h 815887"/>
                <a:gd name="connsiteX66" fmla="*/ 165736 w 568000"/>
                <a:gd name="connsiteY66" fmla="*/ 680214 h 815887"/>
                <a:gd name="connsiteX67" fmla="*/ 191136 w 568000"/>
                <a:gd name="connsiteY67" fmla="*/ 727204 h 815887"/>
                <a:gd name="connsiteX68" fmla="*/ 230505 w 568000"/>
                <a:gd name="connsiteY68" fmla="*/ 745619 h 815887"/>
                <a:gd name="connsiteX69" fmla="*/ 234950 w 568000"/>
                <a:gd name="connsiteY69" fmla="*/ 807849 h 815887"/>
                <a:gd name="connsiteX70" fmla="*/ 238125 w 568000"/>
                <a:gd name="connsiteY70" fmla="*/ 808484 h 815887"/>
                <a:gd name="connsiteX71" fmla="*/ 267970 w 568000"/>
                <a:gd name="connsiteY71" fmla="*/ 770384 h 815887"/>
                <a:gd name="connsiteX72" fmla="*/ 321311 w 568000"/>
                <a:gd name="connsiteY72" fmla="*/ 753874 h 815887"/>
                <a:gd name="connsiteX73" fmla="*/ 342265 w 568000"/>
                <a:gd name="connsiteY73" fmla="*/ 765939 h 815887"/>
                <a:gd name="connsiteX74" fmla="*/ 342265 w 568000"/>
                <a:gd name="connsiteY74" fmla="*/ 758319 h 815887"/>
                <a:gd name="connsiteX75" fmla="*/ 342265 w 568000"/>
                <a:gd name="connsiteY75" fmla="*/ 750699 h 815887"/>
                <a:gd name="connsiteX76" fmla="*/ 395605 w 568000"/>
                <a:gd name="connsiteY76" fmla="*/ 740539 h 815887"/>
                <a:gd name="connsiteX77" fmla="*/ 485775 w 568000"/>
                <a:gd name="connsiteY77" fmla="*/ 722759 h 815887"/>
                <a:gd name="connsiteX78" fmla="*/ 510540 w 568000"/>
                <a:gd name="connsiteY78" fmla="*/ 691009 h 81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68000" h="815887">
                  <a:moveTo>
                    <a:pt x="510540" y="691009"/>
                  </a:moveTo>
                  <a:cubicBezTo>
                    <a:pt x="508636" y="682754"/>
                    <a:pt x="496570" y="680849"/>
                    <a:pt x="494030" y="675769"/>
                  </a:cubicBezTo>
                  <a:cubicBezTo>
                    <a:pt x="492761" y="673229"/>
                    <a:pt x="494665" y="670054"/>
                    <a:pt x="494665" y="666879"/>
                  </a:cubicBezTo>
                  <a:cubicBezTo>
                    <a:pt x="495300" y="657989"/>
                    <a:pt x="495936" y="649099"/>
                    <a:pt x="496570" y="640209"/>
                  </a:cubicBezTo>
                  <a:cubicBezTo>
                    <a:pt x="496570" y="636399"/>
                    <a:pt x="497205" y="626239"/>
                    <a:pt x="499111" y="623064"/>
                  </a:cubicBezTo>
                  <a:cubicBezTo>
                    <a:pt x="510540" y="605284"/>
                    <a:pt x="521336" y="621159"/>
                    <a:pt x="533400" y="614809"/>
                  </a:cubicBezTo>
                  <a:cubicBezTo>
                    <a:pt x="539115" y="611634"/>
                    <a:pt x="571500" y="558294"/>
                    <a:pt x="567690" y="553849"/>
                  </a:cubicBezTo>
                  <a:cubicBezTo>
                    <a:pt x="567055" y="553214"/>
                    <a:pt x="536575" y="522099"/>
                    <a:pt x="534670" y="520829"/>
                  </a:cubicBezTo>
                  <a:cubicBezTo>
                    <a:pt x="526415" y="513844"/>
                    <a:pt x="511811" y="513844"/>
                    <a:pt x="504825" y="506224"/>
                  </a:cubicBezTo>
                  <a:cubicBezTo>
                    <a:pt x="491490" y="492254"/>
                    <a:pt x="471805" y="423674"/>
                    <a:pt x="483870" y="406529"/>
                  </a:cubicBezTo>
                  <a:cubicBezTo>
                    <a:pt x="488950" y="399544"/>
                    <a:pt x="505461" y="400179"/>
                    <a:pt x="510540" y="393194"/>
                  </a:cubicBezTo>
                  <a:cubicBezTo>
                    <a:pt x="515620" y="385574"/>
                    <a:pt x="511811" y="371604"/>
                    <a:pt x="518795" y="361444"/>
                  </a:cubicBezTo>
                  <a:lnTo>
                    <a:pt x="518161" y="358269"/>
                  </a:lnTo>
                  <a:cubicBezTo>
                    <a:pt x="498475" y="345569"/>
                    <a:pt x="482600" y="330964"/>
                    <a:pt x="487680" y="315089"/>
                  </a:cubicBezTo>
                  <a:cubicBezTo>
                    <a:pt x="493395" y="299849"/>
                    <a:pt x="539115" y="308739"/>
                    <a:pt x="525145" y="297944"/>
                  </a:cubicBezTo>
                  <a:cubicBezTo>
                    <a:pt x="514350" y="289054"/>
                    <a:pt x="501015" y="282704"/>
                    <a:pt x="488950" y="275719"/>
                  </a:cubicBezTo>
                  <a:cubicBezTo>
                    <a:pt x="462915" y="259209"/>
                    <a:pt x="461011" y="309374"/>
                    <a:pt x="445136" y="316359"/>
                  </a:cubicBezTo>
                  <a:cubicBezTo>
                    <a:pt x="433070" y="321439"/>
                    <a:pt x="428625" y="292864"/>
                    <a:pt x="422275" y="288419"/>
                  </a:cubicBezTo>
                  <a:cubicBezTo>
                    <a:pt x="410845" y="281434"/>
                    <a:pt x="382905" y="292229"/>
                    <a:pt x="373380" y="283339"/>
                  </a:cubicBezTo>
                  <a:lnTo>
                    <a:pt x="370840" y="267464"/>
                  </a:lnTo>
                  <a:cubicBezTo>
                    <a:pt x="370205" y="266194"/>
                    <a:pt x="323215" y="257939"/>
                    <a:pt x="339090" y="245874"/>
                  </a:cubicBezTo>
                  <a:cubicBezTo>
                    <a:pt x="342265" y="243334"/>
                    <a:pt x="374650" y="245874"/>
                    <a:pt x="363220" y="233174"/>
                  </a:cubicBezTo>
                  <a:cubicBezTo>
                    <a:pt x="359411" y="228729"/>
                    <a:pt x="342265" y="226189"/>
                    <a:pt x="340995" y="221109"/>
                  </a:cubicBezTo>
                  <a:cubicBezTo>
                    <a:pt x="337820" y="210949"/>
                    <a:pt x="370840" y="201424"/>
                    <a:pt x="353695" y="186184"/>
                  </a:cubicBezTo>
                  <a:cubicBezTo>
                    <a:pt x="329565" y="164594"/>
                    <a:pt x="275590" y="167134"/>
                    <a:pt x="260350" y="130939"/>
                  </a:cubicBezTo>
                  <a:cubicBezTo>
                    <a:pt x="260350" y="130304"/>
                    <a:pt x="260350" y="92839"/>
                    <a:pt x="260986" y="87759"/>
                  </a:cubicBezTo>
                  <a:cubicBezTo>
                    <a:pt x="261620" y="85219"/>
                    <a:pt x="261620" y="83314"/>
                    <a:pt x="262255" y="80774"/>
                  </a:cubicBezTo>
                  <a:cubicBezTo>
                    <a:pt x="262255" y="79504"/>
                    <a:pt x="263525" y="77599"/>
                    <a:pt x="262255" y="77599"/>
                  </a:cubicBezTo>
                  <a:lnTo>
                    <a:pt x="251461" y="83949"/>
                  </a:lnTo>
                  <a:cubicBezTo>
                    <a:pt x="243840" y="80139"/>
                    <a:pt x="241936" y="59184"/>
                    <a:pt x="235586" y="52834"/>
                  </a:cubicBezTo>
                  <a:cubicBezTo>
                    <a:pt x="217805" y="34419"/>
                    <a:pt x="210820" y="43309"/>
                    <a:pt x="191770" y="12194"/>
                  </a:cubicBezTo>
                  <a:cubicBezTo>
                    <a:pt x="185420" y="12194"/>
                    <a:pt x="178436" y="3939"/>
                    <a:pt x="172086" y="2669"/>
                  </a:cubicBezTo>
                  <a:cubicBezTo>
                    <a:pt x="159386" y="764"/>
                    <a:pt x="143511" y="12194"/>
                    <a:pt x="130811" y="9019"/>
                  </a:cubicBezTo>
                  <a:cubicBezTo>
                    <a:pt x="118745" y="5844"/>
                    <a:pt x="116205" y="-4951"/>
                    <a:pt x="100330" y="2669"/>
                  </a:cubicBezTo>
                  <a:cubicBezTo>
                    <a:pt x="85090" y="9654"/>
                    <a:pt x="73661" y="26164"/>
                    <a:pt x="59055" y="33784"/>
                  </a:cubicBezTo>
                  <a:cubicBezTo>
                    <a:pt x="48895" y="38864"/>
                    <a:pt x="41911" y="28069"/>
                    <a:pt x="37465" y="30609"/>
                  </a:cubicBezTo>
                  <a:cubicBezTo>
                    <a:pt x="26670" y="36959"/>
                    <a:pt x="15875" y="54739"/>
                    <a:pt x="0" y="55374"/>
                  </a:cubicBezTo>
                  <a:cubicBezTo>
                    <a:pt x="1905" y="55374"/>
                    <a:pt x="3175" y="55374"/>
                    <a:pt x="5080" y="54739"/>
                  </a:cubicBezTo>
                  <a:cubicBezTo>
                    <a:pt x="13336" y="69979"/>
                    <a:pt x="18415" y="81409"/>
                    <a:pt x="21590" y="93474"/>
                  </a:cubicBezTo>
                  <a:cubicBezTo>
                    <a:pt x="22861" y="98554"/>
                    <a:pt x="12065" y="106809"/>
                    <a:pt x="12700" y="111889"/>
                  </a:cubicBezTo>
                  <a:cubicBezTo>
                    <a:pt x="13970" y="125224"/>
                    <a:pt x="41911" y="114429"/>
                    <a:pt x="38736" y="127764"/>
                  </a:cubicBezTo>
                  <a:cubicBezTo>
                    <a:pt x="36830" y="134749"/>
                    <a:pt x="26670" y="127129"/>
                    <a:pt x="25400" y="127764"/>
                  </a:cubicBezTo>
                  <a:cubicBezTo>
                    <a:pt x="20320" y="128399"/>
                    <a:pt x="31115" y="137924"/>
                    <a:pt x="29845" y="143639"/>
                  </a:cubicBezTo>
                  <a:cubicBezTo>
                    <a:pt x="28575" y="148084"/>
                    <a:pt x="17145" y="143639"/>
                    <a:pt x="22861" y="153164"/>
                  </a:cubicBezTo>
                  <a:cubicBezTo>
                    <a:pt x="33020" y="167769"/>
                    <a:pt x="63500" y="176024"/>
                    <a:pt x="80011" y="178564"/>
                  </a:cubicBezTo>
                  <a:cubicBezTo>
                    <a:pt x="80011" y="208409"/>
                    <a:pt x="53340" y="172214"/>
                    <a:pt x="46990" y="181104"/>
                  </a:cubicBezTo>
                  <a:lnTo>
                    <a:pt x="48895" y="190629"/>
                  </a:lnTo>
                  <a:cubicBezTo>
                    <a:pt x="43815" y="207139"/>
                    <a:pt x="45720" y="187454"/>
                    <a:pt x="35561" y="196979"/>
                  </a:cubicBezTo>
                  <a:cubicBezTo>
                    <a:pt x="28575" y="203329"/>
                    <a:pt x="46990" y="225554"/>
                    <a:pt x="43815" y="231904"/>
                  </a:cubicBezTo>
                  <a:cubicBezTo>
                    <a:pt x="38736" y="242699"/>
                    <a:pt x="15240" y="229364"/>
                    <a:pt x="27940" y="247144"/>
                  </a:cubicBezTo>
                  <a:cubicBezTo>
                    <a:pt x="27940" y="247144"/>
                    <a:pt x="27940" y="247144"/>
                    <a:pt x="27940" y="247144"/>
                  </a:cubicBezTo>
                  <a:cubicBezTo>
                    <a:pt x="41911" y="243969"/>
                    <a:pt x="55880" y="237619"/>
                    <a:pt x="70486" y="241429"/>
                  </a:cubicBezTo>
                  <a:cubicBezTo>
                    <a:pt x="69215" y="252224"/>
                    <a:pt x="69850" y="269369"/>
                    <a:pt x="65405" y="278894"/>
                  </a:cubicBezTo>
                  <a:cubicBezTo>
                    <a:pt x="54611" y="303659"/>
                    <a:pt x="36830" y="308739"/>
                    <a:pt x="35561" y="337949"/>
                  </a:cubicBezTo>
                  <a:cubicBezTo>
                    <a:pt x="34925" y="361444"/>
                    <a:pt x="56515" y="351919"/>
                    <a:pt x="66675" y="360174"/>
                  </a:cubicBezTo>
                  <a:cubicBezTo>
                    <a:pt x="71120" y="363984"/>
                    <a:pt x="69850" y="370969"/>
                    <a:pt x="73025" y="376049"/>
                  </a:cubicBezTo>
                  <a:cubicBezTo>
                    <a:pt x="81280" y="388114"/>
                    <a:pt x="93345" y="390019"/>
                    <a:pt x="102236" y="398274"/>
                  </a:cubicBezTo>
                  <a:cubicBezTo>
                    <a:pt x="109220" y="404624"/>
                    <a:pt x="99061" y="414784"/>
                    <a:pt x="93345" y="417324"/>
                  </a:cubicBezTo>
                  <a:cubicBezTo>
                    <a:pt x="87630" y="419229"/>
                    <a:pt x="57150" y="409704"/>
                    <a:pt x="57786" y="414149"/>
                  </a:cubicBezTo>
                  <a:cubicBezTo>
                    <a:pt x="57786" y="416054"/>
                    <a:pt x="111761" y="483999"/>
                    <a:pt x="82550" y="489079"/>
                  </a:cubicBezTo>
                  <a:cubicBezTo>
                    <a:pt x="59690" y="492889"/>
                    <a:pt x="85725" y="466854"/>
                    <a:pt x="52070" y="501144"/>
                  </a:cubicBezTo>
                  <a:cubicBezTo>
                    <a:pt x="52070" y="510669"/>
                    <a:pt x="116840" y="568454"/>
                    <a:pt x="131445" y="573534"/>
                  </a:cubicBezTo>
                  <a:cubicBezTo>
                    <a:pt x="137161" y="576074"/>
                    <a:pt x="144145" y="573534"/>
                    <a:pt x="149861" y="576709"/>
                  </a:cubicBezTo>
                  <a:cubicBezTo>
                    <a:pt x="156211" y="580519"/>
                    <a:pt x="160020" y="590044"/>
                    <a:pt x="167005" y="594489"/>
                  </a:cubicBezTo>
                  <a:cubicBezTo>
                    <a:pt x="175895" y="600204"/>
                    <a:pt x="205105" y="612269"/>
                    <a:pt x="205740" y="624969"/>
                  </a:cubicBezTo>
                  <a:cubicBezTo>
                    <a:pt x="207011" y="646559"/>
                    <a:pt x="161925" y="639574"/>
                    <a:pt x="154305" y="652274"/>
                  </a:cubicBezTo>
                  <a:cubicBezTo>
                    <a:pt x="151130" y="657354"/>
                    <a:pt x="172720" y="656719"/>
                    <a:pt x="165736" y="680214"/>
                  </a:cubicBezTo>
                  <a:cubicBezTo>
                    <a:pt x="187325" y="684024"/>
                    <a:pt x="179705" y="717044"/>
                    <a:pt x="191136" y="727204"/>
                  </a:cubicBezTo>
                  <a:cubicBezTo>
                    <a:pt x="196850" y="732284"/>
                    <a:pt x="221615" y="731649"/>
                    <a:pt x="230505" y="745619"/>
                  </a:cubicBezTo>
                  <a:cubicBezTo>
                    <a:pt x="245111" y="767844"/>
                    <a:pt x="240665" y="787529"/>
                    <a:pt x="234950" y="807849"/>
                  </a:cubicBezTo>
                  <a:lnTo>
                    <a:pt x="238125" y="808484"/>
                  </a:lnTo>
                  <a:cubicBezTo>
                    <a:pt x="269875" y="836424"/>
                    <a:pt x="259080" y="776734"/>
                    <a:pt x="267970" y="770384"/>
                  </a:cubicBezTo>
                  <a:cubicBezTo>
                    <a:pt x="276225" y="764669"/>
                    <a:pt x="311150" y="753239"/>
                    <a:pt x="321311" y="753874"/>
                  </a:cubicBezTo>
                  <a:cubicBezTo>
                    <a:pt x="325755" y="754509"/>
                    <a:pt x="335915" y="773559"/>
                    <a:pt x="342265" y="765939"/>
                  </a:cubicBezTo>
                  <a:cubicBezTo>
                    <a:pt x="344170" y="764034"/>
                    <a:pt x="342265" y="760859"/>
                    <a:pt x="342265" y="758319"/>
                  </a:cubicBezTo>
                  <a:cubicBezTo>
                    <a:pt x="342265" y="755779"/>
                    <a:pt x="340995" y="752604"/>
                    <a:pt x="342265" y="750699"/>
                  </a:cubicBezTo>
                  <a:cubicBezTo>
                    <a:pt x="353695" y="725299"/>
                    <a:pt x="377190" y="742444"/>
                    <a:pt x="395605" y="740539"/>
                  </a:cubicBezTo>
                  <a:cubicBezTo>
                    <a:pt x="417830" y="737999"/>
                    <a:pt x="471170" y="704344"/>
                    <a:pt x="485775" y="722759"/>
                  </a:cubicBezTo>
                  <a:cubicBezTo>
                    <a:pt x="488315" y="710694"/>
                    <a:pt x="514350" y="710059"/>
                    <a:pt x="510540" y="691009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268" name="Freeform 267">
              <a:extLst>
                <a:ext uri="{FF2B5EF4-FFF2-40B4-BE49-F238E27FC236}">
                  <a16:creationId xmlns:a16="http://schemas.microsoft.com/office/drawing/2014/main" id="{2A3BEC6C-4BD8-F9EF-BC9F-4E724D8243E4}"/>
                </a:ext>
              </a:extLst>
            </p:cNvPr>
            <p:cNvSpPr/>
            <p:nvPr/>
          </p:nvSpPr>
          <p:spPr>
            <a:xfrm>
              <a:off x="9699352" y="5221572"/>
              <a:ext cx="263551" cy="315627"/>
            </a:xfrm>
            <a:custGeom>
              <a:avLst/>
              <a:gdLst>
                <a:gd name="connsiteX0" fmla="*/ 263525 w 263551"/>
                <a:gd name="connsiteY0" fmla="*/ 130207 h 315627"/>
                <a:gd name="connsiteX1" fmla="*/ 224790 w 263551"/>
                <a:gd name="connsiteY1" fmla="*/ 99727 h 315627"/>
                <a:gd name="connsiteX2" fmla="*/ 207645 w 263551"/>
                <a:gd name="connsiteY2" fmla="*/ 81948 h 315627"/>
                <a:gd name="connsiteX3" fmla="*/ 189230 w 263551"/>
                <a:gd name="connsiteY3" fmla="*/ 78773 h 315627"/>
                <a:gd name="connsiteX4" fmla="*/ 109855 w 263551"/>
                <a:gd name="connsiteY4" fmla="*/ 6382 h 315627"/>
                <a:gd name="connsiteX5" fmla="*/ 89535 w 263551"/>
                <a:gd name="connsiteY5" fmla="*/ 9557 h 315627"/>
                <a:gd name="connsiteX6" fmla="*/ 78105 w 263551"/>
                <a:gd name="connsiteY6" fmla="*/ 32 h 315627"/>
                <a:gd name="connsiteX7" fmla="*/ 84455 w 263551"/>
                <a:gd name="connsiteY7" fmla="*/ 59723 h 315627"/>
                <a:gd name="connsiteX8" fmla="*/ 57150 w 263551"/>
                <a:gd name="connsiteY8" fmla="*/ 37498 h 315627"/>
                <a:gd name="connsiteX9" fmla="*/ 26670 w 263551"/>
                <a:gd name="connsiteY9" fmla="*/ 96552 h 315627"/>
                <a:gd name="connsiteX10" fmla="*/ 5715 w 263551"/>
                <a:gd name="connsiteY10" fmla="*/ 108618 h 315627"/>
                <a:gd name="connsiteX11" fmla="*/ 0 w 263551"/>
                <a:gd name="connsiteY11" fmla="*/ 183548 h 315627"/>
                <a:gd name="connsiteX12" fmla="*/ 6350 w 263551"/>
                <a:gd name="connsiteY12" fmla="*/ 205773 h 315627"/>
                <a:gd name="connsiteX13" fmla="*/ 8255 w 263551"/>
                <a:gd name="connsiteY13" fmla="*/ 207043 h 315627"/>
                <a:gd name="connsiteX14" fmla="*/ 8890 w 263551"/>
                <a:gd name="connsiteY14" fmla="*/ 205773 h 315627"/>
                <a:gd name="connsiteX15" fmla="*/ 22860 w 263551"/>
                <a:gd name="connsiteY15" fmla="*/ 208948 h 315627"/>
                <a:gd name="connsiteX16" fmla="*/ 28575 w 263551"/>
                <a:gd name="connsiteY16" fmla="*/ 203232 h 315627"/>
                <a:gd name="connsiteX17" fmla="*/ 17780 w 263551"/>
                <a:gd name="connsiteY17" fmla="*/ 218473 h 315627"/>
                <a:gd name="connsiteX18" fmla="*/ 31750 w 263551"/>
                <a:gd name="connsiteY18" fmla="*/ 218473 h 315627"/>
                <a:gd name="connsiteX19" fmla="*/ 45085 w 263551"/>
                <a:gd name="connsiteY19" fmla="*/ 240698 h 315627"/>
                <a:gd name="connsiteX20" fmla="*/ 59055 w 263551"/>
                <a:gd name="connsiteY20" fmla="*/ 237523 h 315627"/>
                <a:gd name="connsiteX21" fmla="*/ 60960 w 263551"/>
                <a:gd name="connsiteY21" fmla="*/ 250223 h 315627"/>
                <a:gd name="connsiteX22" fmla="*/ 93345 w 263551"/>
                <a:gd name="connsiteY22" fmla="*/ 281973 h 315627"/>
                <a:gd name="connsiteX23" fmla="*/ 95250 w 263551"/>
                <a:gd name="connsiteY23" fmla="*/ 301023 h 315627"/>
                <a:gd name="connsiteX24" fmla="*/ 125730 w 263551"/>
                <a:gd name="connsiteY24" fmla="*/ 315627 h 315627"/>
                <a:gd name="connsiteX25" fmla="*/ 128905 w 263551"/>
                <a:gd name="connsiteY25" fmla="*/ 285782 h 315627"/>
                <a:gd name="connsiteX26" fmla="*/ 130810 w 263551"/>
                <a:gd name="connsiteY26" fmla="*/ 273082 h 315627"/>
                <a:gd name="connsiteX27" fmla="*/ 114935 w 263551"/>
                <a:gd name="connsiteY27" fmla="*/ 257207 h 315627"/>
                <a:gd name="connsiteX28" fmla="*/ 149860 w 263551"/>
                <a:gd name="connsiteY28" fmla="*/ 201962 h 315627"/>
                <a:gd name="connsiteX29" fmla="*/ 175260 w 263551"/>
                <a:gd name="connsiteY29" fmla="*/ 167037 h 315627"/>
                <a:gd name="connsiteX30" fmla="*/ 191135 w 263551"/>
                <a:gd name="connsiteY30" fmla="*/ 204502 h 315627"/>
                <a:gd name="connsiteX31" fmla="*/ 223520 w 263551"/>
                <a:gd name="connsiteY31" fmla="*/ 186087 h 315627"/>
                <a:gd name="connsiteX32" fmla="*/ 212090 w 263551"/>
                <a:gd name="connsiteY32" fmla="*/ 158148 h 315627"/>
                <a:gd name="connsiteX33" fmla="*/ 263525 w 263551"/>
                <a:gd name="connsiteY33" fmla="*/ 130207 h 3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63551" h="315627">
                  <a:moveTo>
                    <a:pt x="263525" y="130207"/>
                  </a:moveTo>
                  <a:cubicBezTo>
                    <a:pt x="262890" y="117507"/>
                    <a:pt x="233045" y="105443"/>
                    <a:pt x="224790" y="99727"/>
                  </a:cubicBezTo>
                  <a:cubicBezTo>
                    <a:pt x="217805" y="95282"/>
                    <a:pt x="213995" y="85757"/>
                    <a:pt x="207645" y="81948"/>
                  </a:cubicBezTo>
                  <a:cubicBezTo>
                    <a:pt x="202565" y="78773"/>
                    <a:pt x="194945" y="80677"/>
                    <a:pt x="189230" y="78773"/>
                  </a:cubicBezTo>
                  <a:cubicBezTo>
                    <a:pt x="174625" y="73057"/>
                    <a:pt x="109855" y="15273"/>
                    <a:pt x="109855" y="6382"/>
                  </a:cubicBezTo>
                  <a:cubicBezTo>
                    <a:pt x="105410" y="7018"/>
                    <a:pt x="93980" y="10827"/>
                    <a:pt x="89535" y="9557"/>
                  </a:cubicBezTo>
                  <a:cubicBezTo>
                    <a:pt x="85090" y="8287"/>
                    <a:pt x="83185" y="-602"/>
                    <a:pt x="78105" y="32"/>
                  </a:cubicBezTo>
                  <a:cubicBezTo>
                    <a:pt x="54610" y="2573"/>
                    <a:pt x="97790" y="36227"/>
                    <a:pt x="84455" y="59723"/>
                  </a:cubicBezTo>
                  <a:cubicBezTo>
                    <a:pt x="73025" y="48927"/>
                    <a:pt x="71755" y="37498"/>
                    <a:pt x="57150" y="37498"/>
                  </a:cubicBezTo>
                  <a:cubicBezTo>
                    <a:pt x="31750" y="59723"/>
                    <a:pt x="29210" y="94012"/>
                    <a:pt x="26670" y="96552"/>
                  </a:cubicBezTo>
                  <a:cubicBezTo>
                    <a:pt x="19685" y="102902"/>
                    <a:pt x="10795" y="96552"/>
                    <a:pt x="5715" y="108618"/>
                  </a:cubicBezTo>
                  <a:cubicBezTo>
                    <a:pt x="-10160" y="147352"/>
                    <a:pt x="38735" y="154337"/>
                    <a:pt x="0" y="183548"/>
                  </a:cubicBezTo>
                  <a:cubicBezTo>
                    <a:pt x="3175" y="191168"/>
                    <a:pt x="4445" y="200693"/>
                    <a:pt x="6350" y="205773"/>
                  </a:cubicBezTo>
                  <a:lnTo>
                    <a:pt x="8255" y="207043"/>
                  </a:lnTo>
                  <a:cubicBezTo>
                    <a:pt x="8255" y="206407"/>
                    <a:pt x="8255" y="206407"/>
                    <a:pt x="8890" y="205773"/>
                  </a:cubicBezTo>
                  <a:cubicBezTo>
                    <a:pt x="13335" y="203868"/>
                    <a:pt x="18415" y="210218"/>
                    <a:pt x="22860" y="208948"/>
                  </a:cubicBezTo>
                  <a:cubicBezTo>
                    <a:pt x="25400" y="208312"/>
                    <a:pt x="26035" y="201962"/>
                    <a:pt x="28575" y="203232"/>
                  </a:cubicBezTo>
                  <a:cubicBezTo>
                    <a:pt x="43180" y="211487"/>
                    <a:pt x="17145" y="210218"/>
                    <a:pt x="17780" y="218473"/>
                  </a:cubicBezTo>
                  <a:cubicBezTo>
                    <a:pt x="18415" y="226727"/>
                    <a:pt x="29845" y="217202"/>
                    <a:pt x="31750" y="218473"/>
                  </a:cubicBezTo>
                  <a:cubicBezTo>
                    <a:pt x="36830" y="221648"/>
                    <a:pt x="36830" y="238793"/>
                    <a:pt x="45085" y="240698"/>
                  </a:cubicBezTo>
                  <a:cubicBezTo>
                    <a:pt x="49530" y="241332"/>
                    <a:pt x="55245" y="235618"/>
                    <a:pt x="59055" y="237523"/>
                  </a:cubicBezTo>
                  <a:cubicBezTo>
                    <a:pt x="62865" y="239427"/>
                    <a:pt x="58420" y="246412"/>
                    <a:pt x="60960" y="250223"/>
                  </a:cubicBezTo>
                  <a:cubicBezTo>
                    <a:pt x="72390" y="265462"/>
                    <a:pt x="84455" y="267368"/>
                    <a:pt x="93345" y="281973"/>
                  </a:cubicBezTo>
                  <a:cubicBezTo>
                    <a:pt x="98425" y="290227"/>
                    <a:pt x="90805" y="294673"/>
                    <a:pt x="95250" y="301023"/>
                  </a:cubicBezTo>
                  <a:cubicBezTo>
                    <a:pt x="102870" y="311182"/>
                    <a:pt x="114300" y="313723"/>
                    <a:pt x="125730" y="315627"/>
                  </a:cubicBezTo>
                  <a:cubicBezTo>
                    <a:pt x="126365" y="305468"/>
                    <a:pt x="127635" y="295943"/>
                    <a:pt x="128905" y="285782"/>
                  </a:cubicBezTo>
                  <a:lnTo>
                    <a:pt x="130810" y="273082"/>
                  </a:lnTo>
                  <a:cubicBezTo>
                    <a:pt x="128905" y="268002"/>
                    <a:pt x="114935" y="262287"/>
                    <a:pt x="114935" y="257207"/>
                  </a:cubicBezTo>
                  <a:cubicBezTo>
                    <a:pt x="114935" y="254032"/>
                    <a:pt x="146050" y="208312"/>
                    <a:pt x="149860" y="201962"/>
                  </a:cubicBezTo>
                  <a:cubicBezTo>
                    <a:pt x="153670" y="196248"/>
                    <a:pt x="167640" y="167037"/>
                    <a:pt x="175260" y="167037"/>
                  </a:cubicBezTo>
                  <a:cubicBezTo>
                    <a:pt x="183515" y="167037"/>
                    <a:pt x="177165" y="202598"/>
                    <a:pt x="191135" y="204502"/>
                  </a:cubicBezTo>
                  <a:cubicBezTo>
                    <a:pt x="200660" y="205773"/>
                    <a:pt x="213995" y="184182"/>
                    <a:pt x="223520" y="186087"/>
                  </a:cubicBezTo>
                  <a:cubicBezTo>
                    <a:pt x="230505" y="162593"/>
                    <a:pt x="208915" y="162593"/>
                    <a:pt x="212090" y="158148"/>
                  </a:cubicBezTo>
                  <a:cubicBezTo>
                    <a:pt x="219710" y="144812"/>
                    <a:pt x="264795" y="151798"/>
                    <a:pt x="263525" y="130207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269" name="Graphic 233">
              <a:extLst>
                <a:ext uri="{FF2B5EF4-FFF2-40B4-BE49-F238E27FC236}">
                  <a16:creationId xmlns:a16="http://schemas.microsoft.com/office/drawing/2014/main" id="{7F7AD7A7-3E32-96F2-FE67-F2BCAF1C9F8D}"/>
                </a:ext>
              </a:extLst>
            </p:cNvPr>
            <p:cNvGrpSpPr/>
            <p:nvPr/>
          </p:nvGrpSpPr>
          <p:grpSpPr>
            <a:xfrm>
              <a:off x="9057879" y="4648553"/>
              <a:ext cx="777363" cy="685605"/>
              <a:chOff x="9057879" y="4648553"/>
              <a:chExt cx="777363" cy="685605"/>
            </a:xfrm>
            <a:grpFill/>
          </p:grpSpPr>
          <p:sp>
            <p:nvSpPr>
              <p:cNvPr id="270" name="Freeform 269">
                <a:extLst>
                  <a:ext uri="{FF2B5EF4-FFF2-40B4-BE49-F238E27FC236}">
                    <a16:creationId xmlns:a16="http://schemas.microsoft.com/office/drawing/2014/main" id="{EF6FA944-2D98-429D-326B-6F7A77288DFF}"/>
                  </a:ext>
                </a:extLst>
              </p:cNvPr>
              <p:cNvSpPr/>
              <p:nvPr/>
            </p:nvSpPr>
            <p:spPr>
              <a:xfrm>
                <a:off x="9203418" y="4979034"/>
                <a:ext cx="61241" cy="80208"/>
              </a:xfrm>
              <a:custGeom>
                <a:avLst/>
                <a:gdLst>
                  <a:gd name="connsiteX0" fmla="*/ 45720 w 61241"/>
                  <a:gd name="connsiteY0" fmla="*/ 62865 h 80208"/>
                  <a:gd name="connsiteX1" fmla="*/ 60960 w 61241"/>
                  <a:gd name="connsiteY1" fmla="*/ 73025 h 80208"/>
                  <a:gd name="connsiteX2" fmla="*/ 60960 w 61241"/>
                  <a:gd name="connsiteY2" fmla="*/ 69850 h 80208"/>
                  <a:gd name="connsiteX3" fmla="*/ 33020 w 61241"/>
                  <a:gd name="connsiteY3" fmla="*/ 46990 h 80208"/>
                  <a:gd name="connsiteX4" fmla="*/ 28575 w 61241"/>
                  <a:gd name="connsiteY4" fmla="*/ 28575 h 80208"/>
                  <a:gd name="connsiteX5" fmla="*/ 16510 w 61241"/>
                  <a:gd name="connsiteY5" fmla="*/ 22860 h 80208"/>
                  <a:gd name="connsiteX6" fmla="*/ 0 w 61241"/>
                  <a:gd name="connsiteY6" fmla="*/ 0 h 80208"/>
                  <a:gd name="connsiteX7" fmla="*/ 17145 w 61241"/>
                  <a:gd name="connsiteY7" fmla="*/ 41910 h 80208"/>
                  <a:gd name="connsiteX8" fmla="*/ 45720 w 61241"/>
                  <a:gd name="connsiteY8" fmla="*/ 62865 h 8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241" h="80208">
                    <a:moveTo>
                      <a:pt x="45720" y="62865"/>
                    </a:moveTo>
                    <a:cubicBezTo>
                      <a:pt x="46990" y="66040"/>
                      <a:pt x="55245" y="92710"/>
                      <a:pt x="60960" y="73025"/>
                    </a:cubicBezTo>
                    <a:cubicBezTo>
                      <a:pt x="60960" y="71755"/>
                      <a:pt x="61595" y="71120"/>
                      <a:pt x="60960" y="69850"/>
                    </a:cubicBezTo>
                    <a:cubicBezTo>
                      <a:pt x="53975" y="57150"/>
                      <a:pt x="42545" y="54610"/>
                      <a:pt x="33020" y="46990"/>
                    </a:cubicBezTo>
                    <a:cubicBezTo>
                      <a:pt x="25400" y="40640"/>
                      <a:pt x="29845" y="34290"/>
                      <a:pt x="28575" y="28575"/>
                    </a:cubicBezTo>
                    <a:cubicBezTo>
                      <a:pt x="26035" y="17145"/>
                      <a:pt x="22860" y="26035"/>
                      <a:pt x="16510" y="22860"/>
                    </a:cubicBezTo>
                    <a:cubicBezTo>
                      <a:pt x="10795" y="20320"/>
                      <a:pt x="3810" y="5080"/>
                      <a:pt x="0" y="0"/>
                    </a:cubicBezTo>
                    <a:cubicBezTo>
                      <a:pt x="5715" y="12065"/>
                      <a:pt x="9525" y="31750"/>
                      <a:pt x="17145" y="41910"/>
                    </a:cubicBezTo>
                    <a:cubicBezTo>
                      <a:pt x="23495" y="49530"/>
                      <a:pt x="42545" y="54610"/>
                      <a:pt x="45720" y="6286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1" name="Freeform 270">
                <a:extLst>
                  <a:ext uri="{FF2B5EF4-FFF2-40B4-BE49-F238E27FC236}">
                    <a16:creationId xmlns:a16="http://schemas.microsoft.com/office/drawing/2014/main" id="{43691AA1-7723-06B4-8DBC-CB5CC802539F}"/>
                  </a:ext>
                </a:extLst>
              </p:cNvPr>
              <p:cNvSpPr/>
              <p:nvPr/>
            </p:nvSpPr>
            <p:spPr>
              <a:xfrm>
                <a:off x="9221188" y="5084445"/>
                <a:ext cx="44215" cy="56096"/>
              </a:xfrm>
              <a:custGeom>
                <a:avLst/>
                <a:gdLst>
                  <a:gd name="connsiteX0" fmla="*/ 9 w 44215"/>
                  <a:gd name="connsiteY0" fmla="*/ 0 h 56096"/>
                  <a:gd name="connsiteX1" fmla="*/ 43824 w 44215"/>
                  <a:gd name="connsiteY1" fmla="*/ 55880 h 56096"/>
                  <a:gd name="connsiteX2" fmla="*/ 29219 w 44215"/>
                  <a:gd name="connsiteY2" fmla="*/ 35560 h 56096"/>
                  <a:gd name="connsiteX3" fmla="*/ 9 w 44215"/>
                  <a:gd name="connsiteY3" fmla="*/ 0 h 5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5" h="56096">
                    <a:moveTo>
                      <a:pt x="9" y="0"/>
                    </a:moveTo>
                    <a:cubicBezTo>
                      <a:pt x="-626" y="12065"/>
                      <a:pt x="31124" y="59690"/>
                      <a:pt x="43824" y="55880"/>
                    </a:cubicBezTo>
                    <a:cubicBezTo>
                      <a:pt x="46999" y="55245"/>
                      <a:pt x="29854" y="36195"/>
                      <a:pt x="29219" y="35560"/>
                    </a:cubicBezTo>
                    <a:cubicBezTo>
                      <a:pt x="20329" y="24130"/>
                      <a:pt x="10169" y="12065"/>
                      <a:pt x="9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2" name="Freeform 271">
                <a:extLst>
                  <a:ext uri="{FF2B5EF4-FFF2-40B4-BE49-F238E27FC236}">
                    <a16:creationId xmlns:a16="http://schemas.microsoft.com/office/drawing/2014/main" id="{54D0552D-1CFA-26D7-363F-EB822001EE27}"/>
                  </a:ext>
                </a:extLst>
              </p:cNvPr>
              <p:cNvSpPr/>
              <p:nvPr/>
            </p:nvSpPr>
            <p:spPr>
              <a:xfrm>
                <a:off x="9426780" y="5243195"/>
                <a:ext cx="57842" cy="23546"/>
              </a:xfrm>
              <a:custGeom>
                <a:avLst/>
                <a:gdLst>
                  <a:gd name="connsiteX0" fmla="*/ 51593 w 57842"/>
                  <a:gd name="connsiteY0" fmla="*/ 12700 h 23546"/>
                  <a:gd name="connsiteX1" fmla="*/ 26193 w 57842"/>
                  <a:gd name="connsiteY1" fmla="*/ 6350 h 23546"/>
                  <a:gd name="connsiteX2" fmla="*/ 793 w 57842"/>
                  <a:gd name="connsiteY2" fmla="*/ 0 h 23546"/>
                  <a:gd name="connsiteX3" fmla="*/ 51593 w 57842"/>
                  <a:gd name="connsiteY3" fmla="*/ 12700 h 23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42" h="23546">
                    <a:moveTo>
                      <a:pt x="51593" y="12700"/>
                    </a:moveTo>
                    <a:cubicBezTo>
                      <a:pt x="43337" y="10795"/>
                      <a:pt x="35082" y="8255"/>
                      <a:pt x="26193" y="6350"/>
                    </a:cubicBezTo>
                    <a:cubicBezTo>
                      <a:pt x="17937" y="4445"/>
                      <a:pt x="9682" y="1905"/>
                      <a:pt x="793" y="0"/>
                    </a:cubicBezTo>
                    <a:cubicBezTo>
                      <a:pt x="-9368" y="38100"/>
                      <a:pt x="82072" y="20320"/>
                      <a:pt x="51593" y="1270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3" name="Freeform 272">
                <a:extLst>
                  <a:ext uri="{FF2B5EF4-FFF2-40B4-BE49-F238E27FC236}">
                    <a16:creationId xmlns:a16="http://schemas.microsoft.com/office/drawing/2014/main" id="{FD55E093-D874-7511-2391-491DAB883EF4}"/>
                  </a:ext>
                </a:extLst>
              </p:cNvPr>
              <p:cNvSpPr/>
              <p:nvPr/>
            </p:nvSpPr>
            <p:spPr>
              <a:xfrm>
                <a:off x="9417412" y="5277276"/>
                <a:ext cx="86232" cy="17549"/>
              </a:xfrm>
              <a:custGeom>
                <a:avLst/>
                <a:gdLst>
                  <a:gd name="connsiteX0" fmla="*/ 0 w 86232"/>
                  <a:gd name="connsiteY0" fmla="*/ 208 h 17549"/>
                  <a:gd name="connsiteX1" fmla="*/ 56515 w 86232"/>
                  <a:gd name="connsiteY1" fmla="*/ 16083 h 17549"/>
                  <a:gd name="connsiteX2" fmla="*/ 85725 w 86232"/>
                  <a:gd name="connsiteY2" fmla="*/ 16083 h 17549"/>
                  <a:gd name="connsiteX3" fmla="*/ 0 w 86232"/>
                  <a:gd name="connsiteY3" fmla="*/ 208 h 17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232" h="17549">
                    <a:moveTo>
                      <a:pt x="0" y="208"/>
                    </a:moveTo>
                    <a:cubicBezTo>
                      <a:pt x="19686" y="9733"/>
                      <a:pt x="34290" y="14178"/>
                      <a:pt x="56515" y="16083"/>
                    </a:cubicBezTo>
                    <a:cubicBezTo>
                      <a:pt x="71120" y="17353"/>
                      <a:pt x="89536" y="18623"/>
                      <a:pt x="85725" y="16083"/>
                    </a:cubicBezTo>
                    <a:cubicBezTo>
                      <a:pt x="65405" y="3383"/>
                      <a:pt x="24130" y="-1061"/>
                      <a:pt x="0" y="20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4" name="Freeform 273">
                <a:extLst>
                  <a:ext uri="{FF2B5EF4-FFF2-40B4-BE49-F238E27FC236}">
                    <a16:creationId xmlns:a16="http://schemas.microsoft.com/office/drawing/2014/main" id="{4A64F612-6E57-1368-3372-CAF477E82473}"/>
                  </a:ext>
                </a:extLst>
              </p:cNvPr>
              <p:cNvSpPr/>
              <p:nvPr/>
            </p:nvSpPr>
            <p:spPr>
              <a:xfrm>
                <a:off x="9452337" y="5320029"/>
                <a:ext cx="67477" cy="14128"/>
              </a:xfrm>
              <a:custGeom>
                <a:avLst/>
                <a:gdLst>
                  <a:gd name="connsiteX0" fmla="*/ 9525 w 67477"/>
                  <a:gd name="connsiteY0" fmla="*/ 0 h 14128"/>
                  <a:gd name="connsiteX1" fmla="*/ 0 w 67477"/>
                  <a:gd name="connsiteY1" fmla="*/ 8890 h 14128"/>
                  <a:gd name="connsiteX2" fmla="*/ 40005 w 67477"/>
                  <a:gd name="connsiteY2" fmla="*/ 13335 h 14128"/>
                  <a:gd name="connsiteX3" fmla="*/ 67311 w 67477"/>
                  <a:gd name="connsiteY3" fmla="*/ 10160 h 14128"/>
                  <a:gd name="connsiteX4" fmla="*/ 9525 w 67477"/>
                  <a:gd name="connsiteY4" fmla="*/ 0 h 14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477" h="14128">
                    <a:moveTo>
                      <a:pt x="9525" y="0"/>
                    </a:moveTo>
                    <a:cubicBezTo>
                      <a:pt x="9525" y="3810"/>
                      <a:pt x="0" y="8890"/>
                      <a:pt x="0" y="8890"/>
                    </a:cubicBezTo>
                    <a:cubicBezTo>
                      <a:pt x="2540" y="15875"/>
                      <a:pt x="34290" y="13335"/>
                      <a:pt x="40005" y="13335"/>
                    </a:cubicBezTo>
                    <a:cubicBezTo>
                      <a:pt x="42545" y="13335"/>
                      <a:pt x="69850" y="16510"/>
                      <a:pt x="67311" y="10160"/>
                    </a:cubicBezTo>
                    <a:cubicBezTo>
                      <a:pt x="61595" y="-3175"/>
                      <a:pt x="22225" y="1905"/>
                      <a:pt x="9525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5" name="Freeform 274">
                <a:extLst>
                  <a:ext uri="{FF2B5EF4-FFF2-40B4-BE49-F238E27FC236}">
                    <a16:creationId xmlns:a16="http://schemas.microsoft.com/office/drawing/2014/main" id="{244BAF87-A4A5-DF75-4F0C-D8EAE573C343}"/>
                  </a:ext>
                </a:extLst>
              </p:cNvPr>
              <p:cNvSpPr/>
              <p:nvPr/>
            </p:nvSpPr>
            <p:spPr>
              <a:xfrm>
                <a:off x="9057879" y="4648553"/>
                <a:ext cx="777363" cy="682271"/>
              </a:xfrm>
              <a:custGeom>
                <a:avLst/>
                <a:gdLst>
                  <a:gd name="connsiteX0" fmla="*/ 721483 w 777363"/>
                  <a:gd name="connsiteY0" fmla="*/ 231421 h 682271"/>
                  <a:gd name="connsiteX1" fmla="*/ 728469 w 777363"/>
                  <a:gd name="connsiteY1" fmla="*/ 221896 h 682271"/>
                  <a:gd name="connsiteX2" fmla="*/ 724023 w 777363"/>
                  <a:gd name="connsiteY2" fmla="*/ 206021 h 682271"/>
                  <a:gd name="connsiteX3" fmla="*/ 737358 w 777363"/>
                  <a:gd name="connsiteY3" fmla="*/ 206021 h 682271"/>
                  <a:gd name="connsiteX4" fmla="*/ 711323 w 777363"/>
                  <a:gd name="connsiteY4" fmla="*/ 190146 h 682271"/>
                  <a:gd name="connsiteX5" fmla="*/ 720213 w 777363"/>
                  <a:gd name="connsiteY5" fmla="*/ 171731 h 682271"/>
                  <a:gd name="connsiteX6" fmla="*/ 703704 w 777363"/>
                  <a:gd name="connsiteY6" fmla="*/ 132996 h 682271"/>
                  <a:gd name="connsiteX7" fmla="*/ 698623 w 777363"/>
                  <a:gd name="connsiteY7" fmla="*/ 133631 h 682271"/>
                  <a:gd name="connsiteX8" fmla="*/ 685923 w 777363"/>
                  <a:gd name="connsiteY8" fmla="*/ 127281 h 682271"/>
                  <a:gd name="connsiteX9" fmla="*/ 668144 w 777363"/>
                  <a:gd name="connsiteY9" fmla="*/ 148871 h 682271"/>
                  <a:gd name="connsiteX10" fmla="*/ 567813 w 777363"/>
                  <a:gd name="connsiteY10" fmla="*/ 143156 h 682271"/>
                  <a:gd name="connsiteX11" fmla="*/ 539873 w 777363"/>
                  <a:gd name="connsiteY11" fmla="*/ 120296 h 682271"/>
                  <a:gd name="connsiteX12" fmla="*/ 504948 w 777363"/>
                  <a:gd name="connsiteY12" fmla="*/ 112676 h 682271"/>
                  <a:gd name="connsiteX13" fmla="*/ 492883 w 777363"/>
                  <a:gd name="connsiteY13" fmla="*/ 84101 h 682271"/>
                  <a:gd name="connsiteX14" fmla="*/ 456688 w 777363"/>
                  <a:gd name="connsiteY14" fmla="*/ 57431 h 682271"/>
                  <a:gd name="connsiteX15" fmla="*/ 411604 w 777363"/>
                  <a:gd name="connsiteY15" fmla="*/ 10442 h 682271"/>
                  <a:gd name="connsiteX16" fmla="*/ 376679 w 777363"/>
                  <a:gd name="connsiteY16" fmla="*/ 281 h 682271"/>
                  <a:gd name="connsiteX17" fmla="*/ 369058 w 777363"/>
                  <a:gd name="connsiteY17" fmla="*/ 28221 h 682271"/>
                  <a:gd name="connsiteX18" fmla="*/ 354454 w 777363"/>
                  <a:gd name="connsiteY18" fmla="*/ 27587 h 682271"/>
                  <a:gd name="connsiteX19" fmla="*/ 347469 w 777363"/>
                  <a:gd name="connsiteY19" fmla="*/ 26951 h 682271"/>
                  <a:gd name="connsiteX20" fmla="*/ 344929 w 777363"/>
                  <a:gd name="connsiteY20" fmla="*/ 36476 h 682271"/>
                  <a:gd name="connsiteX21" fmla="*/ 282063 w 777363"/>
                  <a:gd name="connsiteY21" fmla="*/ 70767 h 682271"/>
                  <a:gd name="connsiteX22" fmla="*/ 296033 w 777363"/>
                  <a:gd name="connsiteY22" fmla="*/ 90451 h 682271"/>
                  <a:gd name="connsiteX23" fmla="*/ 289683 w 777363"/>
                  <a:gd name="connsiteY23" fmla="*/ 127917 h 682271"/>
                  <a:gd name="connsiteX24" fmla="*/ 243329 w 777363"/>
                  <a:gd name="connsiteY24" fmla="*/ 138712 h 682271"/>
                  <a:gd name="connsiteX25" fmla="*/ 250948 w 777363"/>
                  <a:gd name="connsiteY25" fmla="*/ 160301 h 682271"/>
                  <a:gd name="connsiteX26" fmla="*/ 235073 w 777363"/>
                  <a:gd name="connsiteY26" fmla="*/ 168556 h 682271"/>
                  <a:gd name="connsiteX27" fmla="*/ 240154 w 777363"/>
                  <a:gd name="connsiteY27" fmla="*/ 197131 h 682271"/>
                  <a:gd name="connsiteX28" fmla="*/ 188083 w 777363"/>
                  <a:gd name="connsiteY28" fmla="*/ 181256 h 682271"/>
                  <a:gd name="connsiteX29" fmla="*/ 177923 w 777363"/>
                  <a:gd name="connsiteY29" fmla="*/ 188242 h 682271"/>
                  <a:gd name="connsiteX30" fmla="*/ 167763 w 777363"/>
                  <a:gd name="connsiteY30" fmla="*/ 185067 h 682271"/>
                  <a:gd name="connsiteX31" fmla="*/ 147444 w 777363"/>
                  <a:gd name="connsiteY31" fmla="*/ 155221 h 682271"/>
                  <a:gd name="connsiteX32" fmla="*/ 142363 w 777363"/>
                  <a:gd name="connsiteY32" fmla="*/ 150142 h 682271"/>
                  <a:gd name="connsiteX33" fmla="*/ 129663 w 777363"/>
                  <a:gd name="connsiteY33" fmla="*/ 174271 h 682271"/>
                  <a:gd name="connsiteX34" fmla="*/ 63623 w 777363"/>
                  <a:gd name="connsiteY34" fmla="*/ 173001 h 682271"/>
                  <a:gd name="connsiteX35" fmla="*/ 62988 w 777363"/>
                  <a:gd name="connsiteY35" fmla="*/ 182526 h 682271"/>
                  <a:gd name="connsiteX36" fmla="*/ 10919 w 777363"/>
                  <a:gd name="connsiteY36" fmla="*/ 175542 h 682271"/>
                  <a:gd name="connsiteX37" fmla="*/ 123 w 777363"/>
                  <a:gd name="connsiteY37" fmla="*/ 174906 h 682271"/>
                  <a:gd name="connsiteX38" fmla="*/ 2029 w 777363"/>
                  <a:gd name="connsiteY38" fmla="*/ 203481 h 682271"/>
                  <a:gd name="connsiteX39" fmla="*/ 10283 w 777363"/>
                  <a:gd name="connsiteY39" fmla="*/ 207292 h 682271"/>
                  <a:gd name="connsiteX40" fmla="*/ 7744 w 777363"/>
                  <a:gd name="connsiteY40" fmla="*/ 241581 h 682271"/>
                  <a:gd name="connsiteX41" fmla="*/ 12188 w 777363"/>
                  <a:gd name="connsiteY41" fmla="*/ 242217 h 682271"/>
                  <a:gd name="connsiteX42" fmla="*/ 25523 w 777363"/>
                  <a:gd name="connsiteY42" fmla="*/ 243487 h 682271"/>
                  <a:gd name="connsiteX43" fmla="*/ 12188 w 777363"/>
                  <a:gd name="connsiteY43" fmla="*/ 242217 h 682271"/>
                  <a:gd name="connsiteX44" fmla="*/ 7744 w 777363"/>
                  <a:gd name="connsiteY44" fmla="*/ 244756 h 682271"/>
                  <a:gd name="connsiteX45" fmla="*/ 29969 w 777363"/>
                  <a:gd name="connsiteY45" fmla="*/ 274601 h 682271"/>
                  <a:gd name="connsiteX46" fmla="*/ 31238 w 777363"/>
                  <a:gd name="connsiteY46" fmla="*/ 287301 h 682271"/>
                  <a:gd name="connsiteX47" fmla="*/ 30604 w 777363"/>
                  <a:gd name="connsiteY47" fmla="*/ 293651 h 682271"/>
                  <a:gd name="connsiteX48" fmla="*/ 43304 w 777363"/>
                  <a:gd name="connsiteY48" fmla="*/ 303812 h 682271"/>
                  <a:gd name="connsiteX49" fmla="*/ 42669 w 777363"/>
                  <a:gd name="connsiteY49" fmla="*/ 313337 h 682271"/>
                  <a:gd name="connsiteX50" fmla="*/ 45844 w 777363"/>
                  <a:gd name="connsiteY50" fmla="*/ 301271 h 682271"/>
                  <a:gd name="connsiteX51" fmla="*/ 56638 w 777363"/>
                  <a:gd name="connsiteY51" fmla="*/ 308256 h 682271"/>
                  <a:gd name="connsiteX52" fmla="*/ 56004 w 777363"/>
                  <a:gd name="connsiteY52" fmla="*/ 289206 h 682271"/>
                  <a:gd name="connsiteX53" fmla="*/ 68069 w 777363"/>
                  <a:gd name="connsiteY53" fmla="*/ 274601 h 682271"/>
                  <a:gd name="connsiteX54" fmla="*/ 66798 w 777363"/>
                  <a:gd name="connsiteY54" fmla="*/ 265076 h 682271"/>
                  <a:gd name="connsiteX55" fmla="*/ 68704 w 777363"/>
                  <a:gd name="connsiteY55" fmla="*/ 270156 h 682271"/>
                  <a:gd name="connsiteX56" fmla="*/ 79498 w 777363"/>
                  <a:gd name="connsiteY56" fmla="*/ 279046 h 682271"/>
                  <a:gd name="connsiteX57" fmla="*/ 81404 w 777363"/>
                  <a:gd name="connsiteY57" fmla="*/ 256821 h 682271"/>
                  <a:gd name="connsiteX58" fmla="*/ 139188 w 777363"/>
                  <a:gd name="connsiteY58" fmla="*/ 219992 h 682271"/>
                  <a:gd name="connsiteX59" fmla="*/ 153158 w 777363"/>
                  <a:gd name="connsiteY59" fmla="*/ 244121 h 682271"/>
                  <a:gd name="connsiteX60" fmla="*/ 174748 w 777363"/>
                  <a:gd name="connsiteY60" fmla="*/ 256821 h 682271"/>
                  <a:gd name="connsiteX61" fmla="*/ 183004 w 777363"/>
                  <a:gd name="connsiteY61" fmla="*/ 351437 h 682271"/>
                  <a:gd name="connsiteX62" fmla="*/ 245233 w 777363"/>
                  <a:gd name="connsiteY62" fmla="*/ 418112 h 682271"/>
                  <a:gd name="connsiteX63" fmla="*/ 256029 w 777363"/>
                  <a:gd name="connsiteY63" fmla="*/ 421921 h 682271"/>
                  <a:gd name="connsiteX64" fmla="*/ 227454 w 777363"/>
                  <a:gd name="connsiteY64" fmla="*/ 411762 h 682271"/>
                  <a:gd name="connsiteX65" fmla="*/ 222373 w 777363"/>
                  <a:gd name="connsiteY65" fmla="*/ 423192 h 682271"/>
                  <a:gd name="connsiteX66" fmla="*/ 211579 w 777363"/>
                  <a:gd name="connsiteY66" fmla="*/ 413031 h 682271"/>
                  <a:gd name="connsiteX67" fmla="*/ 209038 w 777363"/>
                  <a:gd name="connsiteY67" fmla="*/ 422556 h 682271"/>
                  <a:gd name="connsiteX68" fmla="*/ 203958 w 777363"/>
                  <a:gd name="connsiteY68" fmla="*/ 434621 h 682271"/>
                  <a:gd name="connsiteX69" fmla="*/ 304288 w 777363"/>
                  <a:gd name="connsiteY69" fmla="*/ 537492 h 682271"/>
                  <a:gd name="connsiteX70" fmla="*/ 304923 w 777363"/>
                  <a:gd name="connsiteY70" fmla="*/ 568606 h 682271"/>
                  <a:gd name="connsiteX71" fmla="*/ 334133 w 777363"/>
                  <a:gd name="connsiteY71" fmla="*/ 573051 h 682271"/>
                  <a:gd name="connsiteX72" fmla="*/ 329688 w 777363"/>
                  <a:gd name="connsiteY72" fmla="*/ 566701 h 682271"/>
                  <a:gd name="connsiteX73" fmla="*/ 362708 w 777363"/>
                  <a:gd name="connsiteY73" fmla="*/ 562256 h 682271"/>
                  <a:gd name="connsiteX74" fmla="*/ 370329 w 777363"/>
                  <a:gd name="connsiteY74" fmla="*/ 562892 h 682271"/>
                  <a:gd name="connsiteX75" fmla="*/ 365248 w 777363"/>
                  <a:gd name="connsiteY75" fmla="*/ 569242 h 682271"/>
                  <a:gd name="connsiteX76" fmla="*/ 383029 w 777363"/>
                  <a:gd name="connsiteY76" fmla="*/ 573051 h 682271"/>
                  <a:gd name="connsiteX77" fmla="*/ 396363 w 777363"/>
                  <a:gd name="connsiteY77" fmla="*/ 586387 h 682271"/>
                  <a:gd name="connsiteX78" fmla="*/ 430019 w 777363"/>
                  <a:gd name="connsiteY78" fmla="*/ 594006 h 682271"/>
                  <a:gd name="connsiteX79" fmla="*/ 467483 w 777363"/>
                  <a:gd name="connsiteY79" fmla="*/ 639092 h 682271"/>
                  <a:gd name="connsiteX80" fmla="*/ 490344 w 777363"/>
                  <a:gd name="connsiteY80" fmla="*/ 649251 h 682271"/>
                  <a:gd name="connsiteX81" fmla="*/ 494788 w 777363"/>
                  <a:gd name="connsiteY81" fmla="*/ 656872 h 682271"/>
                  <a:gd name="connsiteX82" fmla="*/ 499233 w 777363"/>
                  <a:gd name="connsiteY82" fmla="*/ 665762 h 682271"/>
                  <a:gd name="connsiteX83" fmla="*/ 501138 w 777363"/>
                  <a:gd name="connsiteY83" fmla="*/ 658142 h 682271"/>
                  <a:gd name="connsiteX84" fmla="*/ 503044 w 777363"/>
                  <a:gd name="connsiteY84" fmla="*/ 664492 h 682271"/>
                  <a:gd name="connsiteX85" fmla="*/ 511933 w 777363"/>
                  <a:gd name="connsiteY85" fmla="*/ 664492 h 682271"/>
                  <a:gd name="connsiteX86" fmla="*/ 519554 w 777363"/>
                  <a:gd name="connsiteY86" fmla="*/ 682272 h 682271"/>
                  <a:gd name="connsiteX87" fmla="*/ 519554 w 777363"/>
                  <a:gd name="connsiteY87" fmla="*/ 682272 h 682271"/>
                  <a:gd name="connsiteX88" fmla="*/ 536698 w 777363"/>
                  <a:gd name="connsiteY88" fmla="*/ 674651 h 682271"/>
                  <a:gd name="connsiteX89" fmla="*/ 483358 w 777363"/>
                  <a:gd name="connsiteY89" fmla="*/ 613692 h 682271"/>
                  <a:gd name="connsiteX90" fmla="*/ 479548 w 777363"/>
                  <a:gd name="connsiteY90" fmla="*/ 581942 h 682271"/>
                  <a:gd name="connsiteX91" fmla="*/ 459229 w 777363"/>
                  <a:gd name="connsiteY91" fmla="*/ 571781 h 682271"/>
                  <a:gd name="connsiteX92" fmla="*/ 433829 w 777363"/>
                  <a:gd name="connsiteY92" fmla="*/ 541937 h 682271"/>
                  <a:gd name="connsiteX93" fmla="*/ 394458 w 777363"/>
                  <a:gd name="connsiteY93" fmla="*/ 487326 h 682271"/>
                  <a:gd name="connsiteX94" fmla="*/ 370329 w 777363"/>
                  <a:gd name="connsiteY94" fmla="*/ 467642 h 682271"/>
                  <a:gd name="connsiteX95" fmla="*/ 349373 w 777363"/>
                  <a:gd name="connsiteY95" fmla="*/ 438431 h 682271"/>
                  <a:gd name="connsiteX96" fmla="*/ 336038 w 777363"/>
                  <a:gd name="connsiteY96" fmla="*/ 437796 h 682271"/>
                  <a:gd name="connsiteX97" fmla="*/ 348738 w 777363"/>
                  <a:gd name="connsiteY97" fmla="*/ 413031 h 682271"/>
                  <a:gd name="connsiteX98" fmla="*/ 337944 w 777363"/>
                  <a:gd name="connsiteY98" fmla="*/ 399696 h 682271"/>
                  <a:gd name="connsiteX99" fmla="*/ 313813 w 777363"/>
                  <a:gd name="connsiteY99" fmla="*/ 341912 h 682271"/>
                  <a:gd name="connsiteX100" fmla="*/ 290319 w 777363"/>
                  <a:gd name="connsiteY100" fmla="*/ 324767 h 682271"/>
                  <a:gd name="connsiteX101" fmla="*/ 316988 w 777363"/>
                  <a:gd name="connsiteY101" fmla="*/ 241581 h 682271"/>
                  <a:gd name="connsiteX102" fmla="*/ 363344 w 777363"/>
                  <a:gd name="connsiteY102" fmla="*/ 287937 h 682271"/>
                  <a:gd name="connsiteX103" fmla="*/ 391283 w 777363"/>
                  <a:gd name="connsiteY103" fmla="*/ 251742 h 682271"/>
                  <a:gd name="connsiteX104" fmla="*/ 433194 w 777363"/>
                  <a:gd name="connsiteY104" fmla="*/ 256821 h 682271"/>
                  <a:gd name="connsiteX105" fmla="*/ 447163 w 777363"/>
                  <a:gd name="connsiteY105" fmla="*/ 241581 h 682271"/>
                  <a:gd name="connsiteX106" fmla="*/ 449069 w 777363"/>
                  <a:gd name="connsiteY106" fmla="*/ 247931 h 682271"/>
                  <a:gd name="connsiteX107" fmla="*/ 477008 w 777363"/>
                  <a:gd name="connsiteY107" fmla="*/ 261267 h 682271"/>
                  <a:gd name="connsiteX108" fmla="*/ 496694 w 777363"/>
                  <a:gd name="connsiteY108" fmla="*/ 258726 h 682271"/>
                  <a:gd name="connsiteX109" fmla="*/ 569083 w 777363"/>
                  <a:gd name="connsiteY109" fmla="*/ 286031 h 682271"/>
                  <a:gd name="connsiteX110" fmla="*/ 589404 w 777363"/>
                  <a:gd name="connsiteY110" fmla="*/ 267617 h 682271"/>
                  <a:gd name="connsiteX111" fmla="*/ 610994 w 777363"/>
                  <a:gd name="connsiteY111" fmla="*/ 280951 h 682271"/>
                  <a:gd name="connsiteX112" fmla="*/ 617344 w 777363"/>
                  <a:gd name="connsiteY112" fmla="*/ 280951 h 682271"/>
                  <a:gd name="connsiteX113" fmla="*/ 617344 w 777363"/>
                  <a:gd name="connsiteY113" fmla="*/ 271426 h 682271"/>
                  <a:gd name="connsiteX114" fmla="*/ 659254 w 777363"/>
                  <a:gd name="connsiteY114" fmla="*/ 287937 h 682271"/>
                  <a:gd name="connsiteX115" fmla="*/ 661794 w 777363"/>
                  <a:gd name="connsiteY115" fmla="*/ 283492 h 682271"/>
                  <a:gd name="connsiteX116" fmla="*/ 670683 w 777363"/>
                  <a:gd name="connsiteY116" fmla="*/ 282856 h 682271"/>
                  <a:gd name="connsiteX117" fmla="*/ 698623 w 777363"/>
                  <a:gd name="connsiteY117" fmla="*/ 322862 h 682271"/>
                  <a:gd name="connsiteX118" fmla="*/ 725294 w 777363"/>
                  <a:gd name="connsiteY118" fmla="*/ 323496 h 682271"/>
                  <a:gd name="connsiteX119" fmla="*/ 741169 w 777363"/>
                  <a:gd name="connsiteY119" fmla="*/ 308256 h 682271"/>
                  <a:gd name="connsiteX120" fmla="*/ 732913 w 777363"/>
                  <a:gd name="connsiteY120" fmla="*/ 273331 h 682271"/>
                  <a:gd name="connsiteX121" fmla="*/ 746248 w 777363"/>
                  <a:gd name="connsiteY121" fmla="*/ 266981 h 682271"/>
                  <a:gd name="connsiteX122" fmla="*/ 744344 w 777363"/>
                  <a:gd name="connsiteY122" fmla="*/ 257456 h 682271"/>
                  <a:gd name="connsiteX123" fmla="*/ 777363 w 777363"/>
                  <a:gd name="connsiteY123" fmla="*/ 254917 h 682271"/>
                  <a:gd name="connsiteX124" fmla="*/ 721483 w 777363"/>
                  <a:gd name="connsiteY124" fmla="*/ 231421 h 68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777363" h="682271">
                    <a:moveTo>
                      <a:pt x="721483" y="231421"/>
                    </a:moveTo>
                    <a:cubicBezTo>
                      <a:pt x="715133" y="222531"/>
                      <a:pt x="727198" y="226342"/>
                      <a:pt x="728469" y="221896"/>
                    </a:cubicBezTo>
                    <a:cubicBezTo>
                      <a:pt x="729738" y="216817"/>
                      <a:pt x="718944" y="207292"/>
                      <a:pt x="724023" y="206021"/>
                    </a:cubicBezTo>
                    <a:cubicBezTo>
                      <a:pt x="725294" y="206021"/>
                      <a:pt x="735454" y="213642"/>
                      <a:pt x="737358" y="206021"/>
                    </a:cubicBezTo>
                    <a:cubicBezTo>
                      <a:pt x="740533" y="192687"/>
                      <a:pt x="712594" y="202846"/>
                      <a:pt x="711323" y="190146"/>
                    </a:cubicBezTo>
                    <a:cubicBezTo>
                      <a:pt x="710688" y="185067"/>
                      <a:pt x="721483" y="176176"/>
                      <a:pt x="720213" y="171731"/>
                    </a:cubicBezTo>
                    <a:cubicBezTo>
                      <a:pt x="717038" y="159667"/>
                      <a:pt x="711958" y="148237"/>
                      <a:pt x="703704" y="132996"/>
                    </a:cubicBezTo>
                    <a:cubicBezTo>
                      <a:pt x="701798" y="133631"/>
                      <a:pt x="700529" y="133631"/>
                      <a:pt x="698623" y="133631"/>
                    </a:cubicBezTo>
                    <a:cubicBezTo>
                      <a:pt x="698623" y="133631"/>
                      <a:pt x="685923" y="127281"/>
                      <a:pt x="685923" y="127281"/>
                    </a:cubicBezTo>
                    <a:cubicBezTo>
                      <a:pt x="675763" y="127281"/>
                      <a:pt x="673858" y="145062"/>
                      <a:pt x="668144" y="148871"/>
                    </a:cubicBezTo>
                    <a:cubicBezTo>
                      <a:pt x="653538" y="159667"/>
                      <a:pt x="583054" y="152046"/>
                      <a:pt x="567813" y="143156"/>
                    </a:cubicBezTo>
                    <a:cubicBezTo>
                      <a:pt x="557654" y="137442"/>
                      <a:pt x="550669" y="126012"/>
                      <a:pt x="539873" y="120296"/>
                    </a:cubicBezTo>
                    <a:cubicBezTo>
                      <a:pt x="530348" y="115217"/>
                      <a:pt x="512569" y="120931"/>
                      <a:pt x="504948" y="112676"/>
                    </a:cubicBezTo>
                    <a:cubicBezTo>
                      <a:pt x="498598" y="105692"/>
                      <a:pt x="498598" y="91721"/>
                      <a:pt x="492883" y="84101"/>
                    </a:cubicBezTo>
                    <a:cubicBezTo>
                      <a:pt x="483994" y="72037"/>
                      <a:pt x="466213" y="68226"/>
                      <a:pt x="456688" y="57431"/>
                    </a:cubicBezTo>
                    <a:cubicBezTo>
                      <a:pt x="449704" y="49812"/>
                      <a:pt x="428113" y="28856"/>
                      <a:pt x="411604" y="10442"/>
                    </a:cubicBezTo>
                    <a:cubicBezTo>
                      <a:pt x="401444" y="6631"/>
                      <a:pt x="384298" y="-1624"/>
                      <a:pt x="376679" y="281"/>
                    </a:cubicBezTo>
                    <a:cubicBezTo>
                      <a:pt x="363344" y="3456"/>
                      <a:pt x="377313" y="23776"/>
                      <a:pt x="369058" y="28221"/>
                    </a:cubicBezTo>
                    <a:cubicBezTo>
                      <a:pt x="369058" y="28221"/>
                      <a:pt x="354454" y="27587"/>
                      <a:pt x="354454" y="27587"/>
                    </a:cubicBezTo>
                    <a:cubicBezTo>
                      <a:pt x="351913" y="27587"/>
                      <a:pt x="349373" y="26317"/>
                      <a:pt x="347469" y="26951"/>
                    </a:cubicBezTo>
                    <a:cubicBezTo>
                      <a:pt x="344294" y="28221"/>
                      <a:pt x="347469" y="33937"/>
                      <a:pt x="344929" y="36476"/>
                    </a:cubicBezTo>
                    <a:cubicBezTo>
                      <a:pt x="330958" y="47271"/>
                      <a:pt x="280158" y="45367"/>
                      <a:pt x="282063" y="70767"/>
                    </a:cubicBezTo>
                    <a:cubicBezTo>
                      <a:pt x="282698" y="77751"/>
                      <a:pt x="294763" y="83467"/>
                      <a:pt x="296033" y="90451"/>
                    </a:cubicBezTo>
                    <a:cubicBezTo>
                      <a:pt x="297304" y="94262"/>
                      <a:pt x="292223" y="125376"/>
                      <a:pt x="289683" y="127917"/>
                    </a:cubicBezTo>
                    <a:cubicBezTo>
                      <a:pt x="277619" y="138076"/>
                      <a:pt x="256029" y="121567"/>
                      <a:pt x="243329" y="138712"/>
                    </a:cubicBezTo>
                    <a:cubicBezTo>
                      <a:pt x="233169" y="152681"/>
                      <a:pt x="252854" y="150776"/>
                      <a:pt x="250948" y="160301"/>
                    </a:cubicBezTo>
                    <a:cubicBezTo>
                      <a:pt x="249679" y="166017"/>
                      <a:pt x="235708" y="162842"/>
                      <a:pt x="235073" y="168556"/>
                    </a:cubicBezTo>
                    <a:cubicBezTo>
                      <a:pt x="234438" y="173637"/>
                      <a:pt x="247138" y="191417"/>
                      <a:pt x="240154" y="197131"/>
                    </a:cubicBezTo>
                    <a:cubicBezTo>
                      <a:pt x="221104" y="212371"/>
                      <a:pt x="203958" y="178081"/>
                      <a:pt x="188083" y="181256"/>
                    </a:cubicBezTo>
                    <a:cubicBezTo>
                      <a:pt x="184273" y="181892"/>
                      <a:pt x="181733" y="187606"/>
                      <a:pt x="177923" y="188242"/>
                    </a:cubicBezTo>
                    <a:cubicBezTo>
                      <a:pt x="170304" y="190146"/>
                      <a:pt x="173479" y="190781"/>
                      <a:pt x="167763" y="185067"/>
                    </a:cubicBezTo>
                    <a:cubicBezTo>
                      <a:pt x="158873" y="176812"/>
                      <a:pt x="149348" y="167287"/>
                      <a:pt x="147444" y="155221"/>
                    </a:cubicBezTo>
                    <a:cubicBezTo>
                      <a:pt x="147444" y="154587"/>
                      <a:pt x="147444" y="145696"/>
                      <a:pt x="142363" y="150142"/>
                    </a:cubicBezTo>
                    <a:cubicBezTo>
                      <a:pt x="136013" y="155856"/>
                      <a:pt x="136013" y="168556"/>
                      <a:pt x="129663" y="174271"/>
                    </a:cubicBezTo>
                    <a:cubicBezTo>
                      <a:pt x="109344" y="193956"/>
                      <a:pt x="83944" y="166651"/>
                      <a:pt x="63623" y="173001"/>
                    </a:cubicBezTo>
                    <a:lnTo>
                      <a:pt x="62988" y="182526"/>
                    </a:lnTo>
                    <a:cubicBezTo>
                      <a:pt x="50923" y="188876"/>
                      <a:pt x="21079" y="182526"/>
                      <a:pt x="10919" y="175542"/>
                    </a:cubicBezTo>
                    <a:cubicBezTo>
                      <a:pt x="7744" y="174906"/>
                      <a:pt x="-1146" y="167921"/>
                      <a:pt x="123" y="174906"/>
                    </a:cubicBezTo>
                    <a:cubicBezTo>
                      <a:pt x="1394" y="183162"/>
                      <a:pt x="758" y="196496"/>
                      <a:pt x="2029" y="203481"/>
                    </a:cubicBezTo>
                    <a:lnTo>
                      <a:pt x="10283" y="207292"/>
                    </a:lnTo>
                    <a:cubicBezTo>
                      <a:pt x="11554" y="211737"/>
                      <a:pt x="758" y="236501"/>
                      <a:pt x="7744" y="241581"/>
                    </a:cubicBezTo>
                    <a:cubicBezTo>
                      <a:pt x="7744" y="241581"/>
                      <a:pt x="9648" y="241581"/>
                      <a:pt x="12188" y="242217"/>
                    </a:cubicBezTo>
                    <a:cubicBezTo>
                      <a:pt x="18538" y="241581"/>
                      <a:pt x="29969" y="243487"/>
                      <a:pt x="25523" y="243487"/>
                    </a:cubicBezTo>
                    <a:cubicBezTo>
                      <a:pt x="25523" y="243487"/>
                      <a:pt x="17269" y="242851"/>
                      <a:pt x="12188" y="242217"/>
                    </a:cubicBezTo>
                    <a:cubicBezTo>
                      <a:pt x="9648" y="242217"/>
                      <a:pt x="7108" y="243487"/>
                      <a:pt x="7744" y="244756"/>
                    </a:cubicBezTo>
                    <a:cubicBezTo>
                      <a:pt x="10919" y="256187"/>
                      <a:pt x="22348" y="263171"/>
                      <a:pt x="29969" y="274601"/>
                    </a:cubicBezTo>
                    <a:cubicBezTo>
                      <a:pt x="31238" y="277142"/>
                      <a:pt x="29969" y="285396"/>
                      <a:pt x="31238" y="287301"/>
                    </a:cubicBezTo>
                    <a:cubicBezTo>
                      <a:pt x="33144" y="289206"/>
                      <a:pt x="31238" y="291112"/>
                      <a:pt x="30604" y="293651"/>
                    </a:cubicBezTo>
                    <a:cubicBezTo>
                      <a:pt x="30604" y="297462"/>
                      <a:pt x="42033" y="303176"/>
                      <a:pt x="43304" y="303812"/>
                    </a:cubicBezTo>
                    <a:lnTo>
                      <a:pt x="42669" y="313337"/>
                    </a:lnTo>
                    <a:cubicBezTo>
                      <a:pt x="43938" y="317146"/>
                      <a:pt x="41398" y="300637"/>
                      <a:pt x="45844" y="301271"/>
                    </a:cubicBezTo>
                    <a:cubicBezTo>
                      <a:pt x="50288" y="301906"/>
                      <a:pt x="56004" y="312701"/>
                      <a:pt x="56638" y="308256"/>
                    </a:cubicBezTo>
                    <a:cubicBezTo>
                      <a:pt x="56638" y="306987"/>
                      <a:pt x="53463" y="292381"/>
                      <a:pt x="56004" y="289206"/>
                    </a:cubicBezTo>
                    <a:cubicBezTo>
                      <a:pt x="58544" y="286031"/>
                      <a:pt x="69338" y="280951"/>
                      <a:pt x="68069" y="274601"/>
                    </a:cubicBezTo>
                    <a:cubicBezTo>
                      <a:pt x="68069" y="273967"/>
                      <a:pt x="56004" y="267617"/>
                      <a:pt x="66798" y="265076"/>
                    </a:cubicBezTo>
                    <a:cubicBezTo>
                      <a:pt x="68704" y="264442"/>
                      <a:pt x="68069" y="268251"/>
                      <a:pt x="68704" y="270156"/>
                    </a:cubicBezTo>
                    <a:cubicBezTo>
                      <a:pt x="72513" y="279681"/>
                      <a:pt x="64258" y="282856"/>
                      <a:pt x="79498" y="279046"/>
                    </a:cubicBezTo>
                    <a:cubicBezTo>
                      <a:pt x="86483" y="277142"/>
                      <a:pt x="77594" y="261267"/>
                      <a:pt x="81404" y="256821"/>
                    </a:cubicBezTo>
                    <a:cubicBezTo>
                      <a:pt x="102358" y="231421"/>
                      <a:pt x="94738" y="195226"/>
                      <a:pt x="139188" y="219992"/>
                    </a:cubicBezTo>
                    <a:cubicBezTo>
                      <a:pt x="140458" y="220626"/>
                      <a:pt x="149348" y="238406"/>
                      <a:pt x="153158" y="244121"/>
                    </a:cubicBezTo>
                    <a:cubicBezTo>
                      <a:pt x="158873" y="251742"/>
                      <a:pt x="169669" y="250471"/>
                      <a:pt x="174748" y="256821"/>
                    </a:cubicBezTo>
                    <a:cubicBezTo>
                      <a:pt x="191258" y="277776"/>
                      <a:pt x="169669" y="321592"/>
                      <a:pt x="183004" y="351437"/>
                    </a:cubicBezTo>
                    <a:cubicBezTo>
                      <a:pt x="192529" y="371756"/>
                      <a:pt x="225548" y="407317"/>
                      <a:pt x="245233" y="418112"/>
                    </a:cubicBezTo>
                    <a:cubicBezTo>
                      <a:pt x="246504" y="418746"/>
                      <a:pt x="256663" y="416206"/>
                      <a:pt x="256029" y="421921"/>
                    </a:cubicBezTo>
                    <a:cubicBezTo>
                      <a:pt x="255394" y="432081"/>
                      <a:pt x="228088" y="411762"/>
                      <a:pt x="227454" y="411762"/>
                    </a:cubicBezTo>
                    <a:cubicBezTo>
                      <a:pt x="223644" y="411762"/>
                      <a:pt x="226183" y="422556"/>
                      <a:pt x="222373" y="423192"/>
                    </a:cubicBezTo>
                    <a:lnTo>
                      <a:pt x="211579" y="413031"/>
                    </a:lnTo>
                    <a:cubicBezTo>
                      <a:pt x="209038" y="412396"/>
                      <a:pt x="212213" y="426367"/>
                      <a:pt x="209038" y="422556"/>
                    </a:cubicBezTo>
                    <a:cubicBezTo>
                      <a:pt x="197608" y="411126"/>
                      <a:pt x="202688" y="432081"/>
                      <a:pt x="203958" y="434621"/>
                    </a:cubicBezTo>
                    <a:cubicBezTo>
                      <a:pt x="215388" y="460656"/>
                      <a:pt x="276983" y="526697"/>
                      <a:pt x="304288" y="537492"/>
                    </a:cubicBezTo>
                    <a:cubicBezTo>
                      <a:pt x="306829" y="538762"/>
                      <a:pt x="305558" y="559717"/>
                      <a:pt x="304923" y="568606"/>
                    </a:cubicBezTo>
                    <a:cubicBezTo>
                      <a:pt x="304923" y="569242"/>
                      <a:pt x="332863" y="574956"/>
                      <a:pt x="334133" y="573051"/>
                    </a:cubicBezTo>
                    <a:cubicBezTo>
                      <a:pt x="335404" y="571147"/>
                      <a:pt x="329054" y="569242"/>
                      <a:pt x="329688" y="566701"/>
                    </a:cubicBezTo>
                    <a:cubicBezTo>
                      <a:pt x="330323" y="565431"/>
                      <a:pt x="360169" y="561622"/>
                      <a:pt x="362708" y="562256"/>
                    </a:cubicBezTo>
                    <a:cubicBezTo>
                      <a:pt x="365248" y="562256"/>
                      <a:pt x="367788" y="561622"/>
                      <a:pt x="370329" y="562892"/>
                    </a:cubicBezTo>
                    <a:cubicBezTo>
                      <a:pt x="384298" y="566701"/>
                      <a:pt x="365248" y="568606"/>
                      <a:pt x="365248" y="569242"/>
                    </a:cubicBezTo>
                    <a:cubicBezTo>
                      <a:pt x="365248" y="569242"/>
                      <a:pt x="383029" y="573051"/>
                      <a:pt x="383029" y="573051"/>
                    </a:cubicBezTo>
                    <a:cubicBezTo>
                      <a:pt x="383029" y="573051"/>
                      <a:pt x="395729" y="586387"/>
                      <a:pt x="396363" y="586387"/>
                    </a:cubicBezTo>
                    <a:cubicBezTo>
                      <a:pt x="404619" y="588926"/>
                      <a:pt x="420494" y="588292"/>
                      <a:pt x="430019" y="594006"/>
                    </a:cubicBezTo>
                    <a:cubicBezTo>
                      <a:pt x="445258" y="603531"/>
                      <a:pt x="454148" y="628297"/>
                      <a:pt x="467483" y="639092"/>
                    </a:cubicBezTo>
                    <a:cubicBezTo>
                      <a:pt x="473198" y="644172"/>
                      <a:pt x="484629" y="644172"/>
                      <a:pt x="490344" y="649251"/>
                    </a:cubicBezTo>
                    <a:cubicBezTo>
                      <a:pt x="492248" y="651156"/>
                      <a:pt x="493519" y="654331"/>
                      <a:pt x="494788" y="656872"/>
                    </a:cubicBezTo>
                    <a:cubicBezTo>
                      <a:pt x="497329" y="661951"/>
                      <a:pt x="498598" y="664492"/>
                      <a:pt x="499233" y="665762"/>
                    </a:cubicBezTo>
                    <a:cubicBezTo>
                      <a:pt x="498598" y="663222"/>
                      <a:pt x="497329" y="658142"/>
                      <a:pt x="501138" y="658142"/>
                    </a:cubicBezTo>
                    <a:cubicBezTo>
                      <a:pt x="503679" y="658142"/>
                      <a:pt x="501773" y="662587"/>
                      <a:pt x="503044" y="664492"/>
                    </a:cubicBezTo>
                    <a:cubicBezTo>
                      <a:pt x="503679" y="665126"/>
                      <a:pt x="511298" y="662587"/>
                      <a:pt x="511933" y="664492"/>
                    </a:cubicBezTo>
                    <a:cubicBezTo>
                      <a:pt x="513838" y="670842"/>
                      <a:pt x="503679" y="677192"/>
                      <a:pt x="519554" y="682272"/>
                    </a:cubicBezTo>
                    <a:cubicBezTo>
                      <a:pt x="519554" y="682272"/>
                      <a:pt x="519554" y="682272"/>
                      <a:pt x="519554" y="682272"/>
                    </a:cubicBezTo>
                    <a:cubicBezTo>
                      <a:pt x="523363" y="679731"/>
                      <a:pt x="536063" y="677826"/>
                      <a:pt x="536698" y="674651"/>
                    </a:cubicBezTo>
                    <a:cubicBezTo>
                      <a:pt x="542413" y="652426"/>
                      <a:pt x="491613" y="628931"/>
                      <a:pt x="483358" y="613692"/>
                    </a:cubicBezTo>
                    <a:cubicBezTo>
                      <a:pt x="478913" y="605437"/>
                      <a:pt x="485263" y="590197"/>
                      <a:pt x="479548" y="581942"/>
                    </a:cubicBezTo>
                    <a:cubicBezTo>
                      <a:pt x="476373" y="576862"/>
                      <a:pt x="464308" y="575592"/>
                      <a:pt x="459229" y="571781"/>
                    </a:cubicBezTo>
                    <a:cubicBezTo>
                      <a:pt x="449704" y="564162"/>
                      <a:pt x="441448" y="551462"/>
                      <a:pt x="433829" y="541937"/>
                    </a:cubicBezTo>
                    <a:cubicBezTo>
                      <a:pt x="419223" y="524792"/>
                      <a:pt x="409698" y="503837"/>
                      <a:pt x="394458" y="487326"/>
                    </a:cubicBezTo>
                    <a:cubicBezTo>
                      <a:pt x="387473" y="479706"/>
                      <a:pt x="377313" y="475262"/>
                      <a:pt x="370329" y="467642"/>
                    </a:cubicBezTo>
                    <a:cubicBezTo>
                      <a:pt x="363344" y="460021"/>
                      <a:pt x="357629" y="444146"/>
                      <a:pt x="349373" y="438431"/>
                    </a:cubicBezTo>
                    <a:lnTo>
                      <a:pt x="336038" y="437796"/>
                    </a:lnTo>
                    <a:cubicBezTo>
                      <a:pt x="330323" y="430812"/>
                      <a:pt x="348738" y="418112"/>
                      <a:pt x="348738" y="413031"/>
                    </a:cubicBezTo>
                    <a:cubicBezTo>
                      <a:pt x="348738" y="407317"/>
                      <a:pt x="341119" y="404776"/>
                      <a:pt x="337944" y="399696"/>
                    </a:cubicBezTo>
                    <a:cubicBezTo>
                      <a:pt x="327783" y="382551"/>
                      <a:pt x="325879" y="357787"/>
                      <a:pt x="313813" y="341912"/>
                    </a:cubicBezTo>
                    <a:cubicBezTo>
                      <a:pt x="308098" y="334292"/>
                      <a:pt x="295398" y="332387"/>
                      <a:pt x="290319" y="324767"/>
                    </a:cubicBezTo>
                    <a:cubicBezTo>
                      <a:pt x="282698" y="314606"/>
                      <a:pt x="291588" y="237137"/>
                      <a:pt x="316988" y="241581"/>
                    </a:cubicBezTo>
                    <a:cubicBezTo>
                      <a:pt x="327148" y="243487"/>
                      <a:pt x="352548" y="278412"/>
                      <a:pt x="363344" y="287937"/>
                    </a:cubicBezTo>
                    <a:cubicBezTo>
                      <a:pt x="379219" y="288571"/>
                      <a:pt x="381123" y="261267"/>
                      <a:pt x="391283" y="251742"/>
                    </a:cubicBezTo>
                    <a:cubicBezTo>
                      <a:pt x="407158" y="237137"/>
                      <a:pt x="418588" y="259996"/>
                      <a:pt x="433194" y="256821"/>
                    </a:cubicBezTo>
                    <a:cubicBezTo>
                      <a:pt x="436369" y="256187"/>
                      <a:pt x="443988" y="240946"/>
                      <a:pt x="447163" y="241581"/>
                    </a:cubicBezTo>
                    <a:cubicBezTo>
                      <a:pt x="449069" y="242217"/>
                      <a:pt x="447798" y="246026"/>
                      <a:pt x="449069" y="247931"/>
                    </a:cubicBezTo>
                    <a:cubicBezTo>
                      <a:pt x="454148" y="253646"/>
                      <a:pt x="470023" y="258726"/>
                      <a:pt x="477008" y="261267"/>
                    </a:cubicBezTo>
                    <a:cubicBezTo>
                      <a:pt x="485898" y="265076"/>
                      <a:pt x="492248" y="257456"/>
                      <a:pt x="496694" y="258726"/>
                    </a:cubicBezTo>
                    <a:cubicBezTo>
                      <a:pt x="509394" y="262537"/>
                      <a:pt x="557654" y="285396"/>
                      <a:pt x="569083" y="286031"/>
                    </a:cubicBezTo>
                    <a:cubicBezTo>
                      <a:pt x="579879" y="286031"/>
                      <a:pt x="583054" y="268887"/>
                      <a:pt x="589404" y="267617"/>
                    </a:cubicBezTo>
                    <a:cubicBezTo>
                      <a:pt x="594483" y="266981"/>
                      <a:pt x="605913" y="279046"/>
                      <a:pt x="610994" y="280951"/>
                    </a:cubicBezTo>
                    <a:cubicBezTo>
                      <a:pt x="612898" y="281587"/>
                      <a:pt x="616073" y="282221"/>
                      <a:pt x="617344" y="280951"/>
                    </a:cubicBezTo>
                    <a:lnTo>
                      <a:pt x="617344" y="271426"/>
                    </a:lnTo>
                    <a:cubicBezTo>
                      <a:pt x="635123" y="264442"/>
                      <a:pt x="647823" y="288571"/>
                      <a:pt x="659254" y="287937"/>
                    </a:cubicBezTo>
                    <a:cubicBezTo>
                      <a:pt x="661158" y="287937"/>
                      <a:pt x="659888" y="284126"/>
                      <a:pt x="661794" y="283492"/>
                    </a:cubicBezTo>
                    <a:cubicBezTo>
                      <a:pt x="664333" y="282221"/>
                      <a:pt x="667508" y="282221"/>
                      <a:pt x="670683" y="282856"/>
                    </a:cubicBezTo>
                    <a:cubicBezTo>
                      <a:pt x="696083" y="289206"/>
                      <a:pt x="687829" y="319051"/>
                      <a:pt x="698623" y="322862"/>
                    </a:cubicBezTo>
                    <a:cubicBezTo>
                      <a:pt x="707513" y="326037"/>
                      <a:pt x="716404" y="325401"/>
                      <a:pt x="725294" y="323496"/>
                    </a:cubicBezTo>
                    <a:cubicBezTo>
                      <a:pt x="712594" y="305081"/>
                      <a:pt x="735454" y="319051"/>
                      <a:pt x="741169" y="308256"/>
                    </a:cubicBezTo>
                    <a:cubicBezTo>
                      <a:pt x="744344" y="301906"/>
                      <a:pt x="725929" y="279681"/>
                      <a:pt x="732913" y="273331"/>
                    </a:cubicBezTo>
                    <a:cubicBezTo>
                      <a:pt x="743073" y="264442"/>
                      <a:pt x="741169" y="284126"/>
                      <a:pt x="746248" y="266981"/>
                    </a:cubicBezTo>
                    <a:lnTo>
                      <a:pt x="744344" y="257456"/>
                    </a:lnTo>
                    <a:cubicBezTo>
                      <a:pt x="751329" y="247931"/>
                      <a:pt x="777363" y="284762"/>
                      <a:pt x="777363" y="254917"/>
                    </a:cubicBezTo>
                    <a:cubicBezTo>
                      <a:pt x="762123" y="254281"/>
                      <a:pt x="731644" y="246026"/>
                      <a:pt x="721483" y="23142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6" name="Freeform 275">
                <a:extLst>
                  <a:ext uri="{FF2B5EF4-FFF2-40B4-BE49-F238E27FC236}">
                    <a16:creationId xmlns:a16="http://schemas.microsoft.com/office/drawing/2014/main" id="{B268A274-1D43-7C53-7C4C-624A3B450662}"/>
                  </a:ext>
                </a:extLst>
              </p:cNvPr>
              <p:cNvSpPr/>
              <p:nvPr/>
            </p:nvSpPr>
            <p:spPr>
              <a:xfrm>
                <a:off x="9174835" y="4878070"/>
                <a:ext cx="48590" cy="56285"/>
              </a:xfrm>
              <a:custGeom>
                <a:avLst/>
                <a:gdLst>
                  <a:gd name="connsiteX0" fmla="*/ 47632 w 48590"/>
                  <a:gd name="connsiteY0" fmla="*/ 55880 h 56285"/>
                  <a:gd name="connsiteX1" fmla="*/ 45727 w 48590"/>
                  <a:gd name="connsiteY1" fmla="*/ 46355 h 56285"/>
                  <a:gd name="connsiteX2" fmla="*/ 24138 w 48590"/>
                  <a:gd name="connsiteY2" fmla="*/ 6985 h 56285"/>
                  <a:gd name="connsiteX3" fmla="*/ 17788 w 48590"/>
                  <a:gd name="connsiteY3" fmla="*/ 0 h 56285"/>
                  <a:gd name="connsiteX4" fmla="*/ 17152 w 48590"/>
                  <a:gd name="connsiteY4" fmla="*/ 9525 h 56285"/>
                  <a:gd name="connsiteX5" fmla="*/ 7 w 48590"/>
                  <a:gd name="connsiteY5" fmla="*/ 30480 h 56285"/>
                  <a:gd name="connsiteX6" fmla="*/ 47632 w 48590"/>
                  <a:gd name="connsiteY6" fmla="*/ 55880 h 56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590" h="56285">
                    <a:moveTo>
                      <a:pt x="47632" y="55880"/>
                    </a:moveTo>
                    <a:cubicBezTo>
                      <a:pt x="50173" y="54610"/>
                      <a:pt x="46998" y="49530"/>
                      <a:pt x="45727" y="46355"/>
                    </a:cubicBezTo>
                    <a:cubicBezTo>
                      <a:pt x="40013" y="33020"/>
                      <a:pt x="31123" y="19685"/>
                      <a:pt x="24138" y="6985"/>
                    </a:cubicBezTo>
                    <a:cubicBezTo>
                      <a:pt x="22232" y="5080"/>
                      <a:pt x="20963" y="1270"/>
                      <a:pt x="17788" y="0"/>
                    </a:cubicBezTo>
                    <a:lnTo>
                      <a:pt x="17152" y="9525"/>
                    </a:lnTo>
                    <a:cubicBezTo>
                      <a:pt x="13977" y="15240"/>
                      <a:pt x="1277" y="24130"/>
                      <a:pt x="7" y="30480"/>
                    </a:cubicBezTo>
                    <a:cubicBezTo>
                      <a:pt x="-627" y="35560"/>
                      <a:pt x="39377" y="59690"/>
                      <a:pt x="47632" y="5588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77" name="Freeform 276">
                <a:extLst>
                  <a:ext uri="{FF2B5EF4-FFF2-40B4-BE49-F238E27FC236}">
                    <a16:creationId xmlns:a16="http://schemas.microsoft.com/office/drawing/2014/main" id="{C64D6C1A-C14B-FE2A-25F0-8E5DADB4CD68}"/>
                  </a:ext>
                </a:extLst>
              </p:cNvPr>
              <p:cNvSpPr/>
              <p:nvPr/>
            </p:nvSpPr>
            <p:spPr>
              <a:xfrm>
                <a:off x="9151204" y="4896399"/>
                <a:ext cx="23181" cy="105244"/>
              </a:xfrm>
              <a:custGeom>
                <a:avLst/>
                <a:gdLst>
                  <a:gd name="connsiteX0" fmla="*/ 22369 w 23181"/>
                  <a:gd name="connsiteY0" fmla="*/ 43266 h 105244"/>
                  <a:gd name="connsiteX1" fmla="*/ 23004 w 23181"/>
                  <a:gd name="connsiteY1" fmla="*/ 35646 h 105244"/>
                  <a:gd name="connsiteX2" fmla="*/ 9669 w 23181"/>
                  <a:gd name="connsiteY2" fmla="*/ 85 h 105244"/>
                  <a:gd name="connsiteX3" fmla="*/ 12208 w 23181"/>
                  <a:gd name="connsiteY3" fmla="*/ 38185 h 105244"/>
                  <a:gd name="connsiteX4" fmla="*/ 6494 w 23181"/>
                  <a:gd name="connsiteY4" fmla="*/ 69935 h 105244"/>
                  <a:gd name="connsiteX5" fmla="*/ 22369 w 23181"/>
                  <a:gd name="connsiteY5" fmla="*/ 104860 h 105244"/>
                  <a:gd name="connsiteX6" fmla="*/ 20464 w 23181"/>
                  <a:gd name="connsiteY6" fmla="*/ 66760 h 105244"/>
                  <a:gd name="connsiteX7" fmla="*/ 22369 w 23181"/>
                  <a:gd name="connsiteY7" fmla="*/ 43266 h 10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81" h="105244">
                    <a:moveTo>
                      <a:pt x="22369" y="43266"/>
                    </a:moveTo>
                    <a:cubicBezTo>
                      <a:pt x="22369" y="40726"/>
                      <a:pt x="23639" y="38185"/>
                      <a:pt x="23004" y="35646"/>
                    </a:cubicBezTo>
                    <a:cubicBezTo>
                      <a:pt x="18558" y="22310"/>
                      <a:pt x="12208" y="15960"/>
                      <a:pt x="9669" y="85"/>
                    </a:cubicBezTo>
                    <a:cubicBezTo>
                      <a:pt x="-13192" y="-1819"/>
                      <a:pt x="11574" y="28660"/>
                      <a:pt x="12208" y="38185"/>
                    </a:cubicBezTo>
                    <a:cubicBezTo>
                      <a:pt x="13479" y="60410"/>
                      <a:pt x="-4936" y="31201"/>
                      <a:pt x="6494" y="69935"/>
                    </a:cubicBezTo>
                    <a:cubicBezTo>
                      <a:pt x="7764" y="73746"/>
                      <a:pt x="16019" y="109306"/>
                      <a:pt x="22369" y="104860"/>
                    </a:cubicBezTo>
                    <a:cubicBezTo>
                      <a:pt x="23004" y="104226"/>
                      <a:pt x="20464" y="70571"/>
                      <a:pt x="20464" y="66760"/>
                    </a:cubicBezTo>
                    <a:cubicBezTo>
                      <a:pt x="21099" y="59141"/>
                      <a:pt x="21733" y="50885"/>
                      <a:pt x="22369" y="4326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278" name="Graphic 233">
              <a:extLst>
                <a:ext uri="{FF2B5EF4-FFF2-40B4-BE49-F238E27FC236}">
                  <a16:creationId xmlns:a16="http://schemas.microsoft.com/office/drawing/2014/main" id="{BC7EB34A-20DA-F27F-981F-5E7B7540CEDD}"/>
                </a:ext>
              </a:extLst>
            </p:cNvPr>
            <p:cNvGrpSpPr/>
            <p:nvPr/>
          </p:nvGrpSpPr>
          <p:grpSpPr>
            <a:xfrm>
              <a:off x="9057879" y="4648553"/>
              <a:ext cx="777363" cy="685605"/>
              <a:chOff x="9057879" y="4648553"/>
              <a:chExt cx="777363" cy="685605"/>
            </a:xfrm>
            <a:grpFill/>
          </p:grpSpPr>
          <p:sp>
            <p:nvSpPr>
              <p:cNvPr id="279" name="Freeform 278">
                <a:extLst>
                  <a:ext uri="{FF2B5EF4-FFF2-40B4-BE49-F238E27FC236}">
                    <a16:creationId xmlns:a16="http://schemas.microsoft.com/office/drawing/2014/main" id="{C610FD53-3EE3-0C74-0E69-EDB52DA1E35F}"/>
                  </a:ext>
                </a:extLst>
              </p:cNvPr>
              <p:cNvSpPr/>
              <p:nvPr/>
            </p:nvSpPr>
            <p:spPr>
              <a:xfrm>
                <a:off x="9203418" y="4979034"/>
                <a:ext cx="61241" cy="80208"/>
              </a:xfrm>
              <a:custGeom>
                <a:avLst/>
                <a:gdLst>
                  <a:gd name="connsiteX0" fmla="*/ 45720 w 61241"/>
                  <a:gd name="connsiteY0" fmla="*/ 62865 h 80208"/>
                  <a:gd name="connsiteX1" fmla="*/ 60960 w 61241"/>
                  <a:gd name="connsiteY1" fmla="*/ 73025 h 80208"/>
                  <a:gd name="connsiteX2" fmla="*/ 60960 w 61241"/>
                  <a:gd name="connsiteY2" fmla="*/ 69850 h 80208"/>
                  <a:gd name="connsiteX3" fmla="*/ 33020 w 61241"/>
                  <a:gd name="connsiteY3" fmla="*/ 46990 h 80208"/>
                  <a:gd name="connsiteX4" fmla="*/ 28575 w 61241"/>
                  <a:gd name="connsiteY4" fmla="*/ 28575 h 80208"/>
                  <a:gd name="connsiteX5" fmla="*/ 16510 w 61241"/>
                  <a:gd name="connsiteY5" fmla="*/ 22860 h 80208"/>
                  <a:gd name="connsiteX6" fmla="*/ 0 w 61241"/>
                  <a:gd name="connsiteY6" fmla="*/ 0 h 80208"/>
                  <a:gd name="connsiteX7" fmla="*/ 17145 w 61241"/>
                  <a:gd name="connsiteY7" fmla="*/ 41910 h 80208"/>
                  <a:gd name="connsiteX8" fmla="*/ 45720 w 61241"/>
                  <a:gd name="connsiteY8" fmla="*/ 62865 h 8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241" h="80208">
                    <a:moveTo>
                      <a:pt x="45720" y="62865"/>
                    </a:moveTo>
                    <a:cubicBezTo>
                      <a:pt x="46990" y="66040"/>
                      <a:pt x="55245" y="92710"/>
                      <a:pt x="60960" y="73025"/>
                    </a:cubicBezTo>
                    <a:cubicBezTo>
                      <a:pt x="60960" y="71755"/>
                      <a:pt x="61595" y="71120"/>
                      <a:pt x="60960" y="69850"/>
                    </a:cubicBezTo>
                    <a:cubicBezTo>
                      <a:pt x="53975" y="57150"/>
                      <a:pt x="42545" y="54610"/>
                      <a:pt x="33020" y="46990"/>
                    </a:cubicBezTo>
                    <a:cubicBezTo>
                      <a:pt x="25400" y="40640"/>
                      <a:pt x="29845" y="34290"/>
                      <a:pt x="28575" y="28575"/>
                    </a:cubicBezTo>
                    <a:cubicBezTo>
                      <a:pt x="26035" y="17145"/>
                      <a:pt x="22860" y="26035"/>
                      <a:pt x="16510" y="22860"/>
                    </a:cubicBezTo>
                    <a:cubicBezTo>
                      <a:pt x="10795" y="20320"/>
                      <a:pt x="3810" y="5080"/>
                      <a:pt x="0" y="0"/>
                    </a:cubicBezTo>
                    <a:cubicBezTo>
                      <a:pt x="5715" y="12065"/>
                      <a:pt x="9525" y="31750"/>
                      <a:pt x="17145" y="41910"/>
                    </a:cubicBezTo>
                    <a:cubicBezTo>
                      <a:pt x="23495" y="49530"/>
                      <a:pt x="42545" y="54610"/>
                      <a:pt x="45720" y="6286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0" name="Freeform 279">
                <a:extLst>
                  <a:ext uri="{FF2B5EF4-FFF2-40B4-BE49-F238E27FC236}">
                    <a16:creationId xmlns:a16="http://schemas.microsoft.com/office/drawing/2014/main" id="{DD241B29-783E-BB86-3959-6A15C2CCE343}"/>
                  </a:ext>
                </a:extLst>
              </p:cNvPr>
              <p:cNvSpPr/>
              <p:nvPr/>
            </p:nvSpPr>
            <p:spPr>
              <a:xfrm>
                <a:off x="9221188" y="5084445"/>
                <a:ext cx="44215" cy="56096"/>
              </a:xfrm>
              <a:custGeom>
                <a:avLst/>
                <a:gdLst>
                  <a:gd name="connsiteX0" fmla="*/ 9 w 44215"/>
                  <a:gd name="connsiteY0" fmla="*/ 0 h 56096"/>
                  <a:gd name="connsiteX1" fmla="*/ 43824 w 44215"/>
                  <a:gd name="connsiteY1" fmla="*/ 55880 h 56096"/>
                  <a:gd name="connsiteX2" fmla="*/ 29219 w 44215"/>
                  <a:gd name="connsiteY2" fmla="*/ 35560 h 56096"/>
                  <a:gd name="connsiteX3" fmla="*/ 9 w 44215"/>
                  <a:gd name="connsiteY3" fmla="*/ 0 h 5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5" h="56096">
                    <a:moveTo>
                      <a:pt x="9" y="0"/>
                    </a:moveTo>
                    <a:cubicBezTo>
                      <a:pt x="-626" y="12065"/>
                      <a:pt x="31124" y="59690"/>
                      <a:pt x="43824" y="55880"/>
                    </a:cubicBezTo>
                    <a:cubicBezTo>
                      <a:pt x="46999" y="55245"/>
                      <a:pt x="29854" y="36195"/>
                      <a:pt x="29219" y="35560"/>
                    </a:cubicBezTo>
                    <a:cubicBezTo>
                      <a:pt x="20329" y="24130"/>
                      <a:pt x="10169" y="12065"/>
                      <a:pt x="9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1" name="Freeform 280">
                <a:extLst>
                  <a:ext uri="{FF2B5EF4-FFF2-40B4-BE49-F238E27FC236}">
                    <a16:creationId xmlns:a16="http://schemas.microsoft.com/office/drawing/2014/main" id="{A106D4E5-AA80-B5D3-9D8A-357C44C22185}"/>
                  </a:ext>
                </a:extLst>
              </p:cNvPr>
              <p:cNvSpPr/>
              <p:nvPr/>
            </p:nvSpPr>
            <p:spPr>
              <a:xfrm>
                <a:off x="9426780" y="5243195"/>
                <a:ext cx="57842" cy="23546"/>
              </a:xfrm>
              <a:custGeom>
                <a:avLst/>
                <a:gdLst>
                  <a:gd name="connsiteX0" fmla="*/ 51593 w 57842"/>
                  <a:gd name="connsiteY0" fmla="*/ 12700 h 23546"/>
                  <a:gd name="connsiteX1" fmla="*/ 26193 w 57842"/>
                  <a:gd name="connsiteY1" fmla="*/ 6350 h 23546"/>
                  <a:gd name="connsiteX2" fmla="*/ 793 w 57842"/>
                  <a:gd name="connsiteY2" fmla="*/ 0 h 23546"/>
                  <a:gd name="connsiteX3" fmla="*/ 51593 w 57842"/>
                  <a:gd name="connsiteY3" fmla="*/ 12700 h 23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842" h="23546">
                    <a:moveTo>
                      <a:pt x="51593" y="12700"/>
                    </a:moveTo>
                    <a:cubicBezTo>
                      <a:pt x="43337" y="10795"/>
                      <a:pt x="35082" y="8255"/>
                      <a:pt x="26193" y="6350"/>
                    </a:cubicBezTo>
                    <a:cubicBezTo>
                      <a:pt x="17937" y="4445"/>
                      <a:pt x="9682" y="1905"/>
                      <a:pt x="793" y="0"/>
                    </a:cubicBezTo>
                    <a:cubicBezTo>
                      <a:pt x="-9368" y="38100"/>
                      <a:pt x="82072" y="20320"/>
                      <a:pt x="51593" y="1270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9869B50D-0809-F824-2DD0-A2AFE00C2506}"/>
                  </a:ext>
                </a:extLst>
              </p:cNvPr>
              <p:cNvSpPr/>
              <p:nvPr/>
            </p:nvSpPr>
            <p:spPr>
              <a:xfrm>
                <a:off x="9417412" y="5277276"/>
                <a:ext cx="86232" cy="17549"/>
              </a:xfrm>
              <a:custGeom>
                <a:avLst/>
                <a:gdLst>
                  <a:gd name="connsiteX0" fmla="*/ 0 w 86232"/>
                  <a:gd name="connsiteY0" fmla="*/ 208 h 17549"/>
                  <a:gd name="connsiteX1" fmla="*/ 56515 w 86232"/>
                  <a:gd name="connsiteY1" fmla="*/ 16083 h 17549"/>
                  <a:gd name="connsiteX2" fmla="*/ 85725 w 86232"/>
                  <a:gd name="connsiteY2" fmla="*/ 16083 h 17549"/>
                  <a:gd name="connsiteX3" fmla="*/ 0 w 86232"/>
                  <a:gd name="connsiteY3" fmla="*/ 208 h 17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232" h="17549">
                    <a:moveTo>
                      <a:pt x="0" y="208"/>
                    </a:moveTo>
                    <a:cubicBezTo>
                      <a:pt x="19686" y="9733"/>
                      <a:pt x="34290" y="14178"/>
                      <a:pt x="56515" y="16083"/>
                    </a:cubicBezTo>
                    <a:cubicBezTo>
                      <a:pt x="71120" y="17353"/>
                      <a:pt x="89536" y="18623"/>
                      <a:pt x="85725" y="16083"/>
                    </a:cubicBezTo>
                    <a:cubicBezTo>
                      <a:pt x="65405" y="3383"/>
                      <a:pt x="24130" y="-1061"/>
                      <a:pt x="0" y="20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5E379B7D-AEA5-633F-5E4E-4E5079750322}"/>
                  </a:ext>
                </a:extLst>
              </p:cNvPr>
              <p:cNvSpPr/>
              <p:nvPr/>
            </p:nvSpPr>
            <p:spPr>
              <a:xfrm>
                <a:off x="9452337" y="5320029"/>
                <a:ext cx="67477" cy="14128"/>
              </a:xfrm>
              <a:custGeom>
                <a:avLst/>
                <a:gdLst>
                  <a:gd name="connsiteX0" fmla="*/ 9525 w 67477"/>
                  <a:gd name="connsiteY0" fmla="*/ 0 h 14128"/>
                  <a:gd name="connsiteX1" fmla="*/ 0 w 67477"/>
                  <a:gd name="connsiteY1" fmla="*/ 8890 h 14128"/>
                  <a:gd name="connsiteX2" fmla="*/ 40005 w 67477"/>
                  <a:gd name="connsiteY2" fmla="*/ 13335 h 14128"/>
                  <a:gd name="connsiteX3" fmla="*/ 67311 w 67477"/>
                  <a:gd name="connsiteY3" fmla="*/ 10160 h 14128"/>
                  <a:gd name="connsiteX4" fmla="*/ 9525 w 67477"/>
                  <a:gd name="connsiteY4" fmla="*/ 0 h 14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477" h="14128">
                    <a:moveTo>
                      <a:pt x="9525" y="0"/>
                    </a:moveTo>
                    <a:cubicBezTo>
                      <a:pt x="9525" y="3810"/>
                      <a:pt x="0" y="8890"/>
                      <a:pt x="0" y="8890"/>
                    </a:cubicBezTo>
                    <a:cubicBezTo>
                      <a:pt x="2540" y="15875"/>
                      <a:pt x="34290" y="13335"/>
                      <a:pt x="40005" y="13335"/>
                    </a:cubicBezTo>
                    <a:cubicBezTo>
                      <a:pt x="42545" y="13335"/>
                      <a:pt x="69850" y="16510"/>
                      <a:pt x="67311" y="10160"/>
                    </a:cubicBezTo>
                    <a:cubicBezTo>
                      <a:pt x="61595" y="-3175"/>
                      <a:pt x="22225" y="1905"/>
                      <a:pt x="9525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1967D86A-0A16-D156-B7AE-84D86B6DF2BD}"/>
                  </a:ext>
                </a:extLst>
              </p:cNvPr>
              <p:cNvSpPr/>
              <p:nvPr/>
            </p:nvSpPr>
            <p:spPr>
              <a:xfrm>
                <a:off x="9057879" y="4648553"/>
                <a:ext cx="777363" cy="682271"/>
              </a:xfrm>
              <a:custGeom>
                <a:avLst/>
                <a:gdLst>
                  <a:gd name="connsiteX0" fmla="*/ 721483 w 777363"/>
                  <a:gd name="connsiteY0" fmla="*/ 231421 h 682271"/>
                  <a:gd name="connsiteX1" fmla="*/ 728469 w 777363"/>
                  <a:gd name="connsiteY1" fmla="*/ 221896 h 682271"/>
                  <a:gd name="connsiteX2" fmla="*/ 724023 w 777363"/>
                  <a:gd name="connsiteY2" fmla="*/ 206021 h 682271"/>
                  <a:gd name="connsiteX3" fmla="*/ 737358 w 777363"/>
                  <a:gd name="connsiteY3" fmla="*/ 206021 h 682271"/>
                  <a:gd name="connsiteX4" fmla="*/ 711323 w 777363"/>
                  <a:gd name="connsiteY4" fmla="*/ 190146 h 682271"/>
                  <a:gd name="connsiteX5" fmla="*/ 720213 w 777363"/>
                  <a:gd name="connsiteY5" fmla="*/ 171731 h 682271"/>
                  <a:gd name="connsiteX6" fmla="*/ 703704 w 777363"/>
                  <a:gd name="connsiteY6" fmla="*/ 132996 h 682271"/>
                  <a:gd name="connsiteX7" fmla="*/ 698623 w 777363"/>
                  <a:gd name="connsiteY7" fmla="*/ 133631 h 682271"/>
                  <a:gd name="connsiteX8" fmla="*/ 685923 w 777363"/>
                  <a:gd name="connsiteY8" fmla="*/ 127281 h 682271"/>
                  <a:gd name="connsiteX9" fmla="*/ 668144 w 777363"/>
                  <a:gd name="connsiteY9" fmla="*/ 148871 h 682271"/>
                  <a:gd name="connsiteX10" fmla="*/ 567813 w 777363"/>
                  <a:gd name="connsiteY10" fmla="*/ 143156 h 682271"/>
                  <a:gd name="connsiteX11" fmla="*/ 539873 w 777363"/>
                  <a:gd name="connsiteY11" fmla="*/ 120296 h 682271"/>
                  <a:gd name="connsiteX12" fmla="*/ 504948 w 777363"/>
                  <a:gd name="connsiteY12" fmla="*/ 112676 h 682271"/>
                  <a:gd name="connsiteX13" fmla="*/ 492883 w 777363"/>
                  <a:gd name="connsiteY13" fmla="*/ 84101 h 682271"/>
                  <a:gd name="connsiteX14" fmla="*/ 456688 w 777363"/>
                  <a:gd name="connsiteY14" fmla="*/ 57431 h 682271"/>
                  <a:gd name="connsiteX15" fmla="*/ 411604 w 777363"/>
                  <a:gd name="connsiteY15" fmla="*/ 10442 h 682271"/>
                  <a:gd name="connsiteX16" fmla="*/ 376679 w 777363"/>
                  <a:gd name="connsiteY16" fmla="*/ 281 h 682271"/>
                  <a:gd name="connsiteX17" fmla="*/ 369058 w 777363"/>
                  <a:gd name="connsiteY17" fmla="*/ 28221 h 682271"/>
                  <a:gd name="connsiteX18" fmla="*/ 354454 w 777363"/>
                  <a:gd name="connsiteY18" fmla="*/ 27587 h 682271"/>
                  <a:gd name="connsiteX19" fmla="*/ 347469 w 777363"/>
                  <a:gd name="connsiteY19" fmla="*/ 26951 h 682271"/>
                  <a:gd name="connsiteX20" fmla="*/ 344929 w 777363"/>
                  <a:gd name="connsiteY20" fmla="*/ 36476 h 682271"/>
                  <a:gd name="connsiteX21" fmla="*/ 282063 w 777363"/>
                  <a:gd name="connsiteY21" fmla="*/ 70767 h 682271"/>
                  <a:gd name="connsiteX22" fmla="*/ 296033 w 777363"/>
                  <a:gd name="connsiteY22" fmla="*/ 90451 h 682271"/>
                  <a:gd name="connsiteX23" fmla="*/ 289683 w 777363"/>
                  <a:gd name="connsiteY23" fmla="*/ 127917 h 682271"/>
                  <a:gd name="connsiteX24" fmla="*/ 243329 w 777363"/>
                  <a:gd name="connsiteY24" fmla="*/ 138712 h 682271"/>
                  <a:gd name="connsiteX25" fmla="*/ 250948 w 777363"/>
                  <a:gd name="connsiteY25" fmla="*/ 160301 h 682271"/>
                  <a:gd name="connsiteX26" fmla="*/ 235073 w 777363"/>
                  <a:gd name="connsiteY26" fmla="*/ 168556 h 682271"/>
                  <a:gd name="connsiteX27" fmla="*/ 240154 w 777363"/>
                  <a:gd name="connsiteY27" fmla="*/ 197131 h 682271"/>
                  <a:gd name="connsiteX28" fmla="*/ 188083 w 777363"/>
                  <a:gd name="connsiteY28" fmla="*/ 181256 h 682271"/>
                  <a:gd name="connsiteX29" fmla="*/ 177923 w 777363"/>
                  <a:gd name="connsiteY29" fmla="*/ 188242 h 682271"/>
                  <a:gd name="connsiteX30" fmla="*/ 167763 w 777363"/>
                  <a:gd name="connsiteY30" fmla="*/ 185067 h 682271"/>
                  <a:gd name="connsiteX31" fmla="*/ 147444 w 777363"/>
                  <a:gd name="connsiteY31" fmla="*/ 155221 h 682271"/>
                  <a:gd name="connsiteX32" fmla="*/ 142363 w 777363"/>
                  <a:gd name="connsiteY32" fmla="*/ 150142 h 682271"/>
                  <a:gd name="connsiteX33" fmla="*/ 129663 w 777363"/>
                  <a:gd name="connsiteY33" fmla="*/ 174271 h 682271"/>
                  <a:gd name="connsiteX34" fmla="*/ 63623 w 777363"/>
                  <a:gd name="connsiteY34" fmla="*/ 173001 h 682271"/>
                  <a:gd name="connsiteX35" fmla="*/ 62988 w 777363"/>
                  <a:gd name="connsiteY35" fmla="*/ 182526 h 682271"/>
                  <a:gd name="connsiteX36" fmla="*/ 10919 w 777363"/>
                  <a:gd name="connsiteY36" fmla="*/ 175542 h 682271"/>
                  <a:gd name="connsiteX37" fmla="*/ 123 w 777363"/>
                  <a:gd name="connsiteY37" fmla="*/ 174906 h 682271"/>
                  <a:gd name="connsiteX38" fmla="*/ 2029 w 777363"/>
                  <a:gd name="connsiteY38" fmla="*/ 203481 h 682271"/>
                  <a:gd name="connsiteX39" fmla="*/ 10283 w 777363"/>
                  <a:gd name="connsiteY39" fmla="*/ 207292 h 682271"/>
                  <a:gd name="connsiteX40" fmla="*/ 7744 w 777363"/>
                  <a:gd name="connsiteY40" fmla="*/ 241581 h 682271"/>
                  <a:gd name="connsiteX41" fmla="*/ 12188 w 777363"/>
                  <a:gd name="connsiteY41" fmla="*/ 242217 h 682271"/>
                  <a:gd name="connsiteX42" fmla="*/ 25523 w 777363"/>
                  <a:gd name="connsiteY42" fmla="*/ 243487 h 682271"/>
                  <a:gd name="connsiteX43" fmla="*/ 12188 w 777363"/>
                  <a:gd name="connsiteY43" fmla="*/ 242217 h 682271"/>
                  <a:gd name="connsiteX44" fmla="*/ 7744 w 777363"/>
                  <a:gd name="connsiteY44" fmla="*/ 244756 h 682271"/>
                  <a:gd name="connsiteX45" fmla="*/ 29969 w 777363"/>
                  <a:gd name="connsiteY45" fmla="*/ 274601 h 682271"/>
                  <a:gd name="connsiteX46" fmla="*/ 31238 w 777363"/>
                  <a:gd name="connsiteY46" fmla="*/ 287301 h 682271"/>
                  <a:gd name="connsiteX47" fmla="*/ 30604 w 777363"/>
                  <a:gd name="connsiteY47" fmla="*/ 293651 h 682271"/>
                  <a:gd name="connsiteX48" fmla="*/ 43304 w 777363"/>
                  <a:gd name="connsiteY48" fmla="*/ 303812 h 682271"/>
                  <a:gd name="connsiteX49" fmla="*/ 42669 w 777363"/>
                  <a:gd name="connsiteY49" fmla="*/ 313337 h 682271"/>
                  <a:gd name="connsiteX50" fmla="*/ 45844 w 777363"/>
                  <a:gd name="connsiteY50" fmla="*/ 301271 h 682271"/>
                  <a:gd name="connsiteX51" fmla="*/ 56638 w 777363"/>
                  <a:gd name="connsiteY51" fmla="*/ 308256 h 682271"/>
                  <a:gd name="connsiteX52" fmla="*/ 56004 w 777363"/>
                  <a:gd name="connsiteY52" fmla="*/ 289206 h 682271"/>
                  <a:gd name="connsiteX53" fmla="*/ 68069 w 777363"/>
                  <a:gd name="connsiteY53" fmla="*/ 274601 h 682271"/>
                  <a:gd name="connsiteX54" fmla="*/ 66798 w 777363"/>
                  <a:gd name="connsiteY54" fmla="*/ 265076 h 682271"/>
                  <a:gd name="connsiteX55" fmla="*/ 68704 w 777363"/>
                  <a:gd name="connsiteY55" fmla="*/ 270156 h 682271"/>
                  <a:gd name="connsiteX56" fmla="*/ 79498 w 777363"/>
                  <a:gd name="connsiteY56" fmla="*/ 279046 h 682271"/>
                  <a:gd name="connsiteX57" fmla="*/ 81404 w 777363"/>
                  <a:gd name="connsiteY57" fmla="*/ 256821 h 682271"/>
                  <a:gd name="connsiteX58" fmla="*/ 139188 w 777363"/>
                  <a:gd name="connsiteY58" fmla="*/ 219992 h 682271"/>
                  <a:gd name="connsiteX59" fmla="*/ 153158 w 777363"/>
                  <a:gd name="connsiteY59" fmla="*/ 244121 h 682271"/>
                  <a:gd name="connsiteX60" fmla="*/ 174748 w 777363"/>
                  <a:gd name="connsiteY60" fmla="*/ 256821 h 682271"/>
                  <a:gd name="connsiteX61" fmla="*/ 183004 w 777363"/>
                  <a:gd name="connsiteY61" fmla="*/ 351437 h 682271"/>
                  <a:gd name="connsiteX62" fmla="*/ 245233 w 777363"/>
                  <a:gd name="connsiteY62" fmla="*/ 418112 h 682271"/>
                  <a:gd name="connsiteX63" fmla="*/ 256029 w 777363"/>
                  <a:gd name="connsiteY63" fmla="*/ 421921 h 682271"/>
                  <a:gd name="connsiteX64" fmla="*/ 227454 w 777363"/>
                  <a:gd name="connsiteY64" fmla="*/ 411762 h 682271"/>
                  <a:gd name="connsiteX65" fmla="*/ 222373 w 777363"/>
                  <a:gd name="connsiteY65" fmla="*/ 423192 h 682271"/>
                  <a:gd name="connsiteX66" fmla="*/ 211579 w 777363"/>
                  <a:gd name="connsiteY66" fmla="*/ 413031 h 682271"/>
                  <a:gd name="connsiteX67" fmla="*/ 209038 w 777363"/>
                  <a:gd name="connsiteY67" fmla="*/ 422556 h 682271"/>
                  <a:gd name="connsiteX68" fmla="*/ 203958 w 777363"/>
                  <a:gd name="connsiteY68" fmla="*/ 434621 h 682271"/>
                  <a:gd name="connsiteX69" fmla="*/ 304288 w 777363"/>
                  <a:gd name="connsiteY69" fmla="*/ 537492 h 682271"/>
                  <a:gd name="connsiteX70" fmla="*/ 304923 w 777363"/>
                  <a:gd name="connsiteY70" fmla="*/ 568606 h 682271"/>
                  <a:gd name="connsiteX71" fmla="*/ 334133 w 777363"/>
                  <a:gd name="connsiteY71" fmla="*/ 573051 h 682271"/>
                  <a:gd name="connsiteX72" fmla="*/ 329688 w 777363"/>
                  <a:gd name="connsiteY72" fmla="*/ 566701 h 682271"/>
                  <a:gd name="connsiteX73" fmla="*/ 362708 w 777363"/>
                  <a:gd name="connsiteY73" fmla="*/ 562256 h 682271"/>
                  <a:gd name="connsiteX74" fmla="*/ 370329 w 777363"/>
                  <a:gd name="connsiteY74" fmla="*/ 562892 h 682271"/>
                  <a:gd name="connsiteX75" fmla="*/ 365248 w 777363"/>
                  <a:gd name="connsiteY75" fmla="*/ 569242 h 682271"/>
                  <a:gd name="connsiteX76" fmla="*/ 383029 w 777363"/>
                  <a:gd name="connsiteY76" fmla="*/ 573051 h 682271"/>
                  <a:gd name="connsiteX77" fmla="*/ 396363 w 777363"/>
                  <a:gd name="connsiteY77" fmla="*/ 586387 h 682271"/>
                  <a:gd name="connsiteX78" fmla="*/ 430019 w 777363"/>
                  <a:gd name="connsiteY78" fmla="*/ 594006 h 682271"/>
                  <a:gd name="connsiteX79" fmla="*/ 467483 w 777363"/>
                  <a:gd name="connsiteY79" fmla="*/ 639092 h 682271"/>
                  <a:gd name="connsiteX80" fmla="*/ 490344 w 777363"/>
                  <a:gd name="connsiteY80" fmla="*/ 649251 h 682271"/>
                  <a:gd name="connsiteX81" fmla="*/ 494788 w 777363"/>
                  <a:gd name="connsiteY81" fmla="*/ 656872 h 682271"/>
                  <a:gd name="connsiteX82" fmla="*/ 499233 w 777363"/>
                  <a:gd name="connsiteY82" fmla="*/ 665762 h 682271"/>
                  <a:gd name="connsiteX83" fmla="*/ 501138 w 777363"/>
                  <a:gd name="connsiteY83" fmla="*/ 658142 h 682271"/>
                  <a:gd name="connsiteX84" fmla="*/ 503044 w 777363"/>
                  <a:gd name="connsiteY84" fmla="*/ 664492 h 682271"/>
                  <a:gd name="connsiteX85" fmla="*/ 511933 w 777363"/>
                  <a:gd name="connsiteY85" fmla="*/ 664492 h 682271"/>
                  <a:gd name="connsiteX86" fmla="*/ 519554 w 777363"/>
                  <a:gd name="connsiteY86" fmla="*/ 682272 h 682271"/>
                  <a:gd name="connsiteX87" fmla="*/ 519554 w 777363"/>
                  <a:gd name="connsiteY87" fmla="*/ 682272 h 682271"/>
                  <a:gd name="connsiteX88" fmla="*/ 536698 w 777363"/>
                  <a:gd name="connsiteY88" fmla="*/ 674651 h 682271"/>
                  <a:gd name="connsiteX89" fmla="*/ 483358 w 777363"/>
                  <a:gd name="connsiteY89" fmla="*/ 613692 h 682271"/>
                  <a:gd name="connsiteX90" fmla="*/ 479548 w 777363"/>
                  <a:gd name="connsiteY90" fmla="*/ 581942 h 682271"/>
                  <a:gd name="connsiteX91" fmla="*/ 459229 w 777363"/>
                  <a:gd name="connsiteY91" fmla="*/ 571781 h 682271"/>
                  <a:gd name="connsiteX92" fmla="*/ 433829 w 777363"/>
                  <a:gd name="connsiteY92" fmla="*/ 541937 h 682271"/>
                  <a:gd name="connsiteX93" fmla="*/ 394458 w 777363"/>
                  <a:gd name="connsiteY93" fmla="*/ 487326 h 682271"/>
                  <a:gd name="connsiteX94" fmla="*/ 370329 w 777363"/>
                  <a:gd name="connsiteY94" fmla="*/ 467642 h 682271"/>
                  <a:gd name="connsiteX95" fmla="*/ 349373 w 777363"/>
                  <a:gd name="connsiteY95" fmla="*/ 438431 h 682271"/>
                  <a:gd name="connsiteX96" fmla="*/ 336038 w 777363"/>
                  <a:gd name="connsiteY96" fmla="*/ 437796 h 682271"/>
                  <a:gd name="connsiteX97" fmla="*/ 348738 w 777363"/>
                  <a:gd name="connsiteY97" fmla="*/ 413031 h 682271"/>
                  <a:gd name="connsiteX98" fmla="*/ 337944 w 777363"/>
                  <a:gd name="connsiteY98" fmla="*/ 399696 h 682271"/>
                  <a:gd name="connsiteX99" fmla="*/ 313813 w 777363"/>
                  <a:gd name="connsiteY99" fmla="*/ 341912 h 682271"/>
                  <a:gd name="connsiteX100" fmla="*/ 290319 w 777363"/>
                  <a:gd name="connsiteY100" fmla="*/ 324767 h 682271"/>
                  <a:gd name="connsiteX101" fmla="*/ 316988 w 777363"/>
                  <a:gd name="connsiteY101" fmla="*/ 241581 h 682271"/>
                  <a:gd name="connsiteX102" fmla="*/ 363344 w 777363"/>
                  <a:gd name="connsiteY102" fmla="*/ 287937 h 682271"/>
                  <a:gd name="connsiteX103" fmla="*/ 391283 w 777363"/>
                  <a:gd name="connsiteY103" fmla="*/ 251742 h 682271"/>
                  <a:gd name="connsiteX104" fmla="*/ 433194 w 777363"/>
                  <a:gd name="connsiteY104" fmla="*/ 256821 h 682271"/>
                  <a:gd name="connsiteX105" fmla="*/ 447163 w 777363"/>
                  <a:gd name="connsiteY105" fmla="*/ 241581 h 682271"/>
                  <a:gd name="connsiteX106" fmla="*/ 449069 w 777363"/>
                  <a:gd name="connsiteY106" fmla="*/ 247931 h 682271"/>
                  <a:gd name="connsiteX107" fmla="*/ 477008 w 777363"/>
                  <a:gd name="connsiteY107" fmla="*/ 261267 h 682271"/>
                  <a:gd name="connsiteX108" fmla="*/ 496694 w 777363"/>
                  <a:gd name="connsiteY108" fmla="*/ 258726 h 682271"/>
                  <a:gd name="connsiteX109" fmla="*/ 569083 w 777363"/>
                  <a:gd name="connsiteY109" fmla="*/ 286031 h 682271"/>
                  <a:gd name="connsiteX110" fmla="*/ 589404 w 777363"/>
                  <a:gd name="connsiteY110" fmla="*/ 267617 h 682271"/>
                  <a:gd name="connsiteX111" fmla="*/ 610994 w 777363"/>
                  <a:gd name="connsiteY111" fmla="*/ 280951 h 682271"/>
                  <a:gd name="connsiteX112" fmla="*/ 617344 w 777363"/>
                  <a:gd name="connsiteY112" fmla="*/ 280951 h 682271"/>
                  <a:gd name="connsiteX113" fmla="*/ 617344 w 777363"/>
                  <a:gd name="connsiteY113" fmla="*/ 271426 h 682271"/>
                  <a:gd name="connsiteX114" fmla="*/ 659254 w 777363"/>
                  <a:gd name="connsiteY114" fmla="*/ 287937 h 682271"/>
                  <a:gd name="connsiteX115" fmla="*/ 661794 w 777363"/>
                  <a:gd name="connsiteY115" fmla="*/ 283492 h 682271"/>
                  <a:gd name="connsiteX116" fmla="*/ 670683 w 777363"/>
                  <a:gd name="connsiteY116" fmla="*/ 282856 h 682271"/>
                  <a:gd name="connsiteX117" fmla="*/ 698623 w 777363"/>
                  <a:gd name="connsiteY117" fmla="*/ 322862 h 682271"/>
                  <a:gd name="connsiteX118" fmla="*/ 725294 w 777363"/>
                  <a:gd name="connsiteY118" fmla="*/ 323496 h 682271"/>
                  <a:gd name="connsiteX119" fmla="*/ 741169 w 777363"/>
                  <a:gd name="connsiteY119" fmla="*/ 308256 h 682271"/>
                  <a:gd name="connsiteX120" fmla="*/ 732913 w 777363"/>
                  <a:gd name="connsiteY120" fmla="*/ 273331 h 682271"/>
                  <a:gd name="connsiteX121" fmla="*/ 746248 w 777363"/>
                  <a:gd name="connsiteY121" fmla="*/ 266981 h 682271"/>
                  <a:gd name="connsiteX122" fmla="*/ 744344 w 777363"/>
                  <a:gd name="connsiteY122" fmla="*/ 257456 h 682271"/>
                  <a:gd name="connsiteX123" fmla="*/ 777363 w 777363"/>
                  <a:gd name="connsiteY123" fmla="*/ 254917 h 682271"/>
                  <a:gd name="connsiteX124" fmla="*/ 721483 w 777363"/>
                  <a:gd name="connsiteY124" fmla="*/ 231421 h 68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777363" h="682271">
                    <a:moveTo>
                      <a:pt x="721483" y="231421"/>
                    </a:moveTo>
                    <a:cubicBezTo>
                      <a:pt x="715133" y="222531"/>
                      <a:pt x="727198" y="226342"/>
                      <a:pt x="728469" y="221896"/>
                    </a:cubicBezTo>
                    <a:cubicBezTo>
                      <a:pt x="729738" y="216817"/>
                      <a:pt x="718944" y="207292"/>
                      <a:pt x="724023" y="206021"/>
                    </a:cubicBezTo>
                    <a:cubicBezTo>
                      <a:pt x="725294" y="206021"/>
                      <a:pt x="735454" y="213642"/>
                      <a:pt x="737358" y="206021"/>
                    </a:cubicBezTo>
                    <a:cubicBezTo>
                      <a:pt x="740533" y="192687"/>
                      <a:pt x="712594" y="202846"/>
                      <a:pt x="711323" y="190146"/>
                    </a:cubicBezTo>
                    <a:cubicBezTo>
                      <a:pt x="710688" y="185067"/>
                      <a:pt x="721483" y="176176"/>
                      <a:pt x="720213" y="171731"/>
                    </a:cubicBezTo>
                    <a:cubicBezTo>
                      <a:pt x="717038" y="159667"/>
                      <a:pt x="711958" y="148237"/>
                      <a:pt x="703704" y="132996"/>
                    </a:cubicBezTo>
                    <a:cubicBezTo>
                      <a:pt x="701798" y="133631"/>
                      <a:pt x="700529" y="133631"/>
                      <a:pt x="698623" y="133631"/>
                    </a:cubicBezTo>
                    <a:cubicBezTo>
                      <a:pt x="698623" y="133631"/>
                      <a:pt x="685923" y="127281"/>
                      <a:pt x="685923" y="127281"/>
                    </a:cubicBezTo>
                    <a:cubicBezTo>
                      <a:pt x="675763" y="127281"/>
                      <a:pt x="673858" y="145062"/>
                      <a:pt x="668144" y="148871"/>
                    </a:cubicBezTo>
                    <a:cubicBezTo>
                      <a:pt x="653538" y="159667"/>
                      <a:pt x="583054" y="152046"/>
                      <a:pt x="567813" y="143156"/>
                    </a:cubicBezTo>
                    <a:cubicBezTo>
                      <a:pt x="557654" y="137442"/>
                      <a:pt x="550669" y="126012"/>
                      <a:pt x="539873" y="120296"/>
                    </a:cubicBezTo>
                    <a:cubicBezTo>
                      <a:pt x="530348" y="115217"/>
                      <a:pt x="512569" y="120931"/>
                      <a:pt x="504948" y="112676"/>
                    </a:cubicBezTo>
                    <a:cubicBezTo>
                      <a:pt x="498598" y="105692"/>
                      <a:pt x="498598" y="91721"/>
                      <a:pt x="492883" y="84101"/>
                    </a:cubicBezTo>
                    <a:cubicBezTo>
                      <a:pt x="483994" y="72037"/>
                      <a:pt x="466213" y="68226"/>
                      <a:pt x="456688" y="57431"/>
                    </a:cubicBezTo>
                    <a:cubicBezTo>
                      <a:pt x="449704" y="49812"/>
                      <a:pt x="428113" y="28856"/>
                      <a:pt x="411604" y="10442"/>
                    </a:cubicBezTo>
                    <a:cubicBezTo>
                      <a:pt x="401444" y="6631"/>
                      <a:pt x="384298" y="-1624"/>
                      <a:pt x="376679" y="281"/>
                    </a:cubicBezTo>
                    <a:cubicBezTo>
                      <a:pt x="363344" y="3456"/>
                      <a:pt x="377313" y="23776"/>
                      <a:pt x="369058" y="28221"/>
                    </a:cubicBezTo>
                    <a:cubicBezTo>
                      <a:pt x="369058" y="28221"/>
                      <a:pt x="354454" y="27587"/>
                      <a:pt x="354454" y="27587"/>
                    </a:cubicBezTo>
                    <a:cubicBezTo>
                      <a:pt x="351913" y="27587"/>
                      <a:pt x="349373" y="26317"/>
                      <a:pt x="347469" y="26951"/>
                    </a:cubicBezTo>
                    <a:cubicBezTo>
                      <a:pt x="344294" y="28221"/>
                      <a:pt x="347469" y="33937"/>
                      <a:pt x="344929" y="36476"/>
                    </a:cubicBezTo>
                    <a:cubicBezTo>
                      <a:pt x="330958" y="47271"/>
                      <a:pt x="280158" y="45367"/>
                      <a:pt x="282063" y="70767"/>
                    </a:cubicBezTo>
                    <a:cubicBezTo>
                      <a:pt x="282698" y="77751"/>
                      <a:pt x="294763" y="83467"/>
                      <a:pt x="296033" y="90451"/>
                    </a:cubicBezTo>
                    <a:cubicBezTo>
                      <a:pt x="297304" y="94262"/>
                      <a:pt x="292223" y="125376"/>
                      <a:pt x="289683" y="127917"/>
                    </a:cubicBezTo>
                    <a:cubicBezTo>
                      <a:pt x="277619" y="138076"/>
                      <a:pt x="256029" y="121567"/>
                      <a:pt x="243329" y="138712"/>
                    </a:cubicBezTo>
                    <a:cubicBezTo>
                      <a:pt x="233169" y="152681"/>
                      <a:pt x="252854" y="150776"/>
                      <a:pt x="250948" y="160301"/>
                    </a:cubicBezTo>
                    <a:cubicBezTo>
                      <a:pt x="249679" y="166017"/>
                      <a:pt x="235708" y="162842"/>
                      <a:pt x="235073" y="168556"/>
                    </a:cubicBezTo>
                    <a:cubicBezTo>
                      <a:pt x="234438" y="173637"/>
                      <a:pt x="247138" y="191417"/>
                      <a:pt x="240154" y="197131"/>
                    </a:cubicBezTo>
                    <a:cubicBezTo>
                      <a:pt x="221104" y="212371"/>
                      <a:pt x="203958" y="178081"/>
                      <a:pt x="188083" y="181256"/>
                    </a:cubicBezTo>
                    <a:cubicBezTo>
                      <a:pt x="184273" y="181892"/>
                      <a:pt x="181733" y="187606"/>
                      <a:pt x="177923" y="188242"/>
                    </a:cubicBezTo>
                    <a:cubicBezTo>
                      <a:pt x="170304" y="190146"/>
                      <a:pt x="173479" y="190781"/>
                      <a:pt x="167763" y="185067"/>
                    </a:cubicBezTo>
                    <a:cubicBezTo>
                      <a:pt x="158873" y="176812"/>
                      <a:pt x="149348" y="167287"/>
                      <a:pt x="147444" y="155221"/>
                    </a:cubicBezTo>
                    <a:cubicBezTo>
                      <a:pt x="147444" y="154587"/>
                      <a:pt x="147444" y="145696"/>
                      <a:pt x="142363" y="150142"/>
                    </a:cubicBezTo>
                    <a:cubicBezTo>
                      <a:pt x="136013" y="155856"/>
                      <a:pt x="136013" y="168556"/>
                      <a:pt x="129663" y="174271"/>
                    </a:cubicBezTo>
                    <a:cubicBezTo>
                      <a:pt x="109344" y="193956"/>
                      <a:pt x="83944" y="166651"/>
                      <a:pt x="63623" y="173001"/>
                    </a:cubicBezTo>
                    <a:lnTo>
                      <a:pt x="62988" y="182526"/>
                    </a:lnTo>
                    <a:cubicBezTo>
                      <a:pt x="50923" y="188876"/>
                      <a:pt x="21079" y="182526"/>
                      <a:pt x="10919" y="175542"/>
                    </a:cubicBezTo>
                    <a:cubicBezTo>
                      <a:pt x="7744" y="174906"/>
                      <a:pt x="-1146" y="167921"/>
                      <a:pt x="123" y="174906"/>
                    </a:cubicBezTo>
                    <a:cubicBezTo>
                      <a:pt x="1394" y="183162"/>
                      <a:pt x="758" y="196496"/>
                      <a:pt x="2029" y="203481"/>
                    </a:cubicBezTo>
                    <a:lnTo>
                      <a:pt x="10283" y="207292"/>
                    </a:lnTo>
                    <a:cubicBezTo>
                      <a:pt x="11554" y="211737"/>
                      <a:pt x="758" y="236501"/>
                      <a:pt x="7744" y="241581"/>
                    </a:cubicBezTo>
                    <a:cubicBezTo>
                      <a:pt x="7744" y="241581"/>
                      <a:pt x="9648" y="241581"/>
                      <a:pt x="12188" y="242217"/>
                    </a:cubicBezTo>
                    <a:cubicBezTo>
                      <a:pt x="18538" y="241581"/>
                      <a:pt x="29969" y="243487"/>
                      <a:pt x="25523" y="243487"/>
                    </a:cubicBezTo>
                    <a:cubicBezTo>
                      <a:pt x="25523" y="243487"/>
                      <a:pt x="17269" y="242851"/>
                      <a:pt x="12188" y="242217"/>
                    </a:cubicBezTo>
                    <a:cubicBezTo>
                      <a:pt x="9648" y="242217"/>
                      <a:pt x="7108" y="243487"/>
                      <a:pt x="7744" y="244756"/>
                    </a:cubicBezTo>
                    <a:cubicBezTo>
                      <a:pt x="10919" y="256187"/>
                      <a:pt x="22348" y="263171"/>
                      <a:pt x="29969" y="274601"/>
                    </a:cubicBezTo>
                    <a:cubicBezTo>
                      <a:pt x="31238" y="277142"/>
                      <a:pt x="29969" y="285396"/>
                      <a:pt x="31238" y="287301"/>
                    </a:cubicBezTo>
                    <a:cubicBezTo>
                      <a:pt x="33144" y="289206"/>
                      <a:pt x="31238" y="291112"/>
                      <a:pt x="30604" y="293651"/>
                    </a:cubicBezTo>
                    <a:cubicBezTo>
                      <a:pt x="30604" y="297462"/>
                      <a:pt x="42033" y="303176"/>
                      <a:pt x="43304" y="303812"/>
                    </a:cubicBezTo>
                    <a:lnTo>
                      <a:pt x="42669" y="313337"/>
                    </a:lnTo>
                    <a:cubicBezTo>
                      <a:pt x="43938" y="317146"/>
                      <a:pt x="41398" y="300637"/>
                      <a:pt x="45844" y="301271"/>
                    </a:cubicBezTo>
                    <a:cubicBezTo>
                      <a:pt x="50288" y="301906"/>
                      <a:pt x="56004" y="312701"/>
                      <a:pt x="56638" y="308256"/>
                    </a:cubicBezTo>
                    <a:cubicBezTo>
                      <a:pt x="56638" y="306987"/>
                      <a:pt x="53463" y="292381"/>
                      <a:pt x="56004" y="289206"/>
                    </a:cubicBezTo>
                    <a:cubicBezTo>
                      <a:pt x="58544" y="286031"/>
                      <a:pt x="69338" y="280951"/>
                      <a:pt x="68069" y="274601"/>
                    </a:cubicBezTo>
                    <a:cubicBezTo>
                      <a:pt x="68069" y="273967"/>
                      <a:pt x="56004" y="267617"/>
                      <a:pt x="66798" y="265076"/>
                    </a:cubicBezTo>
                    <a:cubicBezTo>
                      <a:pt x="68704" y="264442"/>
                      <a:pt x="68069" y="268251"/>
                      <a:pt x="68704" y="270156"/>
                    </a:cubicBezTo>
                    <a:cubicBezTo>
                      <a:pt x="72513" y="279681"/>
                      <a:pt x="64258" y="282856"/>
                      <a:pt x="79498" y="279046"/>
                    </a:cubicBezTo>
                    <a:cubicBezTo>
                      <a:pt x="86483" y="277142"/>
                      <a:pt x="77594" y="261267"/>
                      <a:pt x="81404" y="256821"/>
                    </a:cubicBezTo>
                    <a:cubicBezTo>
                      <a:pt x="102358" y="231421"/>
                      <a:pt x="94738" y="195226"/>
                      <a:pt x="139188" y="219992"/>
                    </a:cubicBezTo>
                    <a:cubicBezTo>
                      <a:pt x="140458" y="220626"/>
                      <a:pt x="149348" y="238406"/>
                      <a:pt x="153158" y="244121"/>
                    </a:cubicBezTo>
                    <a:cubicBezTo>
                      <a:pt x="158873" y="251742"/>
                      <a:pt x="169669" y="250471"/>
                      <a:pt x="174748" y="256821"/>
                    </a:cubicBezTo>
                    <a:cubicBezTo>
                      <a:pt x="191258" y="277776"/>
                      <a:pt x="169669" y="321592"/>
                      <a:pt x="183004" y="351437"/>
                    </a:cubicBezTo>
                    <a:cubicBezTo>
                      <a:pt x="192529" y="371756"/>
                      <a:pt x="225548" y="407317"/>
                      <a:pt x="245233" y="418112"/>
                    </a:cubicBezTo>
                    <a:cubicBezTo>
                      <a:pt x="246504" y="418746"/>
                      <a:pt x="256663" y="416206"/>
                      <a:pt x="256029" y="421921"/>
                    </a:cubicBezTo>
                    <a:cubicBezTo>
                      <a:pt x="255394" y="432081"/>
                      <a:pt x="228088" y="411762"/>
                      <a:pt x="227454" y="411762"/>
                    </a:cubicBezTo>
                    <a:cubicBezTo>
                      <a:pt x="223644" y="411762"/>
                      <a:pt x="226183" y="422556"/>
                      <a:pt x="222373" y="423192"/>
                    </a:cubicBezTo>
                    <a:lnTo>
                      <a:pt x="211579" y="413031"/>
                    </a:lnTo>
                    <a:cubicBezTo>
                      <a:pt x="209038" y="412396"/>
                      <a:pt x="212213" y="426367"/>
                      <a:pt x="209038" y="422556"/>
                    </a:cubicBezTo>
                    <a:cubicBezTo>
                      <a:pt x="197608" y="411126"/>
                      <a:pt x="202688" y="432081"/>
                      <a:pt x="203958" y="434621"/>
                    </a:cubicBezTo>
                    <a:cubicBezTo>
                      <a:pt x="215388" y="460656"/>
                      <a:pt x="276983" y="526697"/>
                      <a:pt x="304288" y="537492"/>
                    </a:cubicBezTo>
                    <a:cubicBezTo>
                      <a:pt x="306829" y="538762"/>
                      <a:pt x="305558" y="559717"/>
                      <a:pt x="304923" y="568606"/>
                    </a:cubicBezTo>
                    <a:cubicBezTo>
                      <a:pt x="304923" y="569242"/>
                      <a:pt x="332863" y="574956"/>
                      <a:pt x="334133" y="573051"/>
                    </a:cubicBezTo>
                    <a:cubicBezTo>
                      <a:pt x="335404" y="571147"/>
                      <a:pt x="329054" y="569242"/>
                      <a:pt x="329688" y="566701"/>
                    </a:cubicBezTo>
                    <a:cubicBezTo>
                      <a:pt x="330323" y="565431"/>
                      <a:pt x="360169" y="561622"/>
                      <a:pt x="362708" y="562256"/>
                    </a:cubicBezTo>
                    <a:cubicBezTo>
                      <a:pt x="365248" y="562256"/>
                      <a:pt x="367788" y="561622"/>
                      <a:pt x="370329" y="562892"/>
                    </a:cubicBezTo>
                    <a:cubicBezTo>
                      <a:pt x="384298" y="566701"/>
                      <a:pt x="365248" y="568606"/>
                      <a:pt x="365248" y="569242"/>
                    </a:cubicBezTo>
                    <a:cubicBezTo>
                      <a:pt x="365248" y="569242"/>
                      <a:pt x="383029" y="573051"/>
                      <a:pt x="383029" y="573051"/>
                    </a:cubicBezTo>
                    <a:cubicBezTo>
                      <a:pt x="383029" y="573051"/>
                      <a:pt x="395729" y="586387"/>
                      <a:pt x="396363" y="586387"/>
                    </a:cubicBezTo>
                    <a:cubicBezTo>
                      <a:pt x="404619" y="588926"/>
                      <a:pt x="420494" y="588292"/>
                      <a:pt x="430019" y="594006"/>
                    </a:cubicBezTo>
                    <a:cubicBezTo>
                      <a:pt x="445258" y="603531"/>
                      <a:pt x="454148" y="628297"/>
                      <a:pt x="467483" y="639092"/>
                    </a:cubicBezTo>
                    <a:cubicBezTo>
                      <a:pt x="473198" y="644172"/>
                      <a:pt x="484629" y="644172"/>
                      <a:pt x="490344" y="649251"/>
                    </a:cubicBezTo>
                    <a:cubicBezTo>
                      <a:pt x="492248" y="651156"/>
                      <a:pt x="493519" y="654331"/>
                      <a:pt x="494788" y="656872"/>
                    </a:cubicBezTo>
                    <a:cubicBezTo>
                      <a:pt x="497329" y="661951"/>
                      <a:pt x="498598" y="664492"/>
                      <a:pt x="499233" y="665762"/>
                    </a:cubicBezTo>
                    <a:cubicBezTo>
                      <a:pt x="498598" y="663222"/>
                      <a:pt x="497329" y="658142"/>
                      <a:pt x="501138" y="658142"/>
                    </a:cubicBezTo>
                    <a:cubicBezTo>
                      <a:pt x="503679" y="658142"/>
                      <a:pt x="501773" y="662587"/>
                      <a:pt x="503044" y="664492"/>
                    </a:cubicBezTo>
                    <a:cubicBezTo>
                      <a:pt x="503679" y="665126"/>
                      <a:pt x="511298" y="662587"/>
                      <a:pt x="511933" y="664492"/>
                    </a:cubicBezTo>
                    <a:cubicBezTo>
                      <a:pt x="513838" y="670842"/>
                      <a:pt x="503679" y="677192"/>
                      <a:pt x="519554" y="682272"/>
                    </a:cubicBezTo>
                    <a:cubicBezTo>
                      <a:pt x="519554" y="682272"/>
                      <a:pt x="519554" y="682272"/>
                      <a:pt x="519554" y="682272"/>
                    </a:cubicBezTo>
                    <a:cubicBezTo>
                      <a:pt x="523363" y="679731"/>
                      <a:pt x="536063" y="677826"/>
                      <a:pt x="536698" y="674651"/>
                    </a:cubicBezTo>
                    <a:cubicBezTo>
                      <a:pt x="542413" y="652426"/>
                      <a:pt x="491613" y="628931"/>
                      <a:pt x="483358" y="613692"/>
                    </a:cubicBezTo>
                    <a:cubicBezTo>
                      <a:pt x="478913" y="605437"/>
                      <a:pt x="485263" y="590197"/>
                      <a:pt x="479548" y="581942"/>
                    </a:cubicBezTo>
                    <a:cubicBezTo>
                      <a:pt x="476373" y="576862"/>
                      <a:pt x="464308" y="575592"/>
                      <a:pt x="459229" y="571781"/>
                    </a:cubicBezTo>
                    <a:cubicBezTo>
                      <a:pt x="449704" y="564162"/>
                      <a:pt x="441448" y="551462"/>
                      <a:pt x="433829" y="541937"/>
                    </a:cubicBezTo>
                    <a:cubicBezTo>
                      <a:pt x="419223" y="524792"/>
                      <a:pt x="409698" y="503837"/>
                      <a:pt x="394458" y="487326"/>
                    </a:cubicBezTo>
                    <a:cubicBezTo>
                      <a:pt x="387473" y="479706"/>
                      <a:pt x="377313" y="475262"/>
                      <a:pt x="370329" y="467642"/>
                    </a:cubicBezTo>
                    <a:cubicBezTo>
                      <a:pt x="363344" y="460021"/>
                      <a:pt x="357629" y="444146"/>
                      <a:pt x="349373" y="438431"/>
                    </a:cubicBezTo>
                    <a:lnTo>
                      <a:pt x="336038" y="437796"/>
                    </a:lnTo>
                    <a:cubicBezTo>
                      <a:pt x="330323" y="430812"/>
                      <a:pt x="348738" y="418112"/>
                      <a:pt x="348738" y="413031"/>
                    </a:cubicBezTo>
                    <a:cubicBezTo>
                      <a:pt x="348738" y="407317"/>
                      <a:pt x="341119" y="404776"/>
                      <a:pt x="337944" y="399696"/>
                    </a:cubicBezTo>
                    <a:cubicBezTo>
                      <a:pt x="327783" y="382551"/>
                      <a:pt x="325879" y="357787"/>
                      <a:pt x="313813" y="341912"/>
                    </a:cubicBezTo>
                    <a:cubicBezTo>
                      <a:pt x="308098" y="334292"/>
                      <a:pt x="295398" y="332387"/>
                      <a:pt x="290319" y="324767"/>
                    </a:cubicBezTo>
                    <a:cubicBezTo>
                      <a:pt x="282698" y="314606"/>
                      <a:pt x="291588" y="237137"/>
                      <a:pt x="316988" y="241581"/>
                    </a:cubicBezTo>
                    <a:cubicBezTo>
                      <a:pt x="327148" y="243487"/>
                      <a:pt x="352548" y="278412"/>
                      <a:pt x="363344" y="287937"/>
                    </a:cubicBezTo>
                    <a:cubicBezTo>
                      <a:pt x="379219" y="288571"/>
                      <a:pt x="381123" y="261267"/>
                      <a:pt x="391283" y="251742"/>
                    </a:cubicBezTo>
                    <a:cubicBezTo>
                      <a:pt x="407158" y="237137"/>
                      <a:pt x="418588" y="259996"/>
                      <a:pt x="433194" y="256821"/>
                    </a:cubicBezTo>
                    <a:cubicBezTo>
                      <a:pt x="436369" y="256187"/>
                      <a:pt x="443988" y="240946"/>
                      <a:pt x="447163" y="241581"/>
                    </a:cubicBezTo>
                    <a:cubicBezTo>
                      <a:pt x="449069" y="242217"/>
                      <a:pt x="447798" y="246026"/>
                      <a:pt x="449069" y="247931"/>
                    </a:cubicBezTo>
                    <a:cubicBezTo>
                      <a:pt x="454148" y="253646"/>
                      <a:pt x="470023" y="258726"/>
                      <a:pt x="477008" y="261267"/>
                    </a:cubicBezTo>
                    <a:cubicBezTo>
                      <a:pt x="485898" y="265076"/>
                      <a:pt x="492248" y="257456"/>
                      <a:pt x="496694" y="258726"/>
                    </a:cubicBezTo>
                    <a:cubicBezTo>
                      <a:pt x="509394" y="262537"/>
                      <a:pt x="557654" y="285396"/>
                      <a:pt x="569083" y="286031"/>
                    </a:cubicBezTo>
                    <a:cubicBezTo>
                      <a:pt x="579879" y="286031"/>
                      <a:pt x="583054" y="268887"/>
                      <a:pt x="589404" y="267617"/>
                    </a:cubicBezTo>
                    <a:cubicBezTo>
                      <a:pt x="594483" y="266981"/>
                      <a:pt x="605913" y="279046"/>
                      <a:pt x="610994" y="280951"/>
                    </a:cubicBezTo>
                    <a:cubicBezTo>
                      <a:pt x="612898" y="281587"/>
                      <a:pt x="616073" y="282221"/>
                      <a:pt x="617344" y="280951"/>
                    </a:cubicBezTo>
                    <a:lnTo>
                      <a:pt x="617344" y="271426"/>
                    </a:lnTo>
                    <a:cubicBezTo>
                      <a:pt x="635123" y="264442"/>
                      <a:pt x="647823" y="288571"/>
                      <a:pt x="659254" y="287937"/>
                    </a:cubicBezTo>
                    <a:cubicBezTo>
                      <a:pt x="661158" y="287937"/>
                      <a:pt x="659888" y="284126"/>
                      <a:pt x="661794" y="283492"/>
                    </a:cubicBezTo>
                    <a:cubicBezTo>
                      <a:pt x="664333" y="282221"/>
                      <a:pt x="667508" y="282221"/>
                      <a:pt x="670683" y="282856"/>
                    </a:cubicBezTo>
                    <a:cubicBezTo>
                      <a:pt x="696083" y="289206"/>
                      <a:pt x="687829" y="319051"/>
                      <a:pt x="698623" y="322862"/>
                    </a:cubicBezTo>
                    <a:cubicBezTo>
                      <a:pt x="707513" y="326037"/>
                      <a:pt x="716404" y="325401"/>
                      <a:pt x="725294" y="323496"/>
                    </a:cubicBezTo>
                    <a:cubicBezTo>
                      <a:pt x="712594" y="305081"/>
                      <a:pt x="735454" y="319051"/>
                      <a:pt x="741169" y="308256"/>
                    </a:cubicBezTo>
                    <a:cubicBezTo>
                      <a:pt x="744344" y="301906"/>
                      <a:pt x="725929" y="279681"/>
                      <a:pt x="732913" y="273331"/>
                    </a:cubicBezTo>
                    <a:cubicBezTo>
                      <a:pt x="743073" y="264442"/>
                      <a:pt x="741169" y="284126"/>
                      <a:pt x="746248" y="266981"/>
                    </a:cubicBezTo>
                    <a:lnTo>
                      <a:pt x="744344" y="257456"/>
                    </a:lnTo>
                    <a:cubicBezTo>
                      <a:pt x="751329" y="247931"/>
                      <a:pt x="777363" y="284762"/>
                      <a:pt x="777363" y="254917"/>
                    </a:cubicBezTo>
                    <a:cubicBezTo>
                      <a:pt x="762123" y="254281"/>
                      <a:pt x="731644" y="246026"/>
                      <a:pt x="721483" y="23142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177925A5-4C7B-25F8-06BB-0913B430687C}"/>
                  </a:ext>
                </a:extLst>
              </p:cNvPr>
              <p:cNvSpPr/>
              <p:nvPr/>
            </p:nvSpPr>
            <p:spPr>
              <a:xfrm>
                <a:off x="9174835" y="4878070"/>
                <a:ext cx="48590" cy="56285"/>
              </a:xfrm>
              <a:custGeom>
                <a:avLst/>
                <a:gdLst>
                  <a:gd name="connsiteX0" fmla="*/ 47632 w 48590"/>
                  <a:gd name="connsiteY0" fmla="*/ 55880 h 56285"/>
                  <a:gd name="connsiteX1" fmla="*/ 45727 w 48590"/>
                  <a:gd name="connsiteY1" fmla="*/ 46355 h 56285"/>
                  <a:gd name="connsiteX2" fmla="*/ 24138 w 48590"/>
                  <a:gd name="connsiteY2" fmla="*/ 6985 h 56285"/>
                  <a:gd name="connsiteX3" fmla="*/ 17788 w 48590"/>
                  <a:gd name="connsiteY3" fmla="*/ 0 h 56285"/>
                  <a:gd name="connsiteX4" fmla="*/ 17152 w 48590"/>
                  <a:gd name="connsiteY4" fmla="*/ 9525 h 56285"/>
                  <a:gd name="connsiteX5" fmla="*/ 7 w 48590"/>
                  <a:gd name="connsiteY5" fmla="*/ 30480 h 56285"/>
                  <a:gd name="connsiteX6" fmla="*/ 47632 w 48590"/>
                  <a:gd name="connsiteY6" fmla="*/ 55880 h 56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590" h="56285">
                    <a:moveTo>
                      <a:pt x="47632" y="55880"/>
                    </a:moveTo>
                    <a:cubicBezTo>
                      <a:pt x="50173" y="54610"/>
                      <a:pt x="46998" y="49530"/>
                      <a:pt x="45727" y="46355"/>
                    </a:cubicBezTo>
                    <a:cubicBezTo>
                      <a:pt x="40013" y="33020"/>
                      <a:pt x="31123" y="19685"/>
                      <a:pt x="24138" y="6985"/>
                    </a:cubicBezTo>
                    <a:cubicBezTo>
                      <a:pt x="22232" y="5080"/>
                      <a:pt x="20963" y="1270"/>
                      <a:pt x="17788" y="0"/>
                    </a:cubicBezTo>
                    <a:lnTo>
                      <a:pt x="17152" y="9525"/>
                    </a:lnTo>
                    <a:cubicBezTo>
                      <a:pt x="13977" y="15240"/>
                      <a:pt x="1277" y="24130"/>
                      <a:pt x="7" y="30480"/>
                    </a:cubicBezTo>
                    <a:cubicBezTo>
                      <a:pt x="-627" y="35560"/>
                      <a:pt x="39377" y="59690"/>
                      <a:pt x="47632" y="5588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834AF825-7B70-9561-0000-B622FB7CCED3}"/>
                  </a:ext>
                </a:extLst>
              </p:cNvPr>
              <p:cNvSpPr/>
              <p:nvPr/>
            </p:nvSpPr>
            <p:spPr>
              <a:xfrm>
                <a:off x="9151204" y="4896399"/>
                <a:ext cx="23181" cy="105244"/>
              </a:xfrm>
              <a:custGeom>
                <a:avLst/>
                <a:gdLst>
                  <a:gd name="connsiteX0" fmla="*/ 23004 w 23181"/>
                  <a:gd name="connsiteY0" fmla="*/ 35646 h 105244"/>
                  <a:gd name="connsiteX1" fmla="*/ 9669 w 23181"/>
                  <a:gd name="connsiteY1" fmla="*/ 85 h 105244"/>
                  <a:gd name="connsiteX2" fmla="*/ 12208 w 23181"/>
                  <a:gd name="connsiteY2" fmla="*/ 38185 h 105244"/>
                  <a:gd name="connsiteX3" fmla="*/ 6494 w 23181"/>
                  <a:gd name="connsiteY3" fmla="*/ 69935 h 105244"/>
                  <a:gd name="connsiteX4" fmla="*/ 22369 w 23181"/>
                  <a:gd name="connsiteY4" fmla="*/ 104860 h 105244"/>
                  <a:gd name="connsiteX5" fmla="*/ 20464 w 23181"/>
                  <a:gd name="connsiteY5" fmla="*/ 66760 h 105244"/>
                  <a:gd name="connsiteX6" fmla="*/ 22369 w 23181"/>
                  <a:gd name="connsiteY6" fmla="*/ 43266 h 105244"/>
                  <a:gd name="connsiteX7" fmla="*/ 23004 w 23181"/>
                  <a:gd name="connsiteY7" fmla="*/ 35646 h 10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81" h="105244">
                    <a:moveTo>
                      <a:pt x="23004" y="35646"/>
                    </a:moveTo>
                    <a:cubicBezTo>
                      <a:pt x="18558" y="22310"/>
                      <a:pt x="12208" y="15960"/>
                      <a:pt x="9669" y="85"/>
                    </a:cubicBezTo>
                    <a:cubicBezTo>
                      <a:pt x="-13192" y="-1819"/>
                      <a:pt x="11574" y="28660"/>
                      <a:pt x="12208" y="38185"/>
                    </a:cubicBezTo>
                    <a:cubicBezTo>
                      <a:pt x="13479" y="60410"/>
                      <a:pt x="-4936" y="31201"/>
                      <a:pt x="6494" y="69935"/>
                    </a:cubicBezTo>
                    <a:cubicBezTo>
                      <a:pt x="7764" y="73746"/>
                      <a:pt x="16019" y="109306"/>
                      <a:pt x="22369" y="104860"/>
                    </a:cubicBezTo>
                    <a:cubicBezTo>
                      <a:pt x="23004" y="104226"/>
                      <a:pt x="20464" y="70571"/>
                      <a:pt x="20464" y="66760"/>
                    </a:cubicBezTo>
                    <a:cubicBezTo>
                      <a:pt x="21099" y="59141"/>
                      <a:pt x="21733" y="50885"/>
                      <a:pt x="22369" y="43266"/>
                    </a:cubicBezTo>
                    <a:cubicBezTo>
                      <a:pt x="22369" y="40726"/>
                      <a:pt x="23639" y="38185"/>
                      <a:pt x="23004" y="3564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287" name="Graphic 233">
              <a:extLst>
                <a:ext uri="{FF2B5EF4-FFF2-40B4-BE49-F238E27FC236}">
                  <a16:creationId xmlns:a16="http://schemas.microsoft.com/office/drawing/2014/main" id="{D27D02A8-4D62-A2D7-CD22-57A98301AADE}"/>
                </a:ext>
              </a:extLst>
            </p:cNvPr>
            <p:cNvGrpSpPr/>
            <p:nvPr/>
          </p:nvGrpSpPr>
          <p:grpSpPr>
            <a:xfrm>
              <a:off x="9947002" y="4306411"/>
              <a:ext cx="1250315" cy="874970"/>
              <a:chOff x="9947002" y="4306411"/>
              <a:chExt cx="1250315" cy="874970"/>
            </a:xfrm>
            <a:grpFill/>
          </p:grpSpPr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C300D6D6-C9E4-AA74-ABFD-6DC1F8914B27}"/>
                  </a:ext>
                </a:extLst>
              </p:cNvPr>
              <p:cNvSpPr/>
              <p:nvPr/>
            </p:nvSpPr>
            <p:spPr>
              <a:xfrm>
                <a:off x="11119114" y="4923154"/>
                <a:ext cx="12798" cy="14203"/>
              </a:xfrm>
              <a:custGeom>
                <a:avLst/>
                <a:gdLst>
                  <a:gd name="connsiteX0" fmla="*/ 98 w 12798"/>
                  <a:gd name="connsiteY0" fmla="*/ 13970 h 14203"/>
                  <a:gd name="connsiteX1" fmla="*/ 12798 w 12798"/>
                  <a:gd name="connsiteY1" fmla="*/ 0 h 14203"/>
                  <a:gd name="connsiteX2" fmla="*/ 98 w 12798"/>
                  <a:gd name="connsiteY2" fmla="*/ 13970 h 1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98" h="14203">
                    <a:moveTo>
                      <a:pt x="98" y="13970"/>
                    </a:moveTo>
                    <a:cubicBezTo>
                      <a:pt x="-1172" y="15240"/>
                      <a:pt x="10259" y="11430"/>
                      <a:pt x="12798" y="0"/>
                    </a:cubicBezTo>
                    <a:cubicBezTo>
                      <a:pt x="7719" y="3810"/>
                      <a:pt x="3273" y="9525"/>
                      <a:pt x="98" y="1397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4BB6CB6E-8625-AD2F-D93A-7C01FE971F2C}"/>
                  </a:ext>
                </a:extLst>
              </p:cNvPr>
              <p:cNvSpPr/>
              <p:nvPr/>
            </p:nvSpPr>
            <p:spPr>
              <a:xfrm>
                <a:off x="9947002" y="4306411"/>
                <a:ext cx="1250315" cy="874970"/>
              </a:xfrm>
              <a:custGeom>
                <a:avLst/>
                <a:gdLst>
                  <a:gd name="connsiteX0" fmla="*/ 1250315 w 1250315"/>
                  <a:gd name="connsiteY0" fmla="*/ 534829 h 874970"/>
                  <a:gd name="connsiteX1" fmla="*/ 1238250 w 1250315"/>
                  <a:gd name="connsiteY1" fmla="*/ 526574 h 874970"/>
                  <a:gd name="connsiteX2" fmla="*/ 1244600 w 1250315"/>
                  <a:gd name="connsiteY2" fmla="*/ 525939 h 874970"/>
                  <a:gd name="connsiteX3" fmla="*/ 1193800 w 1250315"/>
                  <a:gd name="connsiteY3" fmla="*/ 491014 h 874970"/>
                  <a:gd name="connsiteX4" fmla="*/ 1154430 w 1250315"/>
                  <a:gd name="connsiteY4" fmla="*/ 517684 h 874970"/>
                  <a:gd name="connsiteX5" fmla="*/ 1125855 w 1250315"/>
                  <a:gd name="connsiteY5" fmla="*/ 520859 h 874970"/>
                  <a:gd name="connsiteX6" fmla="*/ 1123315 w 1250315"/>
                  <a:gd name="connsiteY6" fmla="*/ 536734 h 874970"/>
                  <a:gd name="connsiteX7" fmla="*/ 1064260 w 1250315"/>
                  <a:gd name="connsiteY7" fmla="*/ 524034 h 874970"/>
                  <a:gd name="connsiteX8" fmla="*/ 1049021 w 1250315"/>
                  <a:gd name="connsiteY8" fmla="*/ 503714 h 874970"/>
                  <a:gd name="connsiteX9" fmla="*/ 1040765 w 1250315"/>
                  <a:gd name="connsiteY9" fmla="*/ 489109 h 874970"/>
                  <a:gd name="connsiteX10" fmla="*/ 1026795 w 1250315"/>
                  <a:gd name="connsiteY10" fmla="*/ 480854 h 874970"/>
                  <a:gd name="connsiteX11" fmla="*/ 1038860 w 1250315"/>
                  <a:gd name="connsiteY11" fmla="*/ 470059 h 874970"/>
                  <a:gd name="connsiteX12" fmla="*/ 1020445 w 1250315"/>
                  <a:gd name="connsiteY12" fmla="*/ 399574 h 874970"/>
                  <a:gd name="connsiteX13" fmla="*/ 1030605 w 1250315"/>
                  <a:gd name="connsiteY13" fmla="*/ 288449 h 874970"/>
                  <a:gd name="connsiteX14" fmla="*/ 929005 w 1250315"/>
                  <a:gd name="connsiteY14" fmla="*/ 153829 h 874970"/>
                  <a:gd name="connsiteX15" fmla="*/ 929640 w 1250315"/>
                  <a:gd name="connsiteY15" fmla="*/ 137954 h 874970"/>
                  <a:gd name="connsiteX16" fmla="*/ 914400 w 1250315"/>
                  <a:gd name="connsiteY16" fmla="*/ 132874 h 874970"/>
                  <a:gd name="connsiteX17" fmla="*/ 892810 w 1250315"/>
                  <a:gd name="connsiteY17" fmla="*/ 103664 h 874970"/>
                  <a:gd name="connsiteX18" fmla="*/ 844550 w 1250315"/>
                  <a:gd name="connsiteY18" fmla="*/ 13494 h 874970"/>
                  <a:gd name="connsiteX19" fmla="*/ 758190 w 1250315"/>
                  <a:gd name="connsiteY19" fmla="*/ 14129 h 874970"/>
                  <a:gd name="connsiteX20" fmla="*/ 742315 w 1250315"/>
                  <a:gd name="connsiteY20" fmla="*/ 52864 h 874970"/>
                  <a:gd name="connsiteX21" fmla="*/ 626110 w 1250315"/>
                  <a:gd name="connsiteY21" fmla="*/ 80169 h 874970"/>
                  <a:gd name="connsiteX22" fmla="*/ 586105 w 1250315"/>
                  <a:gd name="connsiteY22" fmla="*/ 113824 h 874970"/>
                  <a:gd name="connsiteX23" fmla="*/ 537210 w 1250315"/>
                  <a:gd name="connsiteY23" fmla="*/ 72549 h 874970"/>
                  <a:gd name="connsiteX24" fmla="*/ 499745 w 1250315"/>
                  <a:gd name="connsiteY24" fmla="*/ 83979 h 874970"/>
                  <a:gd name="connsiteX25" fmla="*/ 467360 w 1250315"/>
                  <a:gd name="connsiteY25" fmla="*/ 73184 h 874970"/>
                  <a:gd name="connsiteX26" fmla="*/ 452755 w 1250315"/>
                  <a:gd name="connsiteY26" fmla="*/ 80169 h 874970"/>
                  <a:gd name="connsiteX27" fmla="*/ 412115 w 1250315"/>
                  <a:gd name="connsiteY27" fmla="*/ 66199 h 874970"/>
                  <a:gd name="connsiteX28" fmla="*/ 403860 w 1250315"/>
                  <a:gd name="connsiteY28" fmla="*/ 72549 h 874970"/>
                  <a:gd name="connsiteX29" fmla="*/ 363220 w 1250315"/>
                  <a:gd name="connsiteY29" fmla="*/ 49054 h 874970"/>
                  <a:gd name="connsiteX30" fmla="*/ 347345 w 1250315"/>
                  <a:gd name="connsiteY30" fmla="*/ 74454 h 874970"/>
                  <a:gd name="connsiteX31" fmla="*/ 334645 w 1250315"/>
                  <a:gd name="connsiteY31" fmla="*/ 73184 h 874970"/>
                  <a:gd name="connsiteX32" fmla="*/ 330835 w 1250315"/>
                  <a:gd name="connsiteY32" fmla="*/ 80804 h 874970"/>
                  <a:gd name="connsiteX33" fmla="*/ 296545 w 1250315"/>
                  <a:gd name="connsiteY33" fmla="*/ 116364 h 874970"/>
                  <a:gd name="connsiteX34" fmla="*/ 281305 w 1250315"/>
                  <a:gd name="connsiteY34" fmla="*/ 114459 h 874970"/>
                  <a:gd name="connsiteX35" fmla="*/ 273685 w 1250315"/>
                  <a:gd name="connsiteY35" fmla="*/ 113824 h 874970"/>
                  <a:gd name="connsiteX36" fmla="*/ 222250 w 1250315"/>
                  <a:gd name="connsiteY36" fmla="*/ 165259 h 874970"/>
                  <a:gd name="connsiteX37" fmla="*/ 221615 w 1250315"/>
                  <a:gd name="connsiteY37" fmla="*/ 172244 h 874970"/>
                  <a:gd name="connsiteX38" fmla="*/ 220980 w 1250315"/>
                  <a:gd name="connsiteY38" fmla="*/ 186214 h 874970"/>
                  <a:gd name="connsiteX39" fmla="*/ 220345 w 1250315"/>
                  <a:gd name="connsiteY39" fmla="*/ 193199 h 874970"/>
                  <a:gd name="connsiteX40" fmla="*/ 209550 w 1250315"/>
                  <a:gd name="connsiteY40" fmla="*/ 196374 h 874970"/>
                  <a:gd name="connsiteX41" fmla="*/ 186055 w 1250315"/>
                  <a:gd name="connsiteY41" fmla="*/ 242094 h 874970"/>
                  <a:gd name="connsiteX42" fmla="*/ 177165 w 1250315"/>
                  <a:gd name="connsiteY42" fmla="*/ 256699 h 874970"/>
                  <a:gd name="connsiteX43" fmla="*/ 183515 w 1250315"/>
                  <a:gd name="connsiteY43" fmla="*/ 263049 h 874970"/>
                  <a:gd name="connsiteX44" fmla="*/ 176530 w 1250315"/>
                  <a:gd name="connsiteY44" fmla="*/ 275749 h 874970"/>
                  <a:gd name="connsiteX45" fmla="*/ 150495 w 1250315"/>
                  <a:gd name="connsiteY45" fmla="*/ 329724 h 874970"/>
                  <a:gd name="connsiteX46" fmla="*/ 137795 w 1250315"/>
                  <a:gd name="connsiteY46" fmla="*/ 336074 h 874970"/>
                  <a:gd name="connsiteX47" fmla="*/ 133985 w 1250315"/>
                  <a:gd name="connsiteY47" fmla="*/ 367189 h 874970"/>
                  <a:gd name="connsiteX48" fmla="*/ 121285 w 1250315"/>
                  <a:gd name="connsiteY48" fmla="*/ 379889 h 874970"/>
                  <a:gd name="connsiteX49" fmla="*/ 102235 w 1250315"/>
                  <a:gd name="connsiteY49" fmla="*/ 408464 h 874970"/>
                  <a:gd name="connsiteX50" fmla="*/ 73660 w 1250315"/>
                  <a:gd name="connsiteY50" fmla="*/ 399574 h 874970"/>
                  <a:gd name="connsiteX51" fmla="*/ 65405 w 1250315"/>
                  <a:gd name="connsiteY51" fmla="*/ 415449 h 874970"/>
                  <a:gd name="connsiteX52" fmla="*/ 17145 w 1250315"/>
                  <a:gd name="connsiteY52" fmla="*/ 424339 h 874970"/>
                  <a:gd name="connsiteX53" fmla="*/ 0 w 1250315"/>
                  <a:gd name="connsiteY53" fmla="*/ 431959 h 874970"/>
                  <a:gd name="connsiteX54" fmla="*/ 43815 w 1250315"/>
                  <a:gd name="connsiteY54" fmla="*/ 472599 h 874970"/>
                  <a:gd name="connsiteX55" fmla="*/ 59690 w 1250315"/>
                  <a:gd name="connsiteY55" fmla="*/ 503714 h 874970"/>
                  <a:gd name="connsiteX56" fmla="*/ 70485 w 1250315"/>
                  <a:gd name="connsiteY56" fmla="*/ 497364 h 874970"/>
                  <a:gd name="connsiteX57" fmla="*/ 70485 w 1250315"/>
                  <a:gd name="connsiteY57" fmla="*/ 500539 h 874970"/>
                  <a:gd name="connsiteX58" fmla="*/ 69215 w 1250315"/>
                  <a:gd name="connsiteY58" fmla="*/ 507524 h 874970"/>
                  <a:gd name="connsiteX59" fmla="*/ 68580 w 1250315"/>
                  <a:gd name="connsiteY59" fmla="*/ 550704 h 874970"/>
                  <a:gd name="connsiteX60" fmla="*/ 161925 w 1250315"/>
                  <a:gd name="connsiteY60" fmla="*/ 605949 h 874970"/>
                  <a:gd name="connsiteX61" fmla="*/ 149225 w 1250315"/>
                  <a:gd name="connsiteY61" fmla="*/ 640874 h 874970"/>
                  <a:gd name="connsiteX62" fmla="*/ 171450 w 1250315"/>
                  <a:gd name="connsiteY62" fmla="*/ 652939 h 874970"/>
                  <a:gd name="connsiteX63" fmla="*/ 147320 w 1250315"/>
                  <a:gd name="connsiteY63" fmla="*/ 665639 h 874970"/>
                  <a:gd name="connsiteX64" fmla="*/ 179070 w 1250315"/>
                  <a:gd name="connsiteY64" fmla="*/ 687229 h 874970"/>
                  <a:gd name="connsiteX65" fmla="*/ 181610 w 1250315"/>
                  <a:gd name="connsiteY65" fmla="*/ 703104 h 874970"/>
                  <a:gd name="connsiteX66" fmla="*/ 230505 w 1250315"/>
                  <a:gd name="connsiteY66" fmla="*/ 708184 h 874970"/>
                  <a:gd name="connsiteX67" fmla="*/ 253365 w 1250315"/>
                  <a:gd name="connsiteY67" fmla="*/ 736124 h 874970"/>
                  <a:gd name="connsiteX68" fmla="*/ 297180 w 1250315"/>
                  <a:gd name="connsiteY68" fmla="*/ 695484 h 874970"/>
                  <a:gd name="connsiteX69" fmla="*/ 333375 w 1250315"/>
                  <a:gd name="connsiteY69" fmla="*/ 717709 h 874970"/>
                  <a:gd name="connsiteX70" fmla="*/ 295910 w 1250315"/>
                  <a:gd name="connsiteY70" fmla="*/ 734854 h 874970"/>
                  <a:gd name="connsiteX71" fmla="*/ 326390 w 1250315"/>
                  <a:gd name="connsiteY71" fmla="*/ 778034 h 874970"/>
                  <a:gd name="connsiteX72" fmla="*/ 375285 w 1250315"/>
                  <a:gd name="connsiteY72" fmla="*/ 807879 h 874970"/>
                  <a:gd name="connsiteX73" fmla="*/ 352425 w 1250315"/>
                  <a:gd name="connsiteY73" fmla="*/ 852329 h 874970"/>
                  <a:gd name="connsiteX74" fmla="*/ 437515 w 1250315"/>
                  <a:gd name="connsiteY74" fmla="*/ 851059 h 874970"/>
                  <a:gd name="connsiteX75" fmla="*/ 554990 w 1250315"/>
                  <a:gd name="connsiteY75" fmla="*/ 871379 h 874970"/>
                  <a:gd name="connsiteX76" fmla="*/ 577215 w 1250315"/>
                  <a:gd name="connsiteY76" fmla="*/ 857409 h 874970"/>
                  <a:gd name="connsiteX77" fmla="*/ 585470 w 1250315"/>
                  <a:gd name="connsiteY77" fmla="*/ 858044 h 874970"/>
                  <a:gd name="connsiteX78" fmla="*/ 593725 w 1250315"/>
                  <a:gd name="connsiteY78" fmla="*/ 858679 h 874970"/>
                  <a:gd name="connsiteX79" fmla="*/ 628015 w 1250315"/>
                  <a:gd name="connsiteY79" fmla="*/ 861219 h 874970"/>
                  <a:gd name="connsiteX80" fmla="*/ 722630 w 1250315"/>
                  <a:gd name="connsiteY80" fmla="*/ 870109 h 874970"/>
                  <a:gd name="connsiteX81" fmla="*/ 792480 w 1250315"/>
                  <a:gd name="connsiteY81" fmla="*/ 805339 h 874970"/>
                  <a:gd name="connsiteX82" fmla="*/ 897890 w 1250315"/>
                  <a:gd name="connsiteY82" fmla="*/ 765334 h 874970"/>
                  <a:gd name="connsiteX83" fmla="*/ 947420 w 1250315"/>
                  <a:gd name="connsiteY83" fmla="*/ 760889 h 874970"/>
                  <a:gd name="connsiteX84" fmla="*/ 965200 w 1250315"/>
                  <a:gd name="connsiteY84" fmla="*/ 781209 h 874970"/>
                  <a:gd name="connsiteX85" fmla="*/ 998220 w 1250315"/>
                  <a:gd name="connsiteY85" fmla="*/ 771684 h 874970"/>
                  <a:gd name="connsiteX86" fmla="*/ 1009015 w 1250315"/>
                  <a:gd name="connsiteY86" fmla="*/ 786289 h 874970"/>
                  <a:gd name="connsiteX87" fmla="*/ 1035050 w 1250315"/>
                  <a:gd name="connsiteY87" fmla="*/ 777399 h 874970"/>
                  <a:gd name="connsiteX88" fmla="*/ 1057275 w 1250315"/>
                  <a:gd name="connsiteY88" fmla="*/ 805339 h 874970"/>
                  <a:gd name="connsiteX89" fmla="*/ 1129030 w 1250315"/>
                  <a:gd name="connsiteY89" fmla="*/ 815499 h 874970"/>
                  <a:gd name="connsiteX90" fmla="*/ 1128396 w 1250315"/>
                  <a:gd name="connsiteY90" fmla="*/ 802799 h 874970"/>
                  <a:gd name="connsiteX91" fmla="*/ 1126490 w 1250315"/>
                  <a:gd name="connsiteY91" fmla="*/ 724059 h 874970"/>
                  <a:gd name="connsiteX92" fmla="*/ 1153160 w 1250315"/>
                  <a:gd name="connsiteY92" fmla="*/ 661194 h 874970"/>
                  <a:gd name="connsiteX93" fmla="*/ 1137285 w 1250315"/>
                  <a:gd name="connsiteY93" fmla="*/ 678974 h 874970"/>
                  <a:gd name="connsiteX94" fmla="*/ 1139190 w 1250315"/>
                  <a:gd name="connsiteY94" fmla="*/ 656749 h 874970"/>
                  <a:gd name="connsiteX95" fmla="*/ 1136015 w 1250315"/>
                  <a:gd name="connsiteY95" fmla="*/ 647859 h 874970"/>
                  <a:gd name="connsiteX96" fmla="*/ 1160146 w 1250315"/>
                  <a:gd name="connsiteY96" fmla="*/ 645319 h 874970"/>
                  <a:gd name="connsiteX97" fmla="*/ 1151890 w 1250315"/>
                  <a:gd name="connsiteY97" fmla="*/ 630714 h 874970"/>
                  <a:gd name="connsiteX98" fmla="*/ 1137921 w 1250315"/>
                  <a:gd name="connsiteY98" fmla="*/ 644684 h 874970"/>
                  <a:gd name="connsiteX99" fmla="*/ 1157605 w 1250315"/>
                  <a:gd name="connsiteY99" fmla="*/ 620554 h 874970"/>
                  <a:gd name="connsiteX100" fmla="*/ 1163955 w 1250315"/>
                  <a:gd name="connsiteY100" fmla="*/ 575469 h 874970"/>
                  <a:gd name="connsiteX101" fmla="*/ 1169035 w 1250315"/>
                  <a:gd name="connsiteY101" fmla="*/ 600234 h 874970"/>
                  <a:gd name="connsiteX102" fmla="*/ 1172210 w 1250315"/>
                  <a:gd name="connsiteY102" fmla="*/ 609124 h 874970"/>
                  <a:gd name="connsiteX103" fmla="*/ 1183640 w 1250315"/>
                  <a:gd name="connsiteY103" fmla="*/ 611029 h 874970"/>
                  <a:gd name="connsiteX104" fmla="*/ 1183005 w 1250315"/>
                  <a:gd name="connsiteY104" fmla="*/ 616109 h 874970"/>
                  <a:gd name="connsiteX105" fmla="*/ 1186180 w 1250315"/>
                  <a:gd name="connsiteY105" fmla="*/ 614204 h 874970"/>
                  <a:gd name="connsiteX106" fmla="*/ 1244600 w 1250315"/>
                  <a:gd name="connsiteY106" fmla="*/ 594519 h 874970"/>
                  <a:gd name="connsiteX107" fmla="*/ 1250315 w 1250315"/>
                  <a:gd name="connsiteY107" fmla="*/ 534829 h 874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1250315" h="874970">
                    <a:moveTo>
                      <a:pt x="1250315" y="534829"/>
                    </a:moveTo>
                    <a:cubicBezTo>
                      <a:pt x="1246505" y="531654"/>
                      <a:pt x="1235075" y="531019"/>
                      <a:pt x="1238250" y="526574"/>
                    </a:cubicBezTo>
                    <a:cubicBezTo>
                      <a:pt x="1239521" y="524669"/>
                      <a:pt x="1242696" y="525939"/>
                      <a:pt x="1244600" y="525939"/>
                    </a:cubicBezTo>
                    <a:cubicBezTo>
                      <a:pt x="1241425" y="499904"/>
                      <a:pt x="1221740" y="484029"/>
                      <a:pt x="1193800" y="491014"/>
                    </a:cubicBezTo>
                    <a:cubicBezTo>
                      <a:pt x="1179830" y="494824"/>
                      <a:pt x="1168400" y="512604"/>
                      <a:pt x="1154430" y="517684"/>
                    </a:cubicBezTo>
                    <a:cubicBezTo>
                      <a:pt x="1146810" y="520859"/>
                      <a:pt x="1132840" y="516414"/>
                      <a:pt x="1125855" y="520859"/>
                    </a:cubicBezTo>
                    <a:cubicBezTo>
                      <a:pt x="1111885" y="529749"/>
                      <a:pt x="1141096" y="536099"/>
                      <a:pt x="1123315" y="536734"/>
                    </a:cubicBezTo>
                    <a:cubicBezTo>
                      <a:pt x="1106805" y="537369"/>
                      <a:pt x="1077596" y="535464"/>
                      <a:pt x="1064260" y="524034"/>
                    </a:cubicBezTo>
                    <a:cubicBezTo>
                      <a:pt x="1054100" y="515144"/>
                      <a:pt x="1066165" y="507524"/>
                      <a:pt x="1049021" y="503714"/>
                    </a:cubicBezTo>
                    <a:lnTo>
                      <a:pt x="1040765" y="489109"/>
                    </a:lnTo>
                    <a:cubicBezTo>
                      <a:pt x="1040765" y="489109"/>
                      <a:pt x="1026795" y="480854"/>
                      <a:pt x="1026795" y="480854"/>
                    </a:cubicBezTo>
                    <a:cubicBezTo>
                      <a:pt x="1026160" y="475774"/>
                      <a:pt x="1037590" y="475139"/>
                      <a:pt x="1038860" y="470059"/>
                    </a:cubicBezTo>
                    <a:cubicBezTo>
                      <a:pt x="1040765" y="462439"/>
                      <a:pt x="1021715" y="412274"/>
                      <a:pt x="1020445" y="399574"/>
                    </a:cubicBezTo>
                    <a:cubicBezTo>
                      <a:pt x="1016635" y="362109"/>
                      <a:pt x="1036320" y="325279"/>
                      <a:pt x="1030605" y="288449"/>
                    </a:cubicBezTo>
                    <a:cubicBezTo>
                      <a:pt x="1018540" y="211614"/>
                      <a:pt x="943610" y="191929"/>
                      <a:pt x="929005" y="153829"/>
                    </a:cubicBezTo>
                    <a:lnTo>
                      <a:pt x="929640" y="137954"/>
                    </a:lnTo>
                    <a:cubicBezTo>
                      <a:pt x="926465" y="133509"/>
                      <a:pt x="918210" y="137319"/>
                      <a:pt x="914400" y="132874"/>
                    </a:cubicBezTo>
                    <a:cubicBezTo>
                      <a:pt x="908685" y="127159"/>
                      <a:pt x="897890" y="111284"/>
                      <a:pt x="892810" y="103664"/>
                    </a:cubicBezTo>
                    <a:cubicBezTo>
                      <a:pt x="873760" y="75089"/>
                      <a:pt x="871220" y="38259"/>
                      <a:pt x="844550" y="13494"/>
                    </a:cubicBezTo>
                    <a:cubicBezTo>
                      <a:pt x="824865" y="-4286"/>
                      <a:pt x="778510" y="-4921"/>
                      <a:pt x="758190" y="14129"/>
                    </a:cubicBezTo>
                    <a:cubicBezTo>
                      <a:pt x="749935" y="22384"/>
                      <a:pt x="754380" y="44609"/>
                      <a:pt x="742315" y="52864"/>
                    </a:cubicBezTo>
                    <a:cubicBezTo>
                      <a:pt x="728345" y="63024"/>
                      <a:pt x="647700" y="60484"/>
                      <a:pt x="626110" y="80169"/>
                    </a:cubicBezTo>
                    <a:cubicBezTo>
                      <a:pt x="615950" y="89694"/>
                      <a:pt x="608330" y="121444"/>
                      <a:pt x="586105" y="113824"/>
                    </a:cubicBezTo>
                    <a:cubicBezTo>
                      <a:pt x="580390" y="111919"/>
                      <a:pt x="554355" y="73184"/>
                      <a:pt x="537210" y="72549"/>
                    </a:cubicBezTo>
                    <a:cubicBezTo>
                      <a:pt x="525145" y="71914"/>
                      <a:pt x="512445" y="83979"/>
                      <a:pt x="499745" y="83979"/>
                    </a:cubicBezTo>
                    <a:cubicBezTo>
                      <a:pt x="488950" y="83979"/>
                      <a:pt x="477520" y="72549"/>
                      <a:pt x="467360" y="73184"/>
                    </a:cubicBezTo>
                    <a:cubicBezTo>
                      <a:pt x="461010" y="73184"/>
                      <a:pt x="459105" y="80169"/>
                      <a:pt x="452755" y="80169"/>
                    </a:cubicBezTo>
                    <a:cubicBezTo>
                      <a:pt x="440055" y="80804"/>
                      <a:pt x="425450" y="63659"/>
                      <a:pt x="412115" y="66199"/>
                    </a:cubicBezTo>
                    <a:cubicBezTo>
                      <a:pt x="412115" y="66199"/>
                      <a:pt x="403860" y="72549"/>
                      <a:pt x="403860" y="72549"/>
                    </a:cubicBezTo>
                    <a:cubicBezTo>
                      <a:pt x="391795" y="71914"/>
                      <a:pt x="374015" y="47149"/>
                      <a:pt x="363220" y="49054"/>
                    </a:cubicBezTo>
                    <a:cubicBezTo>
                      <a:pt x="351790" y="51594"/>
                      <a:pt x="358775" y="71279"/>
                      <a:pt x="347345" y="74454"/>
                    </a:cubicBezTo>
                    <a:cubicBezTo>
                      <a:pt x="341630" y="76359"/>
                      <a:pt x="334010" y="61119"/>
                      <a:pt x="334645" y="73184"/>
                    </a:cubicBezTo>
                    <a:cubicBezTo>
                      <a:pt x="334645" y="73819"/>
                      <a:pt x="336550" y="83344"/>
                      <a:pt x="330835" y="80804"/>
                    </a:cubicBezTo>
                    <a:cubicBezTo>
                      <a:pt x="318135" y="90964"/>
                      <a:pt x="313055" y="111919"/>
                      <a:pt x="296545" y="116364"/>
                    </a:cubicBezTo>
                    <a:cubicBezTo>
                      <a:pt x="296545" y="116364"/>
                      <a:pt x="281305" y="114459"/>
                      <a:pt x="281305" y="114459"/>
                    </a:cubicBezTo>
                    <a:cubicBezTo>
                      <a:pt x="278765" y="114459"/>
                      <a:pt x="275590" y="112554"/>
                      <a:pt x="273685" y="113824"/>
                    </a:cubicBezTo>
                    <a:cubicBezTo>
                      <a:pt x="259715" y="121444"/>
                      <a:pt x="231140" y="144304"/>
                      <a:pt x="222250" y="165259"/>
                    </a:cubicBezTo>
                    <a:cubicBezTo>
                      <a:pt x="221615" y="167164"/>
                      <a:pt x="222250" y="169704"/>
                      <a:pt x="221615" y="172244"/>
                    </a:cubicBezTo>
                    <a:cubicBezTo>
                      <a:pt x="221615" y="176689"/>
                      <a:pt x="220980" y="181769"/>
                      <a:pt x="220980" y="186214"/>
                    </a:cubicBezTo>
                    <a:cubicBezTo>
                      <a:pt x="220980" y="188754"/>
                      <a:pt x="221615" y="191294"/>
                      <a:pt x="220345" y="193199"/>
                    </a:cubicBezTo>
                    <a:cubicBezTo>
                      <a:pt x="220345" y="193199"/>
                      <a:pt x="209550" y="196374"/>
                      <a:pt x="209550" y="196374"/>
                    </a:cubicBezTo>
                    <a:cubicBezTo>
                      <a:pt x="200025" y="207169"/>
                      <a:pt x="193675" y="228759"/>
                      <a:pt x="186055" y="242094"/>
                    </a:cubicBezTo>
                    <a:cubicBezTo>
                      <a:pt x="182880" y="247174"/>
                      <a:pt x="176530" y="250984"/>
                      <a:pt x="177165" y="256699"/>
                    </a:cubicBezTo>
                    <a:cubicBezTo>
                      <a:pt x="177800" y="259874"/>
                      <a:pt x="182880" y="259874"/>
                      <a:pt x="183515" y="263049"/>
                    </a:cubicBezTo>
                    <a:lnTo>
                      <a:pt x="176530" y="275749"/>
                    </a:lnTo>
                    <a:cubicBezTo>
                      <a:pt x="168275" y="291624"/>
                      <a:pt x="162560" y="316389"/>
                      <a:pt x="150495" y="329724"/>
                    </a:cubicBezTo>
                    <a:cubicBezTo>
                      <a:pt x="147320" y="333534"/>
                      <a:pt x="140335" y="332264"/>
                      <a:pt x="137795" y="336074"/>
                    </a:cubicBezTo>
                    <a:cubicBezTo>
                      <a:pt x="130175" y="346234"/>
                      <a:pt x="132080" y="358299"/>
                      <a:pt x="133985" y="367189"/>
                    </a:cubicBezTo>
                    <a:cubicBezTo>
                      <a:pt x="135890" y="376079"/>
                      <a:pt x="125095" y="375444"/>
                      <a:pt x="121285" y="379889"/>
                    </a:cubicBezTo>
                    <a:cubicBezTo>
                      <a:pt x="115570" y="386874"/>
                      <a:pt x="113665" y="404654"/>
                      <a:pt x="102235" y="408464"/>
                    </a:cubicBezTo>
                    <a:cubicBezTo>
                      <a:pt x="94615" y="411004"/>
                      <a:pt x="81915" y="397669"/>
                      <a:pt x="73660" y="399574"/>
                    </a:cubicBezTo>
                    <a:cubicBezTo>
                      <a:pt x="62865" y="401479"/>
                      <a:pt x="66675" y="411639"/>
                      <a:pt x="65405" y="415449"/>
                    </a:cubicBezTo>
                    <a:cubicBezTo>
                      <a:pt x="62230" y="423069"/>
                      <a:pt x="24765" y="423069"/>
                      <a:pt x="17145" y="424339"/>
                    </a:cubicBezTo>
                    <a:cubicBezTo>
                      <a:pt x="12700" y="424974"/>
                      <a:pt x="3175" y="431959"/>
                      <a:pt x="0" y="431959"/>
                    </a:cubicBezTo>
                    <a:cubicBezTo>
                      <a:pt x="19050" y="463074"/>
                      <a:pt x="26035" y="453549"/>
                      <a:pt x="43815" y="472599"/>
                    </a:cubicBezTo>
                    <a:cubicBezTo>
                      <a:pt x="49530" y="478949"/>
                      <a:pt x="52070" y="499904"/>
                      <a:pt x="59690" y="503714"/>
                    </a:cubicBezTo>
                    <a:lnTo>
                      <a:pt x="70485" y="497364"/>
                    </a:lnTo>
                    <a:cubicBezTo>
                      <a:pt x="71755" y="497364"/>
                      <a:pt x="70485" y="499269"/>
                      <a:pt x="70485" y="500539"/>
                    </a:cubicBezTo>
                    <a:cubicBezTo>
                      <a:pt x="70485" y="503079"/>
                      <a:pt x="69850" y="504984"/>
                      <a:pt x="69215" y="507524"/>
                    </a:cubicBezTo>
                    <a:cubicBezTo>
                      <a:pt x="68580" y="512604"/>
                      <a:pt x="68580" y="550069"/>
                      <a:pt x="68580" y="550704"/>
                    </a:cubicBezTo>
                    <a:cubicBezTo>
                      <a:pt x="83820" y="586899"/>
                      <a:pt x="137795" y="583724"/>
                      <a:pt x="161925" y="605949"/>
                    </a:cubicBezTo>
                    <a:cubicBezTo>
                      <a:pt x="179070" y="621189"/>
                      <a:pt x="146050" y="630079"/>
                      <a:pt x="149225" y="640874"/>
                    </a:cubicBezTo>
                    <a:cubicBezTo>
                      <a:pt x="151130" y="645954"/>
                      <a:pt x="168275" y="649129"/>
                      <a:pt x="171450" y="652939"/>
                    </a:cubicBezTo>
                    <a:cubicBezTo>
                      <a:pt x="182880" y="665639"/>
                      <a:pt x="150495" y="663734"/>
                      <a:pt x="147320" y="665639"/>
                    </a:cubicBezTo>
                    <a:cubicBezTo>
                      <a:pt x="131445" y="677704"/>
                      <a:pt x="178435" y="685959"/>
                      <a:pt x="179070" y="687229"/>
                    </a:cubicBezTo>
                    <a:lnTo>
                      <a:pt x="181610" y="703104"/>
                    </a:lnTo>
                    <a:cubicBezTo>
                      <a:pt x="191135" y="711994"/>
                      <a:pt x="219075" y="701199"/>
                      <a:pt x="230505" y="708184"/>
                    </a:cubicBezTo>
                    <a:cubicBezTo>
                      <a:pt x="236855" y="711994"/>
                      <a:pt x="241300" y="741204"/>
                      <a:pt x="253365" y="736124"/>
                    </a:cubicBezTo>
                    <a:cubicBezTo>
                      <a:pt x="269875" y="729139"/>
                      <a:pt x="271145" y="678974"/>
                      <a:pt x="297180" y="695484"/>
                    </a:cubicBezTo>
                    <a:cubicBezTo>
                      <a:pt x="309245" y="702469"/>
                      <a:pt x="322580" y="709454"/>
                      <a:pt x="333375" y="717709"/>
                    </a:cubicBezTo>
                    <a:cubicBezTo>
                      <a:pt x="347345" y="728504"/>
                      <a:pt x="300990" y="719614"/>
                      <a:pt x="295910" y="734854"/>
                    </a:cubicBezTo>
                    <a:cubicBezTo>
                      <a:pt x="290195" y="750729"/>
                      <a:pt x="306705" y="765334"/>
                      <a:pt x="326390" y="778034"/>
                    </a:cubicBezTo>
                    <a:cubicBezTo>
                      <a:pt x="346075" y="790734"/>
                      <a:pt x="368300" y="800894"/>
                      <a:pt x="375285" y="807879"/>
                    </a:cubicBezTo>
                    <a:cubicBezTo>
                      <a:pt x="384175" y="816134"/>
                      <a:pt x="334010" y="836454"/>
                      <a:pt x="352425" y="852329"/>
                    </a:cubicBezTo>
                    <a:cubicBezTo>
                      <a:pt x="376555" y="873919"/>
                      <a:pt x="412115" y="844709"/>
                      <a:pt x="437515" y="851059"/>
                    </a:cubicBezTo>
                    <a:cubicBezTo>
                      <a:pt x="470535" y="859314"/>
                      <a:pt x="521335" y="878999"/>
                      <a:pt x="554990" y="871379"/>
                    </a:cubicBezTo>
                    <a:cubicBezTo>
                      <a:pt x="563245" y="869474"/>
                      <a:pt x="568960" y="859314"/>
                      <a:pt x="577215" y="857409"/>
                    </a:cubicBezTo>
                    <a:cubicBezTo>
                      <a:pt x="579755" y="856774"/>
                      <a:pt x="582930" y="858044"/>
                      <a:pt x="585470" y="858044"/>
                    </a:cubicBezTo>
                    <a:cubicBezTo>
                      <a:pt x="588010" y="858044"/>
                      <a:pt x="591185" y="858679"/>
                      <a:pt x="593725" y="858679"/>
                    </a:cubicBezTo>
                    <a:cubicBezTo>
                      <a:pt x="605155" y="859314"/>
                      <a:pt x="616585" y="860584"/>
                      <a:pt x="628015" y="861219"/>
                    </a:cubicBezTo>
                    <a:cubicBezTo>
                      <a:pt x="660400" y="863759"/>
                      <a:pt x="692150" y="884079"/>
                      <a:pt x="722630" y="870109"/>
                    </a:cubicBezTo>
                    <a:cubicBezTo>
                      <a:pt x="759460" y="853599"/>
                      <a:pt x="765810" y="825659"/>
                      <a:pt x="792480" y="805339"/>
                    </a:cubicBezTo>
                    <a:cubicBezTo>
                      <a:pt x="816610" y="786924"/>
                      <a:pt x="868045" y="771684"/>
                      <a:pt x="897890" y="765334"/>
                    </a:cubicBezTo>
                    <a:cubicBezTo>
                      <a:pt x="907415" y="763429"/>
                      <a:pt x="938530" y="757079"/>
                      <a:pt x="947420" y="760889"/>
                    </a:cubicBezTo>
                    <a:cubicBezTo>
                      <a:pt x="951230" y="762794"/>
                      <a:pt x="953135" y="779939"/>
                      <a:pt x="965200" y="781209"/>
                    </a:cubicBezTo>
                    <a:cubicBezTo>
                      <a:pt x="974090" y="781844"/>
                      <a:pt x="989965" y="768509"/>
                      <a:pt x="998220" y="771684"/>
                    </a:cubicBezTo>
                    <a:cubicBezTo>
                      <a:pt x="1003935" y="773589"/>
                      <a:pt x="1003300" y="783749"/>
                      <a:pt x="1009015" y="786289"/>
                    </a:cubicBezTo>
                    <a:cubicBezTo>
                      <a:pt x="1017905" y="791369"/>
                      <a:pt x="1028065" y="778034"/>
                      <a:pt x="1035050" y="777399"/>
                    </a:cubicBezTo>
                    <a:cubicBezTo>
                      <a:pt x="1041400" y="776764"/>
                      <a:pt x="1049655" y="801529"/>
                      <a:pt x="1057275" y="805339"/>
                    </a:cubicBezTo>
                    <a:cubicBezTo>
                      <a:pt x="1082675" y="817404"/>
                      <a:pt x="1101090" y="816134"/>
                      <a:pt x="1129030" y="815499"/>
                    </a:cubicBezTo>
                    <a:cubicBezTo>
                      <a:pt x="1128396" y="811054"/>
                      <a:pt x="1128396" y="807244"/>
                      <a:pt x="1128396" y="802799"/>
                    </a:cubicBezTo>
                    <a:cubicBezTo>
                      <a:pt x="1131571" y="768509"/>
                      <a:pt x="1135380" y="755809"/>
                      <a:pt x="1126490" y="724059"/>
                    </a:cubicBezTo>
                    <a:cubicBezTo>
                      <a:pt x="1122046" y="707549"/>
                      <a:pt x="1153796" y="661829"/>
                      <a:pt x="1153160" y="661194"/>
                    </a:cubicBezTo>
                    <a:cubicBezTo>
                      <a:pt x="1146810" y="656114"/>
                      <a:pt x="1142365" y="684689"/>
                      <a:pt x="1137285" y="678974"/>
                    </a:cubicBezTo>
                    <a:cubicBezTo>
                      <a:pt x="1131571" y="672624"/>
                      <a:pt x="1139190" y="657384"/>
                      <a:pt x="1139190" y="656749"/>
                    </a:cubicBezTo>
                    <a:cubicBezTo>
                      <a:pt x="1140460" y="654209"/>
                      <a:pt x="1134110" y="650399"/>
                      <a:pt x="1136015" y="647859"/>
                    </a:cubicBezTo>
                    <a:cubicBezTo>
                      <a:pt x="1137285" y="645954"/>
                      <a:pt x="1160146" y="645319"/>
                      <a:pt x="1160146" y="645319"/>
                    </a:cubicBezTo>
                    <a:cubicBezTo>
                      <a:pt x="1172846" y="644049"/>
                      <a:pt x="1158875" y="624364"/>
                      <a:pt x="1151890" y="630714"/>
                    </a:cubicBezTo>
                    <a:cubicBezTo>
                      <a:pt x="1151890" y="630714"/>
                      <a:pt x="1152525" y="652939"/>
                      <a:pt x="1137921" y="644684"/>
                    </a:cubicBezTo>
                    <a:cubicBezTo>
                      <a:pt x="1120140" y="635159"/>
                      <a:pt x="1156971" y="624999"/>
                      <a:pt x="1157605" y="620554"/>
                    </a:cubicBezTo>
                    <a:cubicBezTo>
                      <a:pt x="1158240" y="618014"/>
                      <a:pt x="1123315" y="569754"/>
                      <a:pt x="1163955" y="575469"/>
                    </a:cubicBezTo>
                    <a:cubicBezTo>
                      <a:pt x="1183640" y="578009"/>
                      <a:pt x="1163955" y="586899"/>
                      <a:pt x="1169035" y="600234"/>
                    </a:cubicBezTo>
                    <a:lnTo>
                      <a:pt x="1172210" y="609124"/>
                    </a:lnTo>
                    <a:cubicBezTo>
                      <a:pt x="1175385" y="609759"/>
                      <a:pt x="1183640" y="584994"/>
                      <a:pt x="1183640" y="611029"/>
                    </a:cubicBezTo>
                    <a:cubicBezTo>
                      <a:pt x="1183640" y="612934"/>
                      <a:pt x="1183640" y="614204"/>
                      <a:pt x="1183005" y="616109"/>
                    </a:cubicBezTo>
                    <a:cubicBezTo>
                      <a:pt x="1184275" y="615474"/>
                      <a:pt x="1184910" y="614839"/>
                      <a:pt x="1186180" y="614204"/>
                    </a:cubicBezTo>
                    <a:cubicBezTo>
                      <a:pt x="1198246" y="608489"/>
                      <a:pt x="1240790" y="610394"/>
                      <a:pt x="1244600" y="594519"/>
                    </a:cubicBezTo>
                    <a:cubicBezTo>
                      <a:pt x="1247775" y="588169"/>
                      <a:pt x="1250315" y="534829"/>
                      <a:pt x="1250315" y="53482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290" name="Graphic 233">
              <a:extLst>
                <a:ext uri="{FF2B5EF4-FFF2-40B4-BE49-F238E27FC236}">
                  <a16:creationId xmlns:a16="http://schemas.microsoft.com/office/drawing/2014/main" id="{3CF67677-DC8B-90A3-C257-8537C354296E}"/>
                </a:ext>
              </a:extLst>
            </p:cNvPr>
            <p:cNvGrpSpPr/>
            <p:nvPr/>
          </p:nvGrpSpPr>
          <p:grpSpPr>
            <a:xfrm>
              <a:off x="10180500" y="3428350"/>
              <a:ext cx="2216583" cy="1477999"/>
              <a:chOff x="10180500" y="3428350"/>
              <a:chExt cx="2216583" cy="1477999"/>
            </a:xfrm>
            <a:grpFill/>
          </p:grpSpPr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EA839557-8576-A3C8-9619-2F9D54CD109E}"/>
                  </a:ext>
                </a:extLst>
              </p:cNvPr>
              <p:cNvSpPr/>
              <p:nvPr/>
            </p:nvSpPr>
            <p:spPr>
              <a:xfrm>
                <a:off x="11858166" y="4521834"/>
                <a:ext cx="34476" cy="45736"/>
              </a:xfrm>
              <a:custGeom>
                <a:avLst/>
                <a:gdLst>
                  <a:gd name="connsiteX0" fmla="*/ 186 w 34476"/>
                  <a:gd name="connsiteY0" fmla="*/ 45720 h 45736"/>
                  <a:gd name="connsiteX1" fmla="*/ 34476 w 34476"/>
                  <a:gd name="connsiteY1" fmla="*/ 0 h 45736"/>
                  <a:gd name="connsiteX2" fmla="*/ 12251 w 34476"/>
                  <a:gd name="connsiteY2" fmla="*/ 27940 h 45736"/>
                  <a:gd name="connsiteX3" fmla="*/ 186 w 34476"/>
                  <a:gd name="connsiteY3" fmla="*/ 45720 h 4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476" h="45736">
                    <a:moveTo>
                      <a:pt x="186" y="45720"/>
                    </a:moveTo>
                    <a:cubicBezTo>
                      <a:pt x="21141" y="41910"/>
                      <a:pt x="28126" y="20955"/>
                      <a:pt x="34476" y="0"/>
                    </a:cubicBezTo>
                    <a:cubicBezTo>
                      <a:pt x="28126" y="11430"/>
                      <a:pt x="16061" y="23495"/>
                      <a:pt x="12251" y="27940"/>
                    </a:cubicBezTo>
                    <a:cubicBezTo>
                      <a:pt x="11616" y="27940"/>
                      <a:pt x="-1719" y="46355"/>
                      <a:pt x="186" y="457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74547B89-DB7F-686B-CC0C-462FA982D49C}"/>
                  </a:ext>
                </a:extLst>
              </p:cNvPr>
              <p:cNvSpPr/>
              <p:nvPr/>
            </p:nvSpPr>
            <p:spPr>
              <a:xfrm>
                <a:off x="10180500" y="3428350"/>
                <a:ext cx="2216583" cy="1477999"/>
              </a:xfrm>
              <a:custGeom>
                <a:avLst/>
                <a:gdLst>
                  <a:gd name="connsiteX0" fmla="*/ 2207442 w 2216583"/>
                  <a:gd name="connsiteY0" fmla="*/ 615965 h 1477999"/>
                  <a:gd name="connsiteX1" fmla="*/ 2216333 w 2216583"/>
                  <a:gd name="connsiteY1" fmla="*/ 593105 h 1477999"/>
                  <a:gd name="connsiteX2" fmla="*/ 2195377 w 2216583"/>
                  <a:gd name="connsiteY2" fmla="*/ 595010 h 1477999"/>
                  <a:gd name="connsiteX3" fmla="*/ 2200458 w 2216583"/>
                  <a:gd name="connsiteY3" fmla="*/ 581040 h 1477999"/>
                  <a:gd name="connsiteX4" fmla="*/ 2192202 w 2216583"/>
                  <a:gd name="connsiteY4" fmla="*/ 565165 h 1477999"/>
                  <a:gd name="connsiteX5" fmla="*/ 2183948 w 2216583"/>
                  <a:gd name="connsiteY5" fmla="*/ 549290 h 1477999"/>
                  <a:gd name="connsiteX6" fmla="*/ 2156642 w 2216583"/>
                  <a:gd name="connsiteY6" fmla="*/ 542940 h 1477999"/>
                  <a:gd name="connsiteX7" fmla="*/ 2169342 w 2216583"/>
                  <a:gd name="connsiteY7" fmla="*/ 501030 h 1477999"/>
                  <a:gd name="connsiteX8" fmla="*/ 2178233 w 2216583"/>
                  <a:gd name="connsiteY8" fmla="*/ 502300 h 1477999"/>
                  <a:gd name="connsiteX9" fmla="*/ 2187123 w 2216583"/>
                  <a:gd name="connsiteY9" fmla="*/ 503570 h 1477999"/>
                  <a:gd name="connsiteX10" fmla="*/ 2194742 w 2216583"/>
                  <a:gd name="connsiteY10" fmla="*/ 482615 h 1477999"/>
                  <a:gd name="connsiteX11" fmla="*/ 2147117 w 2216583"/>
                  <a:gd name="connsiteY11" fmla="*/ 478805 h 1477999"/>
                  <a:gd name="connsiteX12" fmla="*/ 2171248 w 2216583"/>
                  <a:gd name="connsiteY12" fmla="*/ 456580 h 1477999"/>
                  <a:gd name="connsiteX13" fmla="*/ 2173152 w 2216583"/>
                  <a:gd name="connsiteY13" fmla="*/ 440070 h 1477999"/>
                  <a:gd name="connsiteX14" fmla="*/ 2185217 w 2216583"/>
                  <a:gd name="connsiteY14" fmla="*/ 394985 h 1477999"/>
                  <a:gd name="connsiteX15" fmla="*/ 2166167 w 2216583"/>
                  <a:gd name="connsiteY15" fmla="*/ 377205 h 1477999"/>
                  <a:gd name="connsiteX16" fmla="*/ 2169977 w 2216583"/>
                  <a:gd name="connsiteY16" fmla="*/ 350535 h 1477999"/>
                  <a:gd name="connsiteX17" fmla="*/ 2134417 w 2216583"/>
                  <a:gd name="connsiteY17" fmla="*/ 368950 h 1477999"/>
                  <a:gd name="connsiteX18" fmla="*/ 2096317 w 2216583"/>
                  <a:gd name="connsiteY18" fmla="*/ 342915 h 1477999"/>
                  <a:gd name="connsiteX19" fmla="*/ 2059487 w 2216583"/>
                  <a:gd name="connsiteY19" fmla="*/ 345455 h 1477999"/>
                  <a:gd name="connsiteX20" fmla="*/ 2047423 w 2216583"/>
                  <a:gd name="connsiteY20" fmla="*/ 328945 h 1477999"/>
                  <a:gd name="connsiteX21" fmla="*/ 2020752 w 2216583"/>
                  <a:gd name="connsiteY21" fmla="*/ 348630 h 1477999"/>
                  <a:gd name="connsiteX22" fmla="*/ 1981382 w 2216583"/>
                  <a:gd name="connsiteY22" fmla="*/ 322595 h 1477999"/>
                  <a:gd name="connsiteX23" fmla="*/ 1961062 w 2216583"/>
                  <a:gd name="connsiteY23" fmla="*/ 334025 h 1477999"/>
                  <a:gd name="connsiteX24" fmla="*/ 1934392 w 2216583"/>
                  <a:gd name="connsiteY24" fmla="*/ 317515 h 1477999"/>
                  <a:gd name="connsiteX25" fmla="*/ 1905817 w 2216583"/>
                  <a:gd name="connsiteY25" fmla="*/ 356250 h 1477999"/>
                  <a:gd name="connsiteX26" fmla="*/ 1888673 w 2216583"/>
                  <a:gd name="connsiteY26" fmla="*/ 334660 h 1477999"/>
                  <a:gd name="connsiteX27" fmla="*/ 1843587 w 2216583"/>
                  <a:gd name="connsiteY27" fmla="*/ 309260 h 1477999"/>
                  <a:gd name="connsiteX28" fmla="*/ 1842317 w 2216583"/>
                  <a:gd name="connsiteY28" fmla="*/ 293385 h 1477999"/>
                  <a:gd name="connsiteX29" fmla="*/ 1826442 w 2216583"/>
                  <a:gd name="connsiteY29" fmla="*/ 287035 h 1477999"/>
                  <a:gd name="connsiteX30" fmla="*/ 1819457 w 2216583"/>
                  <a:gd name="connsiteY30" fmla="*/ 272430 h 1477999"/>
                  <a:gd name="connsiteX31" fmla="*/ 1799137 w 2216583"/>
                  <a:gd name="connsiteY31" fmla="*/ 283225 h 1477999"/>
                  <a:gd name="connsiteX32" fmla="*/ 1747702 w 2216583"/>
                  <a:gd name="connsiteY32" fmla="*/ 310530 h 1477999"/>
                  <a:gd name="connsiteX33" fmla="*/ 1729923 w 2216583"/>
                  <a:gd name="connsiteY33" fmla="*/ 333390 h 1477999"/>
                  <a:gd name="connsiteX34" fmla="*/ 1700712 w 2216583"/>
                  <a:gd name="connsiteY34" fmla="*/ 320690 h 1477999"/>
                  <a:gd name="connsiteX35" fmla="*/ 1683567 w 2216583"/>
                  <a:gd name="connsiteY35" fmla="*/ 327675 h 1477999"/>
                  <a:gd name="connsiteX36" fmla="*/ 1670232 w 2216583"/>
                  <a:gd name="connsiteY36" fmla="*/ 311165 h 1477999"/>
                  <a:gd name="connsiteX37" fmla="*/ 1599748 w 2216583"/>
                  <a:gd name="connsiteY37" fmla="*/ 328310 h 1477999"/>
                  <a:gd name="connsiteX38" fmla="*/ 1570537 w 2216583"/>
                  <a:gd name="connsiteY38" fmla="*/ 261000 h 1477999"/>
                  <a:gd name="connsiteX39" fmla="*/ 1554662 w 2216583"/>
                  <a:gd name="connsiteY39" fmla="*/ 232425 h 1477999"/>
                  <a:gd name="connsiteX40" fmla="*/ 1545773 w 2216583"/>
                  <a:gd name="connsiteY40" fmla="*/ 227980 h 1477999"/>
                  <a:gd name="connsiteX41" fmla="*/ 1551487 w 2216583"/>
                  <a:gd name="connsiteY41" fmla="*/ 214010 h 1477999"/>
                  <a:gd name="connsiteX42" fmla="*/ 1529262 w 2216583"/>
                  <a:gd name="connsiteY42" fmla="*/ 215280 h 1477999"/>
                  <a:gd name="connsiteX43" fmla="*/ 1515927 w 2216583"/>
                  <a:gd name="connsiteY43" fmla="*/ 189245 h 1477999"/>
                  <a:gd name="connsiteX44" fmla="*/ 1463857 w 2216583"/>
                  <a:gd name="connsiteY44" fmla="*/ 201945 h 1477999"/>
                  <a:gd name="connsiteX45" fmla="*/ 1428298 w 2216583"/>
                  <a:gd name="connsiteY45" fmla="*/ 192420 h 1477999"/>
                  <a:gd name="connsiteX46" fmla="*/ 1408612 w 2216583"/>
                  <a:gd name="connsiteY46" fmla="*/ 195595 h 1477999"/>
                  <a:gd name="connsiteX47" fmla="*/ 1414962 w 2216583"/>
                  <a:gd name="connsiteY47" fmla="*/ 175275 h 1477999"/>
                  <a:gd name="connsiteX48" fmla="*/ 1401627 w 2216583"/>
                  <a:gd name="connsiteY48" fmla="*/ 168290 h 1477999"/>
                  <a:gd name="connsiteX49" fmla="*/ 1400992 w 2216583"/>
                  <a:gd name="connsiteY49" fmla="*/ 142890 h 1477999"/>
                  <a:gd name="connsiteX50" fmla="*/ 1383212 w 2216583"/>
                  <a:gd name="connsiteY50" fmla="*/ 120665 h 1477999"/>
                  <a:gd name="connsiteX51" fmla="*/ 1418137 w 2216583"/>
                  <a:gd name="connsiteY51" fmla="*/ 104790 h 1477999"/>
                  <a:gd name="connsiteX52" fmla="*/ 1373687 w 2216583"/>
                  <a:gd name="connsiteY52" fmla="*/ 68595 h 1477999"/>
                  <a:gd name="connsiteX53" fmla="*/ 1366067 w 2216583"/>
                  <a:gd name="connsiteY53" fmla="*/ 34940 h 1477999"/>
                  <a:gd name="connsiteX54" fmla="*/ 1360352 w 2216583"/>
                  <a:gd name="connsiteY54" fmla="*/ 30495 h 1477999"/>
                  <a:gd name="connsiteX55" fmla="*/ 1328602 w 2216583"/>
                  <a:gd name="connsiteY55" fmla="*/ 15 h 1477999"/>
                  <a:gd name="connsiteX56" fmla="*/ 1296217 w 2216583"/>
                  <a:gd name="connsiteY56" fmla="*/ 18430 h 1477999"/>
                  <a:gd name="connsiteX57" fmla="*/ 1290502 w 2216583"/>
                  <a:gd name="connsiteY57" fmla="*/ 7000 h 1477999"/>
                  <a:gd name="connsiteX58" fmla="*/ 1255577 w 2216583"/>
                  <a:gd name="connsiteY58" fmla="*/ 9540 h 1477999"/>
                  <a:gd name="connsiteX59" fmla="*/ 1228907 w 2216583"/>
                  <a:gd name="connsiteY59" fmla="*/ 38750 h 1477999"/>
                  <a:gd name="connsiteX60" fmla="*/ 1210492 w 2216583"/>
                  <a:gd name="connsiteY60" fmla="*/ 37480 h 1477999"/>
                  <a:gd name="connsiteX61" fmla="*/ 1183187 w 2216583"/>
                  <a:gd name="connsiteY61" fmla="*/ 34940 h 1477999"/>
                  <a:gd name="connsiteX62" fmla="*/ 1174298 w 2216583"/>
                  <a:gd name="connsiteY62" fmla="*/ 34305 h 1477999"/>
                  <a:gd name="connsiteX63" fmla="*/ 1165407 w 2216583"/>
                  <a:gd name="connsiteY63" fmla="*/ 33670 h 1477999"/>
                  <a:gd name="connsiteX64" fmla="*/ 1162867 w 2216583"/>
                  <a:gd name="connsiteY64" fmla="*/ 68595 h 1477999"/>
                  <a:gd name="connsiteX65" fmla="*/ 1118417 w 2216583"/>
                  <a:gd name="connsiteY65" fmla="*/ 97170 h 1477999"/>
                  <a:gd name="connsiteX66" fmla="*/ 1112702 w 2216583"/>
                  <a:gd name="connsiteY66" fmla="*/ 85740 h 1477999"/>
                  <a:gd name="connsiteX67" fmla="*/ 1101273 w 2216583"/>
                  <a:gd name="connsiteY67" fmla="*/ 87645 h 1477999"/>
                  <a:gd name="connsiteX68" fmla="*/ 1053012 w 2216583"/>
                  <a:gd name="connsiteY68" fmla="*/ 91455 h 1477999"/>
                  <a:gd name="connsiteX69" fmla="*/ 1040948 w 2216583"/>
                  <a:gd name="connsiteY69" fmla="*/ 105425 h 1477999"/>
                  <a:gd name="connsiteX70" fmla="*/ 1033327 w 2216583"/>
                  <a:gd name="connsiteY70" fmla="*/ 104790 h 1477999"/>
                  <a:gd name="connsiteX71" fmla="*/ 1018723 w 2216583"/>
                  <a:gd name="connsiteY71" fmla="*/ 103520 h 1477999"/>
                  <a:gd name="connsiteX72" fmla="*/ 1011102 w 2216583"/>
                  <a:gd name="connsiteY72" fmla="*/ 102885 h 1477999"/>
                  <a:gd name="connsiteX73" fmla="*/ 1007927 w 2216583"/>
                  <a:gd name="connsiteY73" fmla="*/ 106695 h 1477999"/>
                  <a:gd name="connsiteX74" fmla="*/ 1011102 w 2216583"/>
                  <a:gd name="connsiteY74" fmla="*/ 115585 h 1477999"/>
                  <a:gd name="connsiteX75" fmla="*/ 979352 w 2216583"/>
                  <a:gd name="connsiteY75" fmla="*/ 154320 h 1477999"/>
                  <a:gd name="connsiteX76" fmla="*/ 978717 w 2216583"/>
                  <a:gd name="connsiteY76" fmla="*/ 161940 h 1477999"/>
                  <a:gd name="connsiteX77" fmla="*/ 978082 w 2216583"/>
                  <a:gd name="connsiteY77" fmla="*/ 176545 h 1477999"/>
                  <a:gd name="connsiteX78" fmla="*/ 967923 w 2216583"/>
                  <a:gd name="connsiteY78" fmla="*/ 206390 h 1477999"/>
                  <a:gd name="connsiteX79" fmla="*/ 986337 w 2216583"/>
                  <a:gd name="connsiteY79" fmla="*/ 253380 h 1477999"/>
                  <a:gd name="connsiteX80" fmla="*/ 979987 w 2216583"/>
                  <a:gd name="connsiteY80" fmla="*/ 264810 h 1477999"/>
                  <a:gd name="connsiteX81" fmla="*/ 931092 w 2216583"/>
                  <a:gd name="connsiteY81" fmla="*/ 227345 h 1477999"/>
                  <a:gd name="connsiteX82" fmla="*/ 892992 w 2216583"/>
                  <a:gd name="connsiteY82" fmla="*/ 241315 h 1477999"/>
                  <a:gd name="connsiteX83" fmla="*/ 872037 w 2216583"/>
                  <a:gd name="connsiteY83" fmla="*/ 231155 h 1477999"/>
                  <a:gd name="connsiteX84" fmla="*/ 835842 w 2216583"/>
                  <a:gd name="connsiteY84" fmla="*/ 260365 h 1477999"/>
                  <a:gd name="connsiteX85" fmla="*/ 808537 w 2216583"/>
                  <a:gd name="connsiteY85" fmla="*/ 213375 h 1477999"/>
                  <a:gd name="connsiteX86" fmla="*/ 764723 w 2216583"/>
                  <a:gd name="connsiteY86" fmla="*/ 246395 h 1477999"/>
                  <a:gd name="connsiteX87" fmla="*/ 765992 w 2216583"/>
                  <a:gd name="connsiteY87" fmla="*/ 258460 h 1477999"/>
                  <a:gd name="connsiteX88" fmla="*/ 759007 w 2216583"/>
                  <a:gd name="connsiteY88" fmla="*/ 255920 h 1477999"/>
                  <a:gd name="connsiteX89" fmla="*/ 745673 w 2216583"/>
                  <a:gd name="connsiteY89" fmla="*/ 232425 h 1477999"/>
                  <a:gd name="connsiteX90" fmla="*/ 717098 w 2216583"/>
                  <a:gd name="connsiteY90" fmla="*/ 241950 h 1477999"/>
                  <a:gd name="connsiteX91" fmla="*/ 703127 w 2216583"/>
                  <a:gd name="connsiteY91" fmla="*/ 218455 h 1477999"/>
                  <a:gd name="connsiteX92" fmla="*/ 685348 w 2216583"/>
                  <a:gd name="connsiteY92" fmla="*/ 238775 h 1477999"/>
                  <a:gd name="connsiteX93" fmla="*/ 657407 w 2216583"/>
                  <a:gd name="connsiteY93" fmla="*/ 232425 h 1477999"/>
                  <a:gd name="connsiteX94" fmla="*/ 646612 w 2216583"/>
                  <a:gd name="connsiteY94" fmla="*/ 261635 h 1477999"/>
                  <a:gd name="connsiteX95" fmla="*/ 638357 w 2216583"/>
                  <a:gd name="connsiteY95" fmla="*/ 255920 h 1477999"/>
                  <a:gd name="connsiteX96" fmla="*/ 616767 w 2216583"/>
                  <a:gd name="connsiteY96" fmla="*/ 233060 h 1477999"/>
                  <a:gd name="connsiteX97" fmla="*/ 588192 w 2216583"/>
                  <a:gd name="connsiteY97" fmla="*/ 241950 h 1477999"/>
                  <a:gd name="connsiteX98" fmla="*/ 590732 w 2216583"/>
                  <a:gd name="connsiteY98" fmla="*/ 229250 h 1477999"/>
                  <a:gd name="connsiteX99" fmla="*/ 578667 w 2216583"/>
                  <a:gd name="connsiteY99" fmla="*/ 230520 h 1477999"/>
                  <a:gd name="connsiteX100" fmla="*/ 569142 w 2216583"/>
                  <a:gd name="connsiteY100" fmla="*/ 212740 h 1477999"/>
                  <a:gd name="connsiteX101" fmla="*/ 546282 w 2216583"/>
                  <a:gd name="connsiteY101" fmla="*/ 217820 h 1477999"/>
                  <a:gd name="connsiteX102" fmla="*/ 454842 w 2216583"/>
                  <a:gd name="connsiteY102" fmla="*/ 203215 h 1477999"/>
                  <a:gd name="connsiteX103" fmla="*/ 446587 w 2216583"/>
                  <a:gd name="connsiteY103" fmla="*/ 194325 h 1477999"/>
                  <a:gd name="connsiteX104" fmla="*/ 382452 w 2216583"/>
                  <a:gd name="connsiteY104" fmla="*/ 198770 h 1477999"/>
                  <a:gd name="connsiteX105" fmla="*/ 339273 w 2216583"/>
                  <a:gd name="connsiteY105" fmla="*/ 192420 h 1477999"/>
                  <a:gd name="connsiteX106" fmla="*/ 287837 w 2216583"/>
                  <a:gd name="connsiteY106" fmla="*/ 210835 h 1477999"/>
                  <a:gd name="connsiteX107" fmla="*/ 249102 w 2216583"/>
                  <a:gd name="connsiteY107" fmla="*/ 213375 h 1477999"/>
                  <a:gd name="connsiteX108" fmla="*/ 199573 w 2216583"/>
                  <a:gd name="connsiteY108" fmla="*/ 271795 h 1477999"/>
                  <a:gd name="connsiteX109" fmla="*/ 167823 w 2216583"/>
                  <a:gd name="connsiteY109" fmla="*/ 261000 h 1477999"/>
                  <a:gd name="connsiteX110" fmla="*/ 158932 w 2216583"/>
                  <a:gd name="connsiteY110" fmla="*/ 283225 h 1477999"/>
                  <a:gd name="connsiteX111" fmla="*/ 157662 w 2216583"/>
                  <a:gd name="connsiteY111" fmla="*/ 283860 h 1477999"/>
                  <a:gd name="connsiteX112" fmla="*/ 167823 w 2216583"/>
                  <a:gd name="connsiteY112" fmla="*/ 301640 h 1477999"/>
                  <a:gd name="connsiteX113" fmla="*/ 165917 w 2216583"/>
                  <a:gd name="connsiteY113" fmla="*/ 318150 h 1477999"/>
                  <a:gd name="connsiteX114" fmla="*/ 165282 w 2216583"/>
                  <a:gd name="connsiteY114" fmla="*/ 326405 h 1477999"/>
                  <a:gd name="connsiteX115" fmla="*/ 193857 w 2216583"/>
                  <a:gd name="connsiteY115" fmla="*/ 367045 h 1477999"/>
                  <a:gd name="connsiteX116" fmla="*/ 228782 w 2216583"/>
                  <a:gd name="connsiteY116" fmla="*/ 410860 h 1477999"/>
                  <a:gd name="connsiteX117" fmla="*/ 207192 w 2216583"/>
                  <a:gd name="connsiteY117" fmla="*/ 421020 h 1477999"/>
                  <a:gd name="connsiteX118" fmla="*/ 231323 w 2216583"/>
                  <a:gd name="connsiteY118" fmla="*/ 463565 h 1477999"/>
                  <a:gd name="connsiteX119" fmla="*/ 180523 w 2216583"/>
                  <a:gd name="connsiteY119" fmla="*/ 497220 h 1477999"/>
                  <a:gd name="connsiteX120" fmla="*/ 86542 w 2216583"/>
                  <a:gd name="connsiteY120" fmla="*/ 618505 h 1477999"/>
                  <a:gd name="connsiteX121" fmla="*/ 75112 w 2216583"/>
                  <a:gd name="connsiteY121" fmla="*/ 708040 h 1477999"/>
                  <a:gd name="connsiteX122" fmla="*/ 67492 w 2216583"/>
                  <a:gd name="connsiteY122" fmla="*/ 730265 h 1477999"/>
                  <a:gd name="connsiteX123" fmla="*/ 84637 w 2216583"/>
                  <a:gd name="connsiteY123" fmla="*/ 754395 h 1477999"/>
                  <a:gd name="connsiteX124" fmla="*/ 49077 w 2216583"/>
                  <a:gd name="connsiteY124" fmla="*/ 748680 h 1477999"/>
                  <a:gd name="connsiteX125" fmla="*/ 31298 w 2216583"/>
                  <a:gd name="connsiteY125" fmla="*/ 798210 h 1477999"/>
                  <a:gd name="connsiteX126" fmla="*/ 2723 w 2216583"/>
                  <a:gd name="connsiteY126" fmla="*/ 842025 h 1477999"/>
                  <a:gd name="connsiteX127" fmla="*/ 2723 w 2216583"/>
                  <a:gd name="connsiteY127" fmla="*/ 873140 h 1477999"/>
                  <a:gd name="connsiteX128" fmla="*/ 3357 w 2216583"/>
                  <a:gd name="connsiteY128" fmla="*/ 873140 h 1477999"/>
                  <a:gd name="connsiteX129" fmla="*/ 33202 w 2216583"/>
                  <a:gd name="connsiteY129" fmla="*/ 903620 h 1477999"/>
                  <a:gd name="connsiteX130" fmla="*/ 47807 w 2216583"/>
                  <a:gd name="connsiteY130" fmla="*/ 902985 h 1477999"/>
                  <a:gd name="connsiteX131" fmla="*/ 63048 w 2216583"/>
                  <a:gd name="connsiteY131" fmla="*/ 930925 h 1477999"/>
                  <a:gd name="connsiteX132" fmla="*/ 90352 w 2216583"/>
                  <a:gd name="connsiteY132" fmla="*/ 932830 h 1477999"/>
                  <a:gd name="connsiteX133" fmla="*/ 99877 w 2216583"/>
                  <a:gd name="connsiteY133" fmla="*/ 957595 h 1477999"/>
                  <a:gd name="connsiteX134" fmla="*/ 103687 w 2216583"/>
                  <a:gd name="connsiteY134" fmla="*/ 949975 h 1477999"/>
                  <a:gd name="connsiteX135" fmla="*/ 116387 w 2216583"/>
                  <a:gd name="connsiteY135" fmla="*/ 951245 h 1477999"/>
                  <a:gd name="connsiteX136" fmla="*/ 132262 w 2216583"/>
                  <a:gd name="connsiteY136" fmla="*/ 925845 h 1477999"/>
                  <a:gd name="connsiteX137" fmla="*/ 172902 w 2216583"/>
                  <a:gd name="connsiteY137" fmla="*/ 949340 h 1477999"/>
                  <a:gd name="connsiteX138" fmla="*/ 181157 w 2216583"/>
                  <a:gd name="connsiteY138" fmla="*/ 942990 h 1477999"/>
                  <a:gd name="connsiteX139" fmla="*/ 221798 w 2216583"/>
                  <a:gd name="connsiteY139" fmla="*/ 956960 h 1477999"/>
                  <a:gd name="connsiteX140" fmla="*/ 236402 w 2216583"/>
                  <a:gd name="connsiteY140" fmla="*/ 949975 h 1477999"/>
                  <a:gd name="connsiteX141" fmla="*/ 268787 w 2216583"/>
                  <a:gd name="connsiteY141" fmla="*/ 960770 h 1477999"/>
                  <a:gd name="connsiteX142" fmla="*/ 306252 w 2216583"/>
                  <a:gd name="connsiteY142" fmla="*/ 949340 h 1477999"/>
                  <a:gd name="connsiteX143" fmla="*/ 355148 w 2216583"/>
                  <a:gd name="connsiteY143" fmla="*/ 990615 h 1477999"/>
                  <a:gd name="connsiteX144" fmla="*/ 395152 w 2216583"/>
                  <a:gd name="connsiteY144" fmla="*/ 956960 h 1477999"/>
                  <a:gd name="connsiteX145" fmla="*/ 511357 w 2216583"/>
                  <a:gd name="connsiteY145" fmla="*/ 929655 h 1477999"/>
                  <a:gd name="connsiteX146" fmla="*/ 527232 w 2216583"/>
                  <a:gd name="connsiteY146" fmla="*/ 890920 h 1477999"/>
                  <a:gd name="connsiteX147" fmla="*/ 564062 w 2216583"/>
                  <a:gd name="connsiteY147" fmla="*/ 876950 h 1477999"/>
                  <a:gd name="connsiteX148" fmla="*/ 565332 w 2216583"/>
                  <a:gd name="connsiteY148" fmla="*/ 871870 h 1477999"/>
                  <a:gd name="connsiteX149" fmla="*/ 581207 w 2216583"/>
                  <a:gd name="connsiteY149" fmla="*/ 864250 h 1477999"/>
                  <a:gd name="connsiteX150" fmla="*/ 587557 w 2216583"/>
                  <a:gd name="connsiteY150" fmla="*/ 863615 h 1477999"/>
                  <a:gd name="connsiteX151" fmla="*/ 581842 w 2216583"/>
                  <a:gd name="connsiteY151" fmla="*/ 848375 h 1477999"/>
                  <a:gd name="connsiteX152" fmla="*/ 640262 w 2216583"/>
                  <a:gd name="connsiteY152" fmla="*/ 846470 h 1477999"/>
                  <a:gd name="connsiteX153" fmla="*/ 701223 w 2216583"/>
                  <a:gd name="connsiteY153" fmla="*/ 824880 h 1477999"/>
                  <a:gd name="connsiteX154" fmla="*/ 745673 w 2216583"/>
                  <a:gd name="connsiteY154" fmla="*/ 849010 h 1477999"/>
                  <a:gd name="connsiteX155" fmla="*/ 746942 w 2216583"/>
                  <a:gd name="connsiteY155" fmla="*/ 861710 h 1477999"/>
                  <a:gd name="connsiteX156" fmla="*/ 779962 w 2216583"/>
                  <a:gd name="connsiteY156" fmla="*/ 855360 h 1477999"/>
                  <a:gd name="connsiteX157" fmla="*/ 787582 w 2216583"/>
                  <a:gd name="connsiteY157" fmla="*/ 870600 h 1477999"/>
                  <a:gd name="connsiteX158" fmla="*/ 798377 w 2216583"/>
                  <a:gd name="connsiteY158" fmla="*/ 883935 h 1477999"/>
                  <a:gd name="connsiteX159" fmla="*/ 865052 w 2216583"/>
                  <a:gd name="connsiteY159" fmla="*/ 906795 h 1477999"/>
                  <a:gd name="connsiteX160" fmla="*/ 884737 w 2216583"/>
                  <a:gd name="connsiteY160" fmla="*/ 895365 h 1477999"/>
                  <a:gd name="connsiteX161" fmla="*/ 892357 w 2216583"/>
                  <a:gd name="connsiteY161" fmla="*/ 979820 h 1477999"/>
                  <a:gd name="connsiteX162" fmla="*/ 923473 w 2216583"/>
                  <a:gd name="connsiteY162" fmla="*/ 1010935 h 1477999"/>
                  <a:gd name="connsiteX163" fmla="*/ 932998 w 2216583"/>
                  <a:gd name="connsiteY163" fmla="*/ 1022365 h 1477999"/>
                  <a:gd name="connsiteX164" fmla="*/ 950777 w 2216583"/>
                  <a:gd name="connsiteY164" fmla="*/ 1010935 h 1477999"/>
                  <a:gd name="connsiteX165" fmla="*/ 955223 w 2216583"/>
                  <a:gd name="connsiteY165" fmla="*/ 1048400 h 1477999"/>
                  <a:gd name="connsiteX166" fmla="*/ 946967 w 2216583"/>
                  <a:gd name="connsiteY166" fmla="*/ 1052210 h 1477999"/>
                  <a:gd name="connsiteX167" fmla="*/ 962842 w 2216583"/>
                  <a:gd name="connsiteY167" fmla="*/ 1056655 h 1477999"/>
                  <a:gd name="connsiteX168" fmla="*/ 962207 w 2216583"/>
                  <a:gd name="connsiteY168" fmla="*/ 1070625 h 1477999"/>
                  <a:gd name="connsiteX169" fmla="*/ 960937 w 2216583"/>
                  <a:gd name="connsiteY169" fmla="*/ 1078880 h 1477999"/>
                  <a:gd name="connsiteX170" fmla="*/ 1016182 w 2216583"/>
                  <a:gd name="connsiteY170" fmla="*/ 1132220 h 1477999"/>
                  <a:gd name="connsiteX171" fmla="*/ 1018723 w 2216583"/>
                  <a:gd name="connsiteY171" fmla="*/ 1147460 h 1477999"/>
                  <a:gd name="connsiteX172" fmla="*/ 1010467 w 2216583"/>
                  <a:gd name="connsiteY172" fmla="*/ 1151905 h 1477999"/>
                  <a:gd name="connsiteX173" fmla="*/ 1043487 w 2216583"/>
                  <a:gd name="connsiteY173" fmla="*/ 1172860 h 1477999"/>
                  <a:gd name="connsiteX174" fmla="*/ 1023167 w 2216583"/>
                  <a:gd name="connsiteY174" fmla="*/ 1179845 h 1477999"/>
                  <a:gd name="connsiteX175" fmla="*/ 1006657 w 2216583"/>
                  <a:gd name="connsiteY175" fmla="*/ 1190005 h 1477999"/>
                  <a:gd name="connsiteX176" fmla="*/ 988877 w 2216583"/>
                  <a:gd name="connsiteY176" fmla="*/ 1173495 h 1477999"/>
                  <a:gd name="connsiteX177" fmla="*/ 978717 w 2216583"/>
                  <a:gd name="connsiteY177" fmla="*/ 1190640 h 1477999"/>
                  <a:gd name="connsiteX178" fmla="*/ 956492 w 2216583"/>
                  <a:gd name="connsiteY178" fmla="*/ 1170955 h 1477999"/>
                  <a:gd name="connsiteX179" fmla="*/ 946967 w 2216583"/>
                  <a:gd name="connsiteY179" fmla="*/ 1184925 h 1477999"/>
                  <a:gd name="connsiteX180" fmla="*/ 941252 w 2216583"/>
                  <a:gd name="connsiteY180" fmla="*/ 1176035 h 1477999"/>
                  <a:gd name="connsiteX181" fmla="*/ 928552 w 2216583"/>
                  <a:gd name="connsiteY181" fmla="*/ 1196355 h 1477999"/>
                  <a:gd name="connsiteX182" fmla="*/ 918392 w 2216583"/>
                  <a:gd name="connsiteY182" fmla="*/ 1162700 h 1477999"/>
                  <a:gd name="connsiteX183" fmla="*/ 888548 w 2216583"/>
                  <a:gd name="connsiteY183" fmla="*/ 1188100 h 1477999"/>
                  <a:gd name="connsiteX184" fmla="*/ 906327 w 2216583"/>
                  <a:gd name="connsiteY184" fmla="*/ 1230010 h 1477999"/>
                  <a:gd name="connsiteX185" fmla="*/ 897437 w 2216583"/>
                  <a:gd name="connsiteY185" fmla="*/ 1249695 h 1477999"/>
                  <a:gd name="connsiteX186" fmla="*/ 901882 w 2216583"/>
                  <a:gd name="connsiteY186" fmla="*/ 1268110 h 1477999"/>
                  <a:gd name="connsiteX187" fmla="*/ 880927 w 2216583"/>
                  <a:gd name="connsiteY187" fmla="*/ 1277000 h 1477999"/>
                  <a:gd name="connsiteX188" fmla="*/ 877117 w 2216583"/>
                  <a:gd name="connsiteY188" fmla="*/ 1302400 h 1477999"/>
                  <a:gd name="connsiteX189" fmla="*/ 849177 w 2216583"/>
                  <a:gd name="connsiteY189" fmla="*/ 1330340 h 1477999"/>
                  <a:gd name="connsiteX190" fmla="*/ 848542 w 2216583"/>
                  <a:gd name="connsiteY190" fmla="*/ 1368440 h 1477999"/>
                  <a:gd name="connsiteX191" fmla="*/ 823777 w 2216583"/>
                  <a:gd name="connsiteY191" fmla="*/ 1364630 h 1477999"/>
                  <a:gd name="connsiteX192" fmla="*/ 814252 w 2216583"/>
                  <a:gd name="connsiteY192" fmla="*/ 1381140 h 1477999"/>
                  <a:gd name="connsiteX193" fmla="*/ 829492 w 2216583"/>
                  <a:gd name="connsiteY193" fmla="*/ 1401460 h 1477999"/>
                  <a:gd name="connsiteX194" fmla="*/ 888548 w 2216583"/>
                  <a:gd name="connsiteY194" fmla="*/ 1414160 h 1477999"/>
                  <a:gd name="connsiteX195" fmla="*/ 891087 w 2216583"/>
                  <a:gd name="connsiteY195" fmla="*/ 1398285 h 1477999"/>
                  <a:gd name="connsiteX196" fmla="*/ 919662 w 2216583"/>
                  <a:gd name="connsiteY196" fmla="*/ 1395110 h 1477999"/>
                  <a:gd name="connsiteX197" fmla="*/ 959032 w 2216583"/>
                  <a:gd name="connsiteY197" fmla="*/ 1368440 h 1477999"/>
                  <a:gd name="connsiteX198" fmla="*/ 1009832 w 2216583"/>
                  <a:gd name="connsiteY198" fmla="*/ 1403365 h 1477999"/>
                  <a:gd name="connsiteX199" fmla="*/ 1014912 w 2216583"/>
                  <a:gd name="connsiteY199" fmla="*/ 1360185 h 1477999"/>
                  <a:gd name="connsiteX200" fmla="*/ 1013007 w 2216583"/>
                  <a:gd name="connsiteY200" fmla="*/ 1355740 h 1477999"/>
                  <a:gd name="connsiteX201" fmla="*/ 1010467 w 2216583"/>
                  <a:gd name="connsiteY201" fmla="*/ 1357645 h 1477999"/>
                  <a:gd name="connsiteX202" fmla="*/ 1010467 w 2216583"/>
                  <a:gd name="connsiteY202" fmla="*/ 1357645 h 1477999"/>
                  <a:gd name="connsiteX203" fmla="*/ 1008562 w 2216583"/>
                  <a:gd name="connsiteY203" fmla="*/ 1355740 h 1477999"/>
                  <a:gd name="connsiteX204" fmla="*/ 995227 w 2216583"/>
                  <a:gd name="connsiteY204" fmla="*/ 1357645 h 1477999"/>
                  <a:gd name="connsiteX205" fmla="*/ 1002212 w 2216583"/>
                  <a:gd name="connsiteY205" fmla="*/ 1344310 h 1477999"/>
                  <a:gd name="connsiteX206" fmla="*/ 993323 w 2216583"/>
                  <a:gd name="connsiteY206" fmla="*/ 1342405 h 1477999"/>
                  <a:gd name="connsiteX207" fmla="*/ 992687 w 2216583"/>
                  <a:gd name="connsiteY207" fmla="*/ 1303035 h 1477999"/>
                  <a:gd name="connsiteX208" fmla="*/ 991417 w 2216583"/>
                  <a:gd name="connsiteY208" fmla="*/ 1292240 h 1477999"/>
                  <a:gd name="connsiteX209" fmla="*/ 1009198 w 2216583"/>
                  <a:gd name="connsiteY209" fmla="*/ 1327800 h 1477999"/>
                  <a:gd name="connsiteX210" fmla="*/ 1014912 w 2216583"/>
                  <a:gd name="connsiteY210" fmla="*/ 1320815 h 1477999"/>
                  <a:gd name="connsiteX211" fmla="*/ 1025073 w 2216583"/>
                  <a:gd name="connsiteY211" fmla="*/ 1316370 h 1477999"/>
                  <a:gd name="connsiteX212" fmla="*/ 1025073 w 2216583"/>
                  <a:gd name="connsiteY212" fmla="*/ 1297320 h 1477999"/>
                  <a:gd name="connsiteX213" fmla="*/ 1032692 w 2216583"/>
                  <a:gd name="connsiteY213" fmla="*/ 1305575 h 1477999"/>
                  <a:gd name="connsiteX214" fmla="*/ 1047932 w 2216583"/>
                  <a:gd name="connsiteY214" fmla="*/ 1287795 h 1477999"/>
                  <a:gd name="connsiteX215" fmla="*/ 1051742 w 2216583"/>
                  <a:gd name="connsiteY215" fmla="*/ 1268110 h 1477999"/>
                  <a:gd name="connsiteX216" fmla="*/ 1056187 w 2216583"/>
                  <a:gd name="connsiteY216" fmla="*/ 1283350 h 1477999"/>
                  <a:gd name="connsiteX217" fmla="*/ 1115242 w 2216583"/>
                  <a:gd name="connsiteY217" fmla="*/ 1181115 h 1477999"/>
                  <a:gd name="connsiteX218" fmla="*/ 1113337 w 2216583"/>
                  <a:gd name="connsiteY218" fmla="*/ 1177305 h 1477999"/>
                  <a:gd name="connsiteX219" fmla="*/ 1113337 w 2216583"/>
                  <a:gd name="connsiteY219" fmla="*/ 1177305 h 1477999"/>
                  <a:gd name="connsiteX220" fmla="*/ 1119052 w 2216583"/>
                  <a:gd name="connsiteY220" fmla="*/ 1177305 h 1477999"/>
                  <a:gd name="connsiteX221" fmla="*/ 1124132 w 2216583"/>
                  <a:gd name="connsiteY221" fmla="*/ 1167145 h 1477999"/>
                  <a:gd name="connsiteX222" fmla="*/ 1122227 w 2216583"/>
                  <a:gd name="connsiteY222" fmla="*/ 1136030 h 1477999"/>
                  <a:gd name="connsiteX223" fmla="*/ 1171123 w 2216583"/>
                  <a:gd name="connsiteY223" fmla="*/ 1113170 h 1477999"/>
                  <a:gd name="connsiteX224" fmla="*/ 1209223 w 2216583"/>
                  <a:gd name="connsiteY224" fmla="*/ 1106185 h 1477999"/>
                  <a:gd name="connsiteX225" fmla="*/ 1211127 w 2216583"/>
                  <a:gd name="connsiteY225" fmla="*/ 1099200 h 1477999"/>
                  <a:gd name="connsiteX226" fmla="*/ 1209223 w 2216583"/>
                  <a:gd name="connsiteY226" fmla="*/ 1092215 h 1477999"/>
                  <a:gd name="connsiteX227" fmla="*/ 1200332 w 2216583"/>
                  <a:gd name="connsiteY227" fmla="*/ 1077610 h 1477999"/>
                  <a:gd name="connsiteX228" fmla="*/ 1210492 w 2216583"/>
                  <a:gd name="connsiteY228" fmla="*/ 1089040 h 1477999"/>
                  <a:gd name="connsiteX229" fmla="*/ 1221287 w 2216583"/>
                  <a:gd name="connsiteY229" fmla="*/ 1071895 h 1477999"/>
                  <a:gd name="connsiteX230" fmla="*/ 1210492 w 2216583"/>
                  <a:gd name="connsiteY230" fmla="*/ 1099835 h 1477999"/>
                  <a:gd name="connsiteX231" fmla="*/ 1208587 w 2216583"/>
                  <a:gd name="connsiteY231" fmla="*/ 1106820 h 1477999"/>
                  <a:gd name="connsiteX232" fmla="*/ 1208587 w 2216583"/>
                  <a:gd name="connsiteY232" fmla="*/ 1108090 h 1477999"/>
                  <a:gd name="connsiteX233" fmla="*/ 1220017 w 2216583"/>
                  <a:gd name="connsiteY233" fmla="*/ 1112535 h 1477999"/>
                  <a:gd name="connsiteX234" fmla="*/ 1227002 w 2216583"/>
                  <a:gd name="connsiteY234" fmla="*/ 1101740 h 1477999"/>
                  <a:gd name="connsiteX235" fmla="*/ 1261292 w 2216583"/>
                  <a:gd name="connsiteY235" fmla="*/ 1096660 h 1477999"/>
                  <a:gd name="connsiteX236" fmla="*/ 1253037 w 2216583"/>
                  <a:gd name="connsiteY236" fmla="*/ 1069355 h 1477999"/>
                  <a:gd name="connsiteX237" fmla="*/ 1262562 w 2216583"/>
                  <a:gd name="connsiteY237" fmla="*/ 1058560 h 1477999"/>
                  <a:gd name="connsiteX238" fmla="*/ 1253673 w 2216583"/>
                  <a:gd name="connsiteY238" fmla="*/ 1043955 h 1477999"/>
                  <a:gd name="connsiteX239" fmla="*/ 1256212 w 2216583"/>
                  <a:gd name="connsiteY239" fmla="*/ 1030620 h 1477999"/>
                  <a:gd name="connsiteX240" fmla="*/ 1242877 w 2216583"/>
                  <a:gd name="connsiteY240" fmla="*/ 1026175 h 1477999"/>
                  <a:gd name="connsiteX241" fmla="*/ 1246052 w 2216583"/>
                  <a:gd name="connsiteY241" fmla="*/ 1016015 h 1477999"/>
                  <a:gd name="connsiteX242" fmla="*/ 1232717 w 2216583"/>
                  <a:gd name="connsiteY242" fmla="*/ 998235 h 1477999"/>
                  <a:gd name="connsiteX243" fmla="*/ 1227637 w 2216583"/>
                  <a:gd name="connsiteY243" fmla="*/ 993790 h 1477999"/>
                  <a:gd name="connsiteX244" fmla="*/ 1227637 w 2216583"/>
                  <a:gd name="connsiteY244" fmla="*/ 989980 h 1477999"/>
                  <a:gd name="connsiteX245" fmla="*/ 1227002 w 2216583"/>
                  <a:gd name="connsiteY245" fmla="*/ 987440 h 1477999"/>
                  <a:gd name="connsiteX246" fmla="*/ 1227637 w 2216583"/>
                  <a:gd name="connsiteY246" fmla="*/ 989980 h 1477999"/>
                  <a:gd name="connsiteX247" fmla="*/ 1233352 w 2216583"/>
                  <a:gd name="connsiteY247" fmla="*/ 998235 h 1477999"/>
                  <a:gd name="connsiteX248" fmla="*/ 1250498 w 2216583"/>
                  <a:gd name="connsiteY248" fmla="*/ 1012205 h 1477999"/>
                  <a:gd name="connsiteX249" fmla="*/ 1249227 w 2216583"/>
                  <a:gd name="connsiteY249" fmla="*/ 1020460 h 1477999"/>
                  <a:gd name="connsiteX250" fmla="*/ 1247957 w 2216583"/>
                  <a:gd name="connsiteY250" fmla="*/ 1028715 h 1477999"/>
                  <a:gd name="connsiteX251" fmla="*/ 1263198 w 2216583"/>
                  <a:gd name="connsiteY251" fmla="*/ 1029350 h 1477999"/>
                  <a:gd name="connsiteX252" fmla="*/ 1258117 w 2216583"/>
                  <a:gd name="connsiteY252" fmla="*/ 1039510 h 1477999"/>
                  <a:gd name="connsiteX253" fmla="*/ 1269548 w 2216583"/>
                  <a:gd name="connsiteY253" fmla="*/ 1043955 h 1477999"/>
                  <a:gd name="connsiteX254" fmla="*/ 1277167 w 2216583"/>
                  <a:gd name="connsiteY254" fmla="*/ 1096660 h 1477999"/>
                  <a:gd name="connsiteX255" fmla="*/ 1290502 w 2216583"/>
                  <a:gd name="connsiteY255" fmla="*/ 1097930 h 1477999"/>
                  <a:gd name="connsiteX256" fmla="*/ 1294312 w 2216583"/>
                  <a:gd name="connsiteY256" fmla="*/ 1106820 h 1477999"/>
                  <a:gd name="connsiteX257" fmla="*/ 1306377 w 2216583"/>
                  <a:gd name="connsiteY257" fmla="*/ 1098565 h 1477999"/>
                  <a:gd name="connsiteX258" fmla="*/ 1318442 w 2216583"/>
                  <a:gd name="connsiteY258" fmla="*/ 1106185 h 1477999"/>
                  <a:gd name="connsiteX259" fmla="*/ 1343842 w 2216583"/>
                  <a:gd name="connsiteY259" fmla="*/ 1092850 h 1477999"/>
                  <a:gd name="connsiteX260" fmla="*/ 1335587 w 2216583"/>
                  <a:gd name="connsiteY260" fmla="*/ 1102375 h 1477999"/>
                  <a:gd name="connsiteX261" fmla="*/ 1317173 w 2216583"/>
                  <a:gd name="connsiteY261" fmla="*/ 1120155 h 1477999"/>
                  <a:gd name="connsiteX262" fmla="*/ 1225098 w 2216583"/>
                  <a:gd name="connsiteY262" fmla="*/ 1120155 h 1477999"/>
                  <a:gd name="connsiteX263" fmla="*/ 1215573 w 2216583"/>
                  <a:gd name="connsiteY263" fmla="*/ 1115075 h 1477999"/>
                  <a:gd name="connsiteX264" fmla="*/ 1237798 w 2216583"/>
                  <a:gd name="connsiteY264" fmla="*/ 1134125 h 1477999"/>
                  <a:gd name="connsiteX265" fmla="*/ 1240973 w 2216583"/>
                  <a:gd name="connsiteY265" fmla="*/ 1137300 h 1477999"/>
                  <a:gd name="connsiteX266" fmla="*/ 1243512 w 2216583"/>
                  <a:gd name="connsiteY266" fmla="*/ 1126505 h 1477999"/>
                  <a:gd name="connsiteX267" fmla="*/ 1288598 w 2216583"/>
                  <a:gd name="connsiteY267" fmla="*/ 1135395 h 1477999"/>
                  <a:gd name="connsiteX268" fmla="*/ 1254942 w 2216583"/>
                  <a:gd name="connsiteY268" fmla="*/ 1159525 h 1477999"/>
                  <a:gd name="connsiteX269" fmla="*/ 1270182 w 2216583"/>
                  <a:gd name="connsiteY269" fmla="*/ 1156985 h 1477999"/>
                  <a:gd name="connsiteX270" fmla="*/ 1293677 w 2216583"/>
                  <a:gd name="connsiteY270" fmla="*/ 1165875 h 1477999"/>
                  <a:gd name="connsiteX271" fmla="*/ 1312727 w 2216583"/>
                  <a:gd name="connsiteY271" fmla="*/ 1174130 h 1477999"/>
                  <a:gd name="connsiteX272" fmla="*/ 1323523 w 2216583"/>
                  <a:gd name="connsiteY272" fmla="*/ 1170955 h 1477999"/>
                  <a:gd name="connsiteX273" fmla="*/ 1322252 w 2216583"/>
                  <a:gd name="connsiteY273" fmla="*/ 1177305 h 1477999"/>
                  <a:gd name="connsiteX274" fmla="*/ 1325427 w 2216583"/>
                  <a:gd name="connsiteY274" fmla="*/ 1183020 h 1477999"/>
                  <a:gd name="connsiteX275" fmla="*/ 1359717 w 2216583"/>
                  <a:gd name="connsiteY275" fmla="*/ 1190640 h 1477999"/>
                  <a:gd name="connsiteX276" fmla="*/ 1390198 w 2216583"/>
                  <a:gd name="connsiteY276" fmla="*/ 1172860 h 1477999"/>
                  <a:gd name="connsiteX277" fmla="*/ 1423217 w 2216583"/>
                  <a:gd name="connsiteY277" fmla="*/ 1170955 h 1477999"/>
                  <a:gd name="connsiteX278" fmla="*/ 1425123 w 2216583"/>
                  <a:gd name="connsiteY278" fmla="*/ 1167780 h 1477999"/>
                  <a:gd name="connsiteX279" fmla="*/ 1423852 w 2216583"/>
                  <a:gd name="connsiteY279" fmla="*/ 1161430 h 1477999"/>
                  <a:gd name="connsiteX280" fmla="*/ 1435282 w 2216583"/>
                  <a:gd name="connsiteY280" fmla="*/ 1165875 h 1477999"/>
                  <a:gd name="connsiteX281" fmla="*/ 1449887 w 2216583"/>
                  <a:gd name="connsiteY281" fmla="*/ 1160160 h 1477999"/>
                  <a:gd name="connsiteX282" fmla="*/ 1478462 w 2216583"/>
                  <a:gd name="connsiteY282" fmla="*/ 1174130 h 1477999"/>
                  <a:gd name="connsiteX283" fmla="*/ 1493702 w 2216583"/>
                  <a:gd name="connsiteY283" fmla="*/ 1155080 h 1477999"/>
                  <a:gd name="connsiteX284" fmla="*/ 1505767 w 2216583"/>
                  <a:gd name="connsiteY284" fmla="*/ 1191910 h 1477999"/>
                  <a:gd name="connsiteX285" fmla="*/ 1524817 w 2216583"/>
                  <a:gd name="connsiteY285" fmla="*/ 1188735 h 1477999"/>
                  <a:gd name="connsiteX286" fmla="*/ 1515292 w 2216583"/>
                  <a:gd name="connsiteY286" fmla="*/ 1196990 h 1477999"/>
                  <a:gd name="connsiteX287" fmla="*/ 1517198 w 2216583"/>
                  <a:gd name="connsiteY287" fmla="*/ 1206515 h 1477999"/>
                  <a:gd name="connsiteX288" fmla="*/ 1507673 w 2216583"/>
                  <a:gd name="connsiteY288" fmla="*/ 1201435 h 1477999"/>
                  <a:gd name="connsiteX289" fmla="*/ 1500687 w 2216583"/>
                  <a:gd name="connsiteY289" fmla="*/ 1212230 h 1477999"/>
                  <a:gd name="connsiteX290" fmla="*/ 1477827 w 2216583"/>
                  <a:gd name="connsiteY290" fmla="*/ 1222390 h 1477999"/>
                  <a:gd name="connsiteX291" fmla="*/ 1452427 w 2216583"/>
                  <a:gd name="connsiteY291" fmla="*/ 1230010 h 1477999"/>
                  <a:gd name="connsiteX292" fmla="*/ 1456237 w 2216583"/>
                  <a:gd name="connsiteY292" fmla="*/ 1238900 h 1477999"/>
                  <a:gd name="connsiteX293" fmla="*/ 1449252 w 2216583"/>
                  <a:gd name="connsiteY293" fmla="*/ 1243345 h 1477999"/>
                  <a:gd name="connsiteX294" fmla="*/ 1415598 w 2216583"/>
                  <a:gd name="connsiteY294" fmla="*/ 1277635 h 1477999"/>
                  <a:gd name="connsiteX295" fmla="*/ 1374957 w 2216583"/>
                  <a:gd name="connsiteY295" fmla="*/ 1315735 h 1477999"/>
                  <a:gd name="connsiteX296" fmla="*/ 1435282 w 2216583"/>
                  <a:gd name="connsiteY296" fmla="*/ 1315735 h 1477999"/>
                  <a:gd name="connsiteX297" fmla="*/ 1482907 w 2216583"/>
                  <a:gd name="connsiteY297" fmla="*/ 1346215 h 1477999"/>
                  <a:gd name="connsiteX298" fmla="*/ 1523548 w 2216583"/>
                  <a:gd name="connsiteY298" fmla="*/ 1348755 h 1477999"/>
                  <a:gd name="connsiteX299" fmla="*/ 1529262 w 2216583"/>
                  <a:gd name="connsiteY299" fmla="*/ 1408445 h 1477999"/>
                  <a:gd name="connsiteX300" fmla="*/ 1536248 w 2216583"/>
                  <a:gd name="connsiteY300" fmla="*/ 1423050 h 1477999"/>
                  <a:gd name="connsiteX301" fmla="*/ 1534977 w 2216583"/>
                  <a:gd name="connsiteY301" fmla="*/ 1429400 h 1477999"/>
                  <a:gd name="connsiteX302" fmla="*/ 1533707 w 2216583"/>
                  <a:gd name="connsiteY302" fmla="*/ 1435750 h 1477999"/>
                  <a:gd name="connsiteX303" fmla="*/ 1540692 w 2216583"/>
                  <a:gd name="connsiteY303" fmla="*/ 1437655 h 1477999"/>
                  <a:gd name="connsiteX304" fmla="*/ 1515292 w 2216583"/>
                  <a:gd name="connsiteY304" fmla="*/ 1448450 h 1477999"/>
                  <a:gd name="connsiteX305" fmla="*/ 1547042 w 2216583"/>
                  <a:gd name="connsiteY305" fmla="*/ 1462420 h 1477999"/>
                  <a:gd name="connsiteX306" fmla="*/ 1567998 w 2216583"/>
                  <a:gd name="connsiteY306" fmla="*/ 1477660 h 1477999"/>
                  <a:gd name="connsiteX307" fmla="*/ 1632767 w 2216583"/>
                  <a:gd name="connsiteY307" fmla="*/ 1444005 h 1477999"/>
                  <a:gd name="connsiteX308" fmla="*/ 1635307 w 2216583"/>
                  <a:gd name="connsiteY308" fmla="*/ 1433845 h 1477999"/>
                  <a:gd name="connsiteX309" fmla="*/ 1644198 w 2216583"/>
                  <a:gd name="connsiteY309" fmla="*/ 1432575 h 1477999"/>
                  <a:gd name="connsiteX310" fmla="*/ 1654357 w 2216583"/>
                  <a:gd name="connsiteY310" fmla="*/ 1398920 h 1477999"/>
                  <a:gd name="connsiteX311" fmla="*/ 1717857 w 2216583"/>
                  <a:gd name="connsiteY311" fmla="*/ 1364630 h 1477999"/>
                  <a:gd name="connsiteX312" fmla="*/ 1735002 w 2216583"/>
                  <a:gd name="connsiteY312" fmla="*/ 1370980 h 1477999"/>
                  <a:gd name="connsiteX313" fmla="*/ 1740082 w 2216583"/>
                  <a:gd name="connsiteY313" fmla="*/ 1350660 h 1477999"/>
                  <a:gd name="connsiteX314" fmla="*/ 1766117 w 2216583"/>
                  <a:gd name="connsiteY314" fmla="*/ 1332880 h 1477999"/>
                  <a:gd name="connsiteX315" fmla="*/ 1779452 w 2216583"/>
                  <a:gd name="connsiteY315" fmla="*/ 1298590 h 1477999"/>
                  <a:gd name="connsiteX316" fmla="*/ 1827712 w 2216583"/>
                  <a:gd name="connsiteY316" fmla="*/ 1314465 h 1477999"/>
                  <a:gd name="connsiteX317" fmla="*/ 1851842 w 2216583"/>
                  <a:gd name="connsiteY317" fmla="*/ 1299860 h 1477999"/>
                  <a:gd name="connsiteX318" fmla="*/ 1893117 w 2216583"/>
                  <a:gd name="connsiteY318" fmla="*/ 1291605 h 1477999"/>
                  <a:gd name="connsiteX319" fmla="*/ 1892482 w 2216583"/>
                  <a:gd name="connsiteY319" fmla="*/ 1243980 h 1477999"/>
                  <a:gd name="connsiteX320" fmla="*/ 1901373 w 2216583"/>
                  <a:gd name="connsiteY320" fmla="*/ 1242075 h 1477999"/>
                  <a:gd name="connsiteX321" fmla="*/ 1897562 w 2216583"/>
                  <a:gd name="connsiteY321" fmla="*/ 1233185 h 1477999"/>
                  <a:gd name="connsiteX322" fmla="*/ 1915342 w 2216583"/>
                  <a:gd name="connsiteY322" fmla="*/ 1219850 h 1477999"/>
                  <a:gd name="connsiteX323" fmla="*/ 1847398 w 2216583"/>
                  <a:gd name="connsiteY323" fmla="*/ 1217945 h 1477999"/>
                  <a:gd name="connsiteX324" fmla="*/ 1834698 w 2216583"/>
                  <a:gd name="connsiteY324" fmla="*/ 1242710 h 1477999"/>
                  <a:gd name="connsiteX325" fmla="*/ 1806757 w 2216583"/>
                  <a:gd name="connsiteY325" fmla="*/ 1226200 h 1477999"/>
                  <a:gd name="connsiteX326" fmla="*/ 1772467 w 2216583"/>
                  <a:gd name="connsiteY326" fmla="*/ 1268110 h 1477999"/>
                  <a:gd name="connsiteX327" fmla="*/ 1748973 w 2216583"/>
                  <a:gd name="connsiteY327" fmla="*/ 1257315 h 1477999"/>
                  <a:gd name="connsiteX328" fmla="*/ 1738177 w 2216583"/>
                  <a:gd name="connsiteY328" fmla="*/ 1248425 h 1477999"/>
                  <a:gd name="connsiteX329" fmla="*/ 1691823 w 2216583"/>
                  <a:gd name="connsiteY329" fmla="*/ 1197625 h 1477999"/>
                  <a:gd name="connsiteX330" fmla="*/ 1684202 w 2216583"/>
                  <a:gd name="connsiteY330" fmla="*/ 1187465 h 1477999"/>
                  <a:gd name="connsiteX331" fmla="*/ 1652452 w 2216583"/>
                  <a:gd name="connsiteY331" fmla="*/ 1118250 h 1477999"/>
                  <a:gd name="connsiteX332" fmla="*/ 1679757 w 2216583"/>
                  <a:gd name="connsiteY332" fmla="*/ 1100470 h 1477999"/>
                  <a:gd name="connsiteX333" fmla="*/ 1688012 w 2216583"/>
                  <a:gd name="connsiteY333" fmla="*/ 1050940 h 1477999"/>
                  <a:gd name="connsiteX334" fmla="*/ 1703252 w 2216583"/>
                  <a:gd name="connsiteY334" fmla="*/ 1060465 h 1477999"/>
                  <a:gd name="connsiteX335" fmla="*/ 1703887 w 2216583"/>
                  <a:gd name="connsiteY335" fmla="*/ 1076340 h 1477999"/>
                  <a:gd name="connsiteX336" fmla="*/ 1714682 w 2216583"/>
                  <a:gd name="connsiteY336" fmla="*/ 1074435 h 1477999"/>
                  <a:gd name="connsiteX337" fmla="*/ 1715317 w 2216583"/>
                  <a:gd name="connsiteY337" fmla="*/ 1078245 h 1477999"/>
                  <a:gd name="connsiteX338" fmla="*/ 1728017 w 2216583"/>
                  <a:gd name="connsiteY338" fmla="*/ 1052845 h 1477999"/>
                  <a:gd name="connsiteX339" fmla="*/ 1745798 w 2216583"/>
                  <a:gd name="connsiteY339" fmla="*/ 1042685 h 1477999"/>
                  <a:gd name="connsiteX340" fmla="*/ 1773737 w 2216583"/>
                  <a:gd name="connsiteY340" fmla="*/ 1005220 h 1477999"/>
                  <a:gd name="connsiteX341" fmla="*/ 1811202 w 2216583"/>
                  <a:gd name="connsiteY341" fmla="*/ 994425 h 1477999"/>
                  <a:gd name="connsiteX342" fmla="*/ 1818187 w 2216583"/>
                  <a:gd name="connsiteY342" fmla="*/ 1005855 h 1477999"/>
                  <a:gd name="connsiteX343" fmla="*/ 1832792 w 2216583"/>
                  <a:gd name="connsiteY343" fmla="*/ 980455 h 1477999"/>
                  <a:gd name="connsiteX344" fmla="*/ 1867717 w 2216583"/>
                  <a:gd name="connsiteY344" fmla="*/ 963310 h 1477999"/>
                  <a:gd name="connsiteX345" fmla="*/ 1884227 w 2216583"/>
                  <a:gd name="connsiteY345" fmla="*/ 985535 h 1477999"/>
                  <a:gd name="connsiteX346" fmla="*/ 1888037 w 2216583"/>
                  <a:gd name="connsiteY346" fmla="*/ 972200 h 1477999"/>
                  <a:gd name="connsiteX347" fmla="*/ 1902642 w 2216583"/>
                  <a:gd name="connsiteY347" fmla="*/ 941085 h 1477999"/>
                  <a:gd name="connsiteX348" fmla="*/ 1931217 w 2216583"/>
                  <a:gd name="connsiteY348" fmla="*/ 917590 h 1477999"/>
                  <a:gd name="connsiteX349" fmla="*/ 1946457 w 2216583"/>
                  <a:gd name="connsiteY349" fmla="*/ 927115 h 1477999"/>
                  <a:gd name="connsiteX350" fmla="*/ 1957252 w 2216583"/>
                  <a:gd name="connsiteY350" fmla="*/ 896000 h 1477999"/>
                  <a:gd name="connsiteX351" fmla="*/ 1966777 w 2216583"/>
                  <a:gd name="connsiteY351" fmla="*/ 880760 h 1477999"/>
                  <a:gd name="connsiteX352" fmla="*/ 2038532 w 2216583"/>
                  <a:gd name="connsiteY352" fmla="*/ 868060 h 1477999"/>
                  <a:gd name="connsiteX353" fmla="*/ 2038532 w 2216583"/>
                  <a:gd name="connsiteY353" fmla="*/ 873140 h 1477999"/>
                  <a:gd name="connsiteX354" fmla="*/ 2038532 w 2216583"/>
                  <a:gd name="connsiteY354" fmla="*/ 877585 h 1477999"/>
                  <a:gd name="connsiteX355" fmla="*/ 2049962 w 2216583"/>
                  <a:gd name="connsiteY355" fmla="*/ 856630 h 1477999"/>
                  <a:gd name="connsiteX356" fmla="*/ 2048692 w 2216583"/>
                  <a:gd name="connsiteY356" fmla="*/ 855360 h 1477999"/>
                  <a:gd name="connsiteX357" fmla="*/ 2051232 w 2216583"/>
                  <a:gd name="connsiteY357" fmla="*/ 819165 h 1477999"/>
                  <a:gd name="connsiteX358" fmla="*/ 2038532 w 2216583"/>
                  <a:gd name="connsiteY358" fmla="*/ 822340 h 1477999"/>
                  <a:gd name="connsiteX359" fmla="*/ 2040437 w 2216583"/>
                  <a:gd name="connsiteY359" fmla="*/ 807735 h 1477999"/>
                  <a:gd name="connsiteX360" fmla="*/ 2041073 w 2216583"/>
                  <a:gd name="connsiteY360" fmla="*/ 767095 h 1477999"/>
                  <a:gd name="connsiteX361" fmla="*/ 2089967 w 2216583"/>
                  <a:gd name="connsiteY361" fmla="*/ 735980 h 1477999"/>
                  <a:gd name="connsiteX362" fmla="*/ 2092507 w 2216583"/>
                  <a:gd name="connsiteY362" fmla="*/ 699785 h 1477999"/>
                  <a:gd name="connsiteX363" fmla="*/ 2207442 w 2216583"/>
                  <a:gd name="connsiteY363" fmla="*/ 675020 h 1477999"/>
                  <a:gd name="connsiteX364" fmla="*/ 2199823 w 2216583"/>
                  <a:gd name="connsiteY364" fmla="*/ 644540 h 1477999"/>
                  <a:gd name="connsiteX365" fmla="*/ 2209348 w 2216583"/>
                  <a:gd name="connsiteY365" fmla="*/ 638825 h 1477999"/>
                  <a:gd name="connsiteX366" fmla="*/ 2207442 w 2216583"/>
                  <a:gd name="connsiteY366" fmla="*/ 615965 h 147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</a:cxnLst>
                <a:rect l="l" t="t" r="r" b="b"/>
                <a:pathLst>
                  <a:path w="2216583" h="1477999">
                    <a:moveTo>
                      <a:pt x="2207442" y="615965"/>
                    </a:moveTo>
                    <a:cubicBezTo>
                      <a:pt x="2208712" y="610885"/>
                      <a:pt x="2218237" y="598185"/>
                      <a:pt x="2216333" y="593105"/>
                    </a:cubicBezTo>
                    <a:cubicBezTo>
                      <a:pt x="2212523" y="584850"/>
                      <a:pt x="2199187" y="598820"/>
                      <a:pt x="2195377" y="595010"/>
                    </a:cubicBezTo>
                    <a:cubicBezTo>
                      <a:pt x="2191567" y="591835"/>
                      <a:pt x="2201092" y="586120"/>
                      <a:pt x="2200458" y="581040"/>
                    </a:cubicBezTo>
                    <a:cubicBezTo>
                      <a:pt x="2199823" y="575325"/>
                      <a:pt x="2194742" y="570880"/>
                      <a:pt x="2192202" y="565165"/>
                    </a:cubicBezTo>
                    <a:cubicBezTo>
                      <a:pt x="2189662" y="560085"/>
                      <a:pt x="2187758" y="553735"/>
                      <a:pt x="2183948" y="549290"/>
                    </a:cubicBezTo>
                    <a:cubicBezTo>
                      <a:pt x="2175692" y="540400"/>
                      <a:pt x="2158548" y="555005"/>
                      <a:pt x="2156642" y="542940"/>
                    </a:cubicBezTo>
                    <a:cubicBezTo>
                      <a:pt x="2155373" y="535955"/>
                      <a:pt x="2162358" y="502935"/>
                      <a:pt x="2169342" y="501030"/>
                    </a:cubicBezTo>
                    <a:cubicBezTo>
                      <a:pt x="2171883" y="500395"/>
                      <a:pt x="2175058" y="501665"/>
                      <a:pt x="2178233" y="502300"/>
                    </a:cubicBezTo>
                    <a:cubicBezTo>
                      <a:pt x="2181408" y="502935"/>
                      <a:pt x="2183948" y="504205"/>
                      <a:pt x="2187123" y="503570"/>
                    </a:cubicBezTo>
                    <a:cubicBezTo>
                      <a:pt x="2190933" y="502300"/>
                      <a:pt x="2201092" y="483250"/>
                      <a:pt x="2194742" y="482615"/>
                    </a:cubicBezTo>
                    <a:cubicBezTo>
                      <a:pt x="2177598" y="480710"/>
                      <a:pt x="2161087" y="495315"/>
                      <a:pt x="2147117" y="478805"/>
                    </a:cubicBezTo>
                    <a:cubicBezTo>
                      <a:pt x="2131877" y="461025"/>
                      <a:pt x="2165533" y="464200"/>
                      <a:pt x="2171248" y="456580"/>
                    </a:cubicBezTo>
                    <a:cubicBezTo>
                      <a:pt x="2171248" y="456580"/>
                      <a:pt x="2173152" y="440070"/>
                      <a:pt x="2173152" y="440070"/>
                    </a:cubicBezTo>
                    <a:cubicBezTo>
                      <a:pt x="2179502" y="424830"/>
                      <a:pt x="2197283" y="414035"/>
                      <a:pt x="2185217" y="394985"/>
                    </a:cubicBezTo>
                    <a:cubicBezTo>
                      <a:pt x="2180773" y="388000"/>
                      <a:pt x="2170612" y="384190"/>
                      <a:pt x="2166167" y="377205"/>
                    </a:cubicBezTo>
                    <a:cubicBezTo>
                      <a:pt x="2161087" y="368315"/>
                      <a:pt x="2180137" y="354980"/>
                      <a:pt x="2169977" y="350535"/>
                    </a:cubicBezTo>
                    <a:cubicBezTo>
                      <a:pt x="2150927" y="342280"/>
                      <a:pt x="2150292" y="368315"/>
                      <a:pt x="2134417" y="368950"/>
                    </a:cubicBezTo>
                    <a:cubicBezTo>
                      <a:pt x="2108383" y="370220"/>
                      <a:pt x="2108383" y="346725"/>
                      <a:pt x="2096317" y="342915"/>
                    </a:cubicBezTo>
                    <a:cubicBezTo>
                      <a:pt x="2084887" y="339105"/>
                      <a:pt x="2072187" y="354980"/>
                      <a:pt x="2059487" y="345455"/>
                    </a:cubicBezTo>
                    <a:cubicBezTo>
                      <a:pt x="2054407" y="341645"/>
                      <a:pt x="2052502" y="332755"/>
                      <a:pt x="2047423" y="328945"/>
                    </a:cubicBezTo>
                    <a:cubicBezTo>
                      <a:pt x="2037262" y="322595"/>
                      <a:pt x="2034723" y="347995"/>
                      <a:pt x="2020752" y="348630"/>
                    </a:cubicBezTo>
                    <a:cubicBezTo>
                      <a:pt x="2003607" y="348630"/>
                      <a:pt x="1993448" y="325770"/>
                      <a:pt x="1981382" y="322595"/>
                    </a:cubicBezTo>
                    <a:cubicBezTo>
                      <a:pt x="1975667" y="321325"/>
                      <a:pt x="1966777" y="334025"/>
                      <a:pt x="1961062" y="334025"/>
                    </a:cubicBezTo>
                    <a:cubicBezTo>
                      <a:pt x="1952173" y="334025"/>
                      <a:pt x="1943282" y="319420"/>
                      <a:pt x="1934392" y="317515"/>
                    </a:cubicBezTo>
                    <a:cubicBezTo>
                      <a:pt x="1905182" y="313070"/>
                      <a:pt x="1937567" y="367045"/>
                      <a:pt x="1905817" y="356250"/>
                    </a:cubicBezTo>
                    <a:cubicBezTo>
                      <a:pt x="1898832" y="353710"/>
                      <a:pt x="1894387" y="338470"/>
                      <a:pt x="1888673" y="334660"/>
                    </a:cubicBezTo>
                    <a:cubicBezTo>
                      <a:pt x="1874702" y="325135"/>
                      <a:pt x="1853112" y="328310"/>
                      <a:pt x="1843587" y="309260"/>
                    </a:cubicBezTo>
                    <a:lnTo>
                      <a:pt x="1842317" y="293385"/>
                    </a:lnTo>
                    <a:cubicBezTo>
                      <a:pt x="1838507" y="288940"/>
                      <a:pt x="1830887" y="290845"/>
                      <a:pt x="1826442" y="287035"/>
                    </a:cubicBezTo>
                    <a:cubicBezTo>
                      <a:pt x="1822632" y="283225"/>
                      <a:pt x="1823902" y="275605"/>
                      <a:pt x="1819457" y="272430"/>
                    </a:cubicBezTo>
                    <a:cubicBezTo>
                      <a:pt x="1815012" y="269890"/>
                      <a:pt x="1802312" y="281320"/>
                      <a:pt x="1799137" y="283225"/>
                    </a:cubicBezTo>
                    <a:cubicBezTo>
                      <a:pt x="1783262" y="292750"/>
                      <a:pt x="1761673" y="298465"/>
                      <a:pt x="1747702" y="310530"/>
                    </a:cubicBezTo>
                    <a:cubicBezTo>
                      <a:pt x="1740717" y="316245"/>
                      <a:pt x="1737542" y="328945"/>
                      <a:pt x="1729923" y="333390"/>
                    </a:cubicBezTo>
                    <a:cubicBezTo>
                      <a:pt x="1716587" y="341010"/>
                      <a:pt x="1711507" y="320690"/>
                      <a:pt x="1700712" y="320690"/>
                    </a:cubicBezTo>
                    <a:cubicBezTo>
                      <a:pt x="1692457" y="320055"/>
                      <a:pt x="1694362" y="334660"/>
                      <a:pt x="1683567" y="327675"/>
                    </a:cubicBezTo>
                    <a:cubicBezTo>
                      <a:pt x="1678487" y="324500"/>
                      <a:pt x="1675312" y="313705"/>
                      <a:pt x="1670232" y="311165"/>
                    </a:cubicBezTo>
                    <a:cubicBezTo>
                      <a:pt x="1641023" y="299100"/>
                      <a:pt x="1622607" y="341645"/>
                      <a:pt x="1599748" y="328310"/>
                    </a:cubicBezTo>
                    <a:cubicBezTo>
                      <a:pt x="1555298" y="302275"/>
                      <a:pt x="1581967" y="274970"/>
                      <a:pt x="1570537" y="261000"/>
                    </a:cubicBezTo>
                    <a:cubicBezTo>
                      <a:pt x="1562917" y="252110"/>
                      <a:pt x="1561648" y="241950"/>
                      <a:pt x="1554662" y="232425"/>
                    </a:cubicBezTo>
                    <a:cubicBezTo>
                      <a:pt x="1554662" y="232425"/>
                      <a:pt x="1545773" y="227980"/>
                      <a:pt x="1545773" y="227980"/>
                    </a:cubicBezTo>
                    <a:cubicBezTo>
                      <a:pt x="1545137" y="224170"/>
                      <a:pt x="1555298" y="218455"/>
                      <a:pt x="1551487" y="214010"/>
                    </a:cubicBezTo>
                    <a:cubicBezTo>
                      <a:pt x="1545137" y="207025"/>
                      <a:pt x="1536882" y="217185"/>
                      <a:pt x="1529262" y="215280"/>
                    </a:cubicBezTo>
                    <a:cubicBezTo>
                      <a:pt x="1519737" y="212740"/>
                      <a:pt x="1521642" y="194960"/>
                      <a:pt x="1515927" y="189245"/>
                    </a:cubicBezTo>
                    <a:cubicBezTo>
                      <a:pt x="1505767" y="179720"/>
                      <a:pt x="1475923" y="203850"/>
                      <a:pt x="1463857" y="201945"/>
                    </a:cubicBezTo>
                    <a:cubicBezTo>
                      <a:pt x="1461317" y="201310"/>
                      <a:pt x="1446712" y="186705"/>
                      <a:pt x="1428298" y="192420"/>
                    </a:cubicBezTo>
                    <a:cubicBezTo>
                      <a:pt x="1425123" y="193690"/>
                      <a:pt x="1413057" y="207660"/>
                      <a:pt x="1408612" y="195595"/>
                    </a:cubicBezTo>
                    <a:cubicBezTo>
                      <a:pt x="1407342" y="192420"/>
                      <a:pt x="1420677" y="183530"/>
                      <a:pt x="1414962" y="175275"/>
                    </a:cubicBezTo>
                    <a:cubicBezTo>
                      <a:pt x="1414962" y="175275"/>
                      <a:pt x="1401627" y="168290"/>
                      <a:pt x="1401627" y="168290"/>
                    </a:cubicBezTo>
                    <a:cubicBezTo>
                      <a:pt x="1400357" y="165750"/>
                      <a:pt x="1404802" y="149875"/>
                      <a:pt x="1400992" y="142890"/>
                    </a:cubicBezTo>
                    <a:cubicBezTo>
                      <a:pt x="1397182" y="135905"/>
                      <a:pt x="1378132" y="132095"/>
                      <a:pt x="1383212" y="120665"/>
                    </a:cubicBezTo>
                    <a:cubicBezTo>
                      <a:pt x="1387023" y="111775"/>
                      <a:pt x="1413057" y="113045"/>
                      <a:pt x="1418137" y="104790"/>
                    </a:cubicBezTo>
                    <a:cubicBezTo>
                      <a:pt x="1428932" y="87645"/>
                      <a:pt x="1378767" y="71135"/>
                      <a:pt x="1373687" y="68595"/>
                    </a:cubicBezTo>
                    <a:cubicBezTo>
                      <a:pt x="1361623" y="62245"/>
                      <a:pt x="1369242" y="43195"/>
                      <a:pt x="1366067" y="34940"/>
                    </a:cubicBezTo>
                    <a:cubicBezTo>
                      <a:pt x="1364798" y="33035"/>
                      <a:pt x="1362257" y="32400"/>
                      <a:pt x="1360352" y="30495"/>
                    </a:cubicBezTo>
                    <a:cubicBezTo>
                      <a:pt x="1354002" y="26050"/>
                      <a:pt x="1334317" y="650"/>
                      <a:pt x="1328602" y="15"/>
                    </a:cubicBezTo>
                    <a:cubicBezTo>
                      <a:pt x="1318442" y="-620"/>
                      <a:pt x="1306377" y="19065"/>
                      <a:pt x="1296217" y="18430"/>
                    </a:cubicBezTo>
                    <a:cubicBezTo>
                      <a:pt x="1296217" y="18430"/>
                      <a:pt x="1290502" y="7000"/>
                      <a:pt x="1290502" y="7000"/>
                    </a:cubicBezTo>
                    <a:cubicBezTo>
                      <a:pt x="1286057" y="5095"/>
                      <a:pt x="1260023" y="7635"/>
                      <a:pt x="1255577" y="9540"/>
                    </a:cubicBezTo>
                    <a:cubicBezTo>
                      <a:pt x="1244782" y="14620"/>
                      <a:pt x="1240337" y="34940"/>
                      <a:pt x="1228907" y="38750"/>
                    </a:cubicBezTo>
                    <a:lnTo>
                      <a:pt x="1210492" y="37480"/>
                    </a:lnTo>
                    <a:cubicBezTo>
                      <a:pt x="1201602" y="36845"/>
                      <a:pt x="1192077" y="36210"/>
                      <a:pt x="1183187" y="34940"/>
                    </a:cubicBezTo>
                    <a:cubicBezTo>
                      <a:pt x="1180012" y="34940"/>
                      <a:pt x="1176837" y="34305"/>
                      <a:pt x="1174298" y="34305"/>
                    </a:cubicBezTo>
                    <a:cubicBezTo>
                      <a:pt x="1171123" y="34305"/>
                      <a:pt x="1167948" y="33035"/>
                      <a:pt x="1165407" y="33670"/>
                    </a:cubicBezTo>
                    <a:cubicBezTo>
                      <a:pt x="1157152" y="35575"/>
                      <a:pt x="1164773" y="62880"/>
                      <a:pt x="1162867" y="68595"/>
                    </a:cubicBezTo>
                    <a:cubicBezTo>
                      <a:pt x="1159057" y="81295"/>
                      <a:pt x="1131117" y="100980"/>
                      <a:pt x="1118417" y="97170"/>
                    </a:cubicBezTo>
                    <a:lnTo>
                      <a:pt x="1112702" y="85740"/>
                    </a:lnTo>
                    <a:cubicBezTo>
                      <a:pt x="1112702" y="85740"/>
                      <a:pt x="1101273" y="87645"/>
                      <a:pt x="1101273" y="87645"/>
                    </a:cubicBezTo>
                    <a:cubicBezTo>
                      <a:pt x="1089207" y="88915"/>
                      <a:pt x="1063173" y="85740"/>
                      <a:pt x="1053012" y="91455"/>
                    </a:cubicBezTo>
                    <a:cubicBezTo>
                      <a:pt x="1053012" y="91455"/>
                      <a:pt x="1041582" y="105425"/>
                      <a:pt x="1040948" y="105425"/>
                    </a:cubicBezTo>
                    <a:cubicBezTo>
                      <a:pt x="1039042" y="106695"/>
                      <a:pt x="1035867" y="104790"/>
                      <a:pt x="1033327" y="104790"/>
                    </a:cubicBezTo>
                    <a:cubicBezTo>
                      <a:pt x="1028248" y="104155"/>
                      <a:pt x="1023167" y="104155"/>
                      <a:pt x="1018723" y="103520"/>
                    </a:cubicBezTo>
                    <a:cubicBezTo>
                      <a:pt x="1016182" y="103520"/>
                      <a:pt x="1013642" y="102250"/>
                      <a:pt x="1011102" y="102885"/>
                    </a:cubicBezTo>
                    <a:cubicBezTo>
                      <a:pt x="1009198" y="103520"/>
                      <a:pt x="1008562" y="105425"/>
                      <a:pt x="1007927" y="106695"/>
                    </a:cubicBezTo>
                    <a:cubicBezTo>
                      <a:pt x="997767" y="116855"/>
                      <a:pt x="1011102" y="100980"/>
                      <a:pt x="1011102" y="115585"/>
                    </a:cubicBezTo>
                    <a:cubicBezTo>
                      <a:pt x="1011102" y="116220"/>
                      <a:pt x="982527" y="144795"/>
                      <a:pt x="979352" y="154320"/>
                    </a:cubicBezTo>
                    <a:cubicBezTo>
                      <a:pt x="978717" y="156860"/>
                      <a:pt x="979352" y="159400"/>
                      <a:pt x="978717" y="161940"/>
                    </a:cubicBezTo>
                    <a:lnTo>
                      <a:pt x="978082" y="176545"/>
                    </a:lnTo>
                    <a:cubicBezTo>
                      <a:pt x="975542" y="184800"/>
                      <a:pt x="964112" y="196865"/>
                      <a:pt x="967923" y="206390"/>
                    </a:cubicBezTo>
                    <a:cubicBezTo>
                      <a:pt x="973637" y="218455"/>
                      <a:pt x="993957" y="239410"/>
                      <a:pt x="986337" y="253380"/>
                    </a:cubicBezTo>
                    <a:lnTo>
                      <a:pt x="979987" y="264810"/>
                    </a:lnTo>
                    <a:cubicBezTo>
                      <a:pt x="958398" y="268620"/>
                      <a:pt x="950777" y="231155"/>
                      <a:pt x="931092" y="227345"/>
                    </a:cubicBezTo>
                    <a:cubicBezTo>
                      <a:pt x="913948" y="223535"/>
                      <a:pt x="906327" y="239410"/>
                      <a:pt x="892992" y="241315"/>
                    </a:cubicBezTo>
                    <a:cubicBezTo>
                      <a:pt x="886642" y="242585"/>
                      <a:pt x="878387" y="231155"/>
                      <a:pt x="872037" y="231155"/>
                    </a:cubicBezTo>
                    <a:cubicBezTo>
                      <a:pt x="856162" y="231790"/>
                      <a:pt x="848542" y="262905"/>
                      <a:pt x="835842" y="260365"/>
                    </a:cubicBezTo>
                    <a:cubicBezTo>
                      <a:pt x="820602" y="257190"/>
                      <a:pt x="823142" y="220995"/>
                      <a:pt x="808537" y="213375"/>
                    </a:cubicBezTo>
                    <a:cubicBezTo>
                      <a:pt x="795837" y="206390"/>
                      <a:pt x="767262" y="235600"/>
                      <a:pt x="764723" y="246395"/>
                    </a:cubicBezTo>
                    <a:cubicBezTo>
                      <a:pt x="764723" y="246395"/>
                      <a:pt x="765992" y="258460"/>
                      <a:pt x="765992" y="258460"/>
                    </a:cubicBezTo>
                    <a:cubicBezTo>
                      <a:pt x="765357" y="261000"/>
                      <a:pt x="760912" y="257190"/>
                      <a:pt x="759007" y="255920"/>
                    </a:cubicBezTo>
                    <a:cubicBezTo>
                      <a:pt x="748848" y="250840"/>
                      <a:pt x="753292" y="238140"/>
                      <a:pt x="745673" y="232425"/>
                    </a:cubicBezTo>
                    <a:cubicBezTo>
                      <a:pt x="732337" y="222900"/>
                      <a:pt x="725987" y="241315"/>
                      <a:pt x="717098" y="241950"/>
                    </a:cubicBezTo>
                    <a:cubicBezTo>
                      <a:pt x="708207" y="242585"/>
                      <a:pt x="705032" y="220360"/>
                      <a:pt x="703127" y="218455"/>
                    </a:cubicBezTo>
                    <a:cubicBezTo>
                      <a:pt x="699952" y="215915"/>
                      <a:pt x="687887" y="237505"/>
                      <a:pt x="685348" y="238775"/>
                    </a:cubicBezTo>
                    <a:cubicBezTo>
                      <a:pt x="674552" y="245760"/>
                      <a:pt x="665662" y="230520"/>
                      <a:pt x="657407" y="232425"/>
                    </a:cubicBezTo>
                    <a:cubicBezTo>
                      <a:pt x="646612" y="234965"/>
                      <a:pt x="656773" y="256555"/>
                      <a:pt x="646612" y="261635"/>
                    </a:cubicBezTo>
                    <a:lnTo>
                      <a:pt x="638357" y="255920"/>
                    </a:lnTo>
                    <a:cubicBezTo>
                      <a:pt x="634548" y="252745"/>
                      <a:pt x="656137" y="225440"/>
                      <a:pt x="616767" y="233060"/>
                    </a:cubicBezTo>
                    <a:cubicBezTo>
                      <a:pt x="611687" y="233695"/>
                      <a:pt x="595177" y="249570"/>
                      <a:pt x="588192" y="241950"/>
                    </a:cubicBezTo>
                    <a:cubicBezTo>
                      <a:pt x="585017" y="238775"/>
                      <a:pt x="593907" y="232425"/>
                      <a:pt x="590732" y="229250"/>
                    </a:cubicBezTo>
                    <a:cubicBezTo>
                      <a:pt x="588192" y="226075"/>
                      <a:pt x="581842" y="233060"/>
                      <a:pt x="578667" y="230520"/>
                    </a:cubicBezTo>
                    <a:cubicBezTo>
                      <a:pt x="571682" y="222900"/>
                      <a:pt x="586287" y="213375"/>
                      <a:pt x="569142" y="212740"/>
                    </a:cubicBezTo>
                    <a:cubicBezTo>
                      <a:pt x="561523" y="212740"/>
                      <a:pt x="553902" y="218455"/>
                      <a:pt x="546282" y="217820"/>
                    </a:cubicBezTo>
                    <a:cubicBezTo>
                      <a:pt x="536757" y="217185"/>
                      <a:pt x="461827" y="206390"/>
                      <a:pt x="454842" y="203215"/>
                    </a:cubicBezTo>
                    <a:cubicBezTo>
                      <a:pt x="451032" y="201310"/>
                      <a:pt x="450398" y="195595"/>
                      <a:pt x="446587" y="194325"/>
                    </a:cubicBezTo>
                    <a:cubicBezTo>
                      <a:pt x="428173" y="189245"/>
                      <a:pt x="401502" y="199405"/>
                      <a:pt x="382452" y="198770"/>
                    </a:cubicBezTo>
                    <a:cubicBezTo>
                      <a:pt x="368482" y="198135"/>
                      <a:pt x="352607" y="191150"/>
                      <a:pt x="339273" y="192420"/>
                    </a:cubicBezTo>
                    <a:cubicBezTo>
                      <a:pt x="322127" y="194325"/>
                      <a:pt x="304982" y="207660"/>
                      <a:pt x="287837" y="210835"/>
                    </a:cubicBezTo>
                    <a:cubicBezTo>
                      <a:pt x="276407" y="213375"/>
                      <a:pt x="259898" y="208295"/>
                      <a:pt x="249102" y="213375"/>
                    </a:cubicBezTo>
                    <a:cubicBezTo>
                      <a:pt x="239577" y="217820"/>
                      <a:pt x="218623" y="274335"/>
                      <a:pt x="199573" y="271795"/>
                    </a:cubicBezTo>
                    <a:cubicBezTo>
                      <a:pt x="193857" y="271160"/>
                      <a:pt x="184967" y="257190"/>
                      <a:pt x="167823" y="261000"/>
                    </a:cubicBezTo>
                    <a:cubicBezTo>
                      <a:pt x="148773" y="264810"/>
                      <a:pt x="172267" y="282590"/>
                      <a:pt x="158932" y="283225"/>
                    </a:cubicBezTo>
                    <a:lnTo>
                      <a:pt x="157662" y="283860"/>
                    </a:lnTo>
                    <a:cubicBezTo>
                      <a:pt x="162107" y="289575"/>
                      <a:pt x="166552" y="295290"/>
                      <a:pt x="167823" y="301640"/>
                    </a:cubicBezTo>
                    <a:lnTo>
                      <a:pt x="165917" y="318150"/>
                    </a:lnTo>
                    <a:cubicBezTo>
                      <a:pt x="165917" y="320690"/>
                      <a:pt x="164012" y="323865"/>
                      <a:pt x="165282" y="326405"/>
                    </a:cubicBezTo>
                    <a:cubicBezTo>
                      <a:pt x="168457" y="338470"/>
                      <a:pt x="186873" y="356250"/>
                      <a:pt x="193857" y="367045"/>
                    </a:cubicBezTo>
                    <a:cubicBezTo>
                      <a:pt x="202748" y="381650"/>
                      <a:pt x="228782" y="410225"/>
                      <a:pt x="228782" y="410860"/>
                    </a:cubicBezTo>
                    <a:cubicBezTo>
                      <a:pt x="226877" y="414670"/>
                      <a:pt x="204652" y="407050"/>
                      <a:pt x="207192" y="421020"/>
                    </a:cubicBezTo>
                    <a:cubicBezTo>
                      <a:pt x="209732" y="436260"/>
                      <a:pt x="232592" y="445785"/>
                      <a:pt x="231323" y="463565"/>
                    </a:cubicBezTo>
                    <a:cubicBezTo>
                      <a:pt x="228148" y="499125"/>
                      <a:pt x="200207" y="485155"/>
                      <a:pt x="180523" y="497220"/>
                    </a:cubicBezTo>
                    <a:cubicBezTo>
                      <a:pt x="168457" y="504840"/>
                      <a:pt x="97973" y="600725"/>
                      <a:pt x="86542" y="618505"/>
                    </a:cubicBezTo>
                    <a:cubicBezTo>
                      <a:pt x="44632" y="684545"/>
                      <a:pt x="69398" y="646445"/>
                      <a:pt x="75112" y="708040"/>
                    </a:cubicBezTo>
                    <a:cubicBezTo>
                      <a:pt x="75748" y="712485"/>
                      <a:pt x="66223" y="727090"/>
                      <a:pt x="67492" y="730265"/>
                    </a:cubicBezTo>
                    <a:cubicBezTo>
                      <a:pt x="71937" y="737885"/>
                      <a:pt x="105592" y="753760"/>
                      <a:pt x="84637" y="754395"/>
                    </a:cubicBezTo>
                    <a:cubicBezTo>
                      <a:pt x="77652" y="754395"/>
                      <a:pt x="64317" y="752490"/>
                      <a:pt x="49077" y="748680"/>
                    </a:cubicBezTo>
                    <a:cubicBezTo>
                      <a:pt x="48442" y="763285"/>
                      <a:pt x="35107" y="782335"/>
                      <a:pt x="31298" y="798210"/>
                    </a:cubicBezTo>
                    <a:cubicBezTo>
                      <a:pt x="23677" y="828055"/>
                      <a:pt x="9707" y="825515"/>
                      <a:pt x="2723" y="842025"/>
                    </a:cubicBezTo>
                    <a:cubicBezTo>
                      <a:pt x="-4263" y="857900"/>
                      <a:pt x="4627" y="867425"/>
                      <a:pt x="2723" y="873140"/>
                    </a:cubicBezTo>
                    <a:lnTo>
                      <a:pt x="3357" y="873140"/>
                    </a:lnTo>
                    <a:cubicBezTo>
                      <a:pt x="34473" y="878855"/>
                      <a:pt x="14152" y="894095"/>
                      <a:pt x="33202" y="903620"/>
                    </a:cubicBezTo>
                    <a:cubicBezTo>
                      <a:pt x="37648" y="905525"/>
                      <a:pt x="43362" y="900445"/>
                      <a:pt x="47807" y="902985"/>
                    </a:cubicBezTo>
                    <a:cubicBezTo>
                      <a:pt x="54792" y="907430"/>
                      <a:pt x="55427" y="927750"/>
                      <a:pt x="63048" y="930925"/>
                    </a:cubicBezTo>
                    <a:cubicBezTo>
                      <a:pt x="72573" y="934735"/>
                      <a:pt x="79557" y="923940"/>
                      <a:pt x="90352" y="932830"/>
                    </a:cubicBezTo>
                    <a:cubicBezTo>
                      <a:pt x="96702" y="938545"/>
                      <a:pt x="93527" y="955055"/>
                      <a:pt x="99877" y="957595"/>
                    </a:cubicBezTo>
                    <a:cubicBezTo>
                      <a:pt x="105592" y="960135"/>
                      <a:pt x="103687" y="949975"/>
                      <a:pt x="103687" y="949975"/>
                    </a:cubicBezTo>
                    <a:cubicBezTo>
                      <a:pt x="103052" y="937910"/>
                      <a:pt x="110037" y="952515"/>
                      <a:pt x="116387" y="951245"/>
                    </a:cubicBezTo>
                    <a:cubicBezTo>
                      <a:pt x="127817" y="948070"/>
                      <a:pt x="120832" y="927750"/>
                      <a:pt x="132262" y="925845"/>
                    </a:cubicBezTo>
                    <a:cubicBezTo>
                      <a:pt x="143692" y="923305"/>
                      <a:pt x="161473" y="948705"/>
                      <a:pt x="172902" y="949340"/>
                    </a:cubicBezTo>
                    <a:cubicBezTo>
                      <a:pt x="172902" y="949340"/>
                      <a:pt x="181157" y="942990"/>
                      <a:pt x="181157" y="942990"/>
                    </a:cubicBezTo>
                    <a:cubicBezTo>
                      <a:pt x="194492" y="940450"/>
                      <a:pt x="209098" y="957595"/>
                      <a:pt x="221798" y="956960"/>
                    </a:cubicBezTo>
                    <a:cubicBezTo>
                      <a:pt x="228148" y="956960"/>
                      <a:pt x="230052" y="949975"/>
                      <a:pt x="236402" y="949975"/>
                    </a:cubicBezTo>
                    <a:cubicBezTo>
                      <a:pt x="245927" y="949340"/>
                      <a:pt x="257992" y="960770"/>
                      <a:pt x="268787" y="960770"/>
                    </a:cubicBezTo>
                    <a:cubicBezTo>
                      <a:pt x="280852" y="961405"/>
                      <a:pt x="293552" y="948705"/>
                      <a:pt x="306252" y="949340"/>
                    </a:cubicBezTo>
                    <a:cubicBezTo>
                      <a:pt x="323398" y="949975"/>
                      <a:pt x="349432" y="988710"/>
                      <a:pt x="355148" y="990615"/>
                    </a:cubicBezTo>
                    <a:cubicBezTo>
                      <a:pt x="377373" y="997600"/>
                      <a:pt x="384992" y="965850"/>
                      <a:pt x="395152" y="956960"/>
                    </a:cubicBezTo>
                    <a:cubicBezTo>
                      <a:pt x="416742" y="937275"/>
                      <a:pt x="496752" y="939815"/>
                      <a:pt x="511357" y="929655"/>
                    </a:cubicBezTo>
                    <a:cubicBezTo>
                      <a:pt x="523423" y="921400"/>
                      <a:pt x="518977" y="899175"/>
                      <a:pt x="527232" y="890920"/>
                    </a:cubicBezTo>
                    <a:cubicBezTo>
                      <a:pt x="536123" y="882665"/>
                      <a:pt x="550092" y="878220"/>
                      <a:pt x="564062" y="876950"/>
                    </a:cubicBezTo>
                    <a:lnTo>
                      <a:pt x="565332" y="871870"/>
                    </a:lnTo>
                    <a:cubicBezTo>
                      <a:pt x="573587" y="852820"/>
                      <a:pt x="567873" y="859170"/>
                      <a:pt x="581207" y="864250"/>
                    </a:cubicBezTo>
                    <a:cubicBezTo>
                      <a:pt x="583112" y="864885"/>
                      <a:pt x="586923" y="865520"/>
                      <a:pt x="587557" y="863615"/>
                    </a:cubicBezTo>
                    <a:cubicBezTo>
                      <a:pt x="589462" y="858535"/>
                      <a:pt x="579937" y="853455"/>
                      <a:pt x="581842" y="848375"/>
                    </a:cubicBezTo>
                    <a:cubicBezTo>
                      <a:pt x="583112" y="845835"/>
                      <a:pt x="626292" y="850915"/>
                      <a:pt x="640262" y="846470"/>
                    </a:cubicBezTo>
                    <a:cubicBezTo>
                      <a:pt x="663757" y="839485"/>
                      <a:pt x="672012" y="817260"/>
                      <a:pt x="701223" y="824880"/>
                    </a:cubicBezTo>
                    <a:cubicBezTo>
                      <a:pt x="710748" y="827420"/>
                      <a:pt x="739323" y="841390"/>
                      <a:pt x="745673" y="849010"/>
                    </a:cubicBezTo>
                    <a:lnTo>
                      <a:pt x="746942" y="861710"/>
                    </a:lnTo>
                    <a:cubicBezTo>
                      <a:pt x="754562" y="866155"/>
                      <a:pt x="771707" y="852185"/>
                      <a:pt x="779962" y="855360"/>
                    </a:cubicBezTo>
                    <a:cubicBezTo>
                      <a:pt x="789487" y="859170"/>
                      <a:pt x="767898" y="889015"/>
                      <a:pt x="787582" y="870600"/>
                    </a:cubicBezTo>
                    <a:cubicBezTo>
                      <a:pt x="794567" y="864250"/>
                      <a:pt x="795202" y="887110"/>
                      <a:pt x="798377" y="883935"/>
                    </a:cubicBezTo>
                    <a:cubicBezTo>
                      <a:pt x="840287" y="837580"/>
                      <a:pt x="844732" y="900445"/>
                      <a:pt x="865052" y="906795"/>
                    </a:cubicBezTo>
                    <a:cubicBezTo>
                      <a:pt x="879657" y="911240"/>
                      <a:pt x="871402" y="887745"/>
                      <a:pt x="884737" y="895365"/>
                    </a:cubicBezTo>
                    <a:cubicBezTo>
                      <a:pt x="913312" y="910605"/>
                      <a:pt x="889817" y="956325"/>
                      <a:pt x="892357" y="979820"/>
                    </a:cubicBezTo>
                    <a:cubicBezTo>
                      <a:pt x="893627" y="992520"/>
                      <a:pt x="913948" y="999505"/>
                      <a:pt x="923473" y="1010935"/>
                    </a:cubicBezTo>
                    <a:cubicBezTo>
                      <a:pt x="923473" y="1010935"/>
                      <a:pt x="932998" y="1022365"/>
                      <a:pt x="932998" y="1022365"/>
                    </a:cubicBezTo>
                    <a:cubicBezTo>
                      <a:pt x="950777" y="1024905"/>
                      <a:pt x="931727" y="1000140"/>
                      <a:pt x="950777" y="1010935"/>
                    </a:cubicBezTo>
                    <a:cubicBezTo>
                      <a:pt x="957762" y="1014745"/>
                      <a:pt x="959032" y="1042685"/>
                      <a:pt x="955223" y="1048400"/>
                    </a:cubicBezTo>
                    <a:cubicBezTo>
                      <a:pt x="953317" y="1050940"/>
                      <a:pt x="948873" y="1049670"/>
                      <a:pt x="946967" y="1052210"/>
                    </a:cubicBezTo>
                    <a:cubicBezTo>
                      <a:pt x="941252" y="1061735"/>
                      <a:pt x="961573" y="1055385"/>
                      <a:pt x="962842" y="1056655"/>
                    </a:cubicBezTo>
                    <a:cubicBezTo>
                      <a:pt x="964748" y="1059195"/>
                      <a:pt x="962842" y="1069355"/>
                      <a:pt x="962207" y="1070625"/>
                    </a:cubicBezTo>
                    <a:cubicBezTo>
                      <a:pt x="961573" y="1073165"/>
                      <a:pt x="959667" y="1076340"/>
                      <a:pt x="960937" y="1078880"/>
                    </a:cubicBezTo>
                    <a:cubicBezTo>
                      <a:pt x="976177" y="1103645"/>
                      <a:pt x="1005387" y="1069355"/>
                      <a:pt x="1016182" y="1132220"/>
                    </a:cubicBezTo>
                    <a:cubicBezTo>
                      <a:pt x="1016817" y="1137300"/>
                      <a:pt x="1021262" y="1143015"/>
                      <a:pt x="1018723" y="1147460"/>
                    </a:cubicBezTo>
                    <a:cubicBezTo>
                      <a:pt x="1017452" y="1150000"/>
                      <a:pt x="1011737" y="1148730"/>
                      <a:pt x="1010467" y="1151905"/>
                    </a:cubicBezTo>
                    <a:cubicBezTo>
                      <a:pt x="1007292" y="1162065"/>
                      <a:pt x="1043487" y="1167780"/>
                      <a:pt x="1043487" y="1172860"/>
                    </a:cubicBezTo>
                    <a:cubicBezTo>
                      <a:pt x="1043487" y="1173495"/>
                      <a:pt x="1024437" y="1179845"/>
                      <a:pt x="1023167" y="1179845"/>
                    </a:cubicBezTo>
                    <a:cubicBezTo>
                      <a:pt x="1017452" y="1181750"/>
                      <a:pt x="1012373" y="1192545"/>
                      <a:pt x="1006657" y="1190005"/>
                    </a:cubicBezTo>
                    <a:cubicBezTo>
                      <a:pt x="1002212" y="1187465"/>
                      <a:pt x="997132" y="1165875"/>
                      <a:pt x="988877" y="1173495"/>
                    </a:cubicBezTo>
                    <a:cubicBezTo>
                      <a:pt x="983798" y="1177940"/>
                      <a:pt x="988877" y="1190005"/>
                      <a:pt x="978717" y="1190640"/>
                    </a:cubicBezTo>
                    <a:cubicBezTo>
                      <a:pt x="969192" y="1190640"/>
                      <a:pt x="959032" y="1169050"/>
                      <a:pt x="956492" y="1170955"/>
                    </a:cubicBezTo>
                    <a:cubicBezTo>
                      <a:pt x="956492" y="1170955"/>
                      <a:pt x="946967" y="1184925"/>
                      <a:pt x="946967" y="1184925"/>
                    </a:cubicBezTo>
                    <a:cubicBezTo>
                      <a:pt x="943792" y="1186195"/>
                      <a:pt x="945062" y="1174765"/>
                      <a:pt x="941252" y="1176035"/>
                    </a:cubicBezTo>
                    <a:cubicBezTo>
                      <a:pt x="935537" y="1177940"/>
                      <a:pt x="934267" y="1193815"/>
                      <a:pt x="928552" y="1196355"/>
                    </a:cubicBezTo>
                    <a:cubicBezTo>
                      <a:pt x="922837" y="1198895"/>
                      <a:pt x="930457" y="1160795"/>
                      <a:pt x="918392" y="1162700"/>
                    </a:cubicBezTo>
                    <a:cubicBezTo>
                      <a:pt x="912042" y="1163970"/>
                      <a:pt x="890452" y="1182385"/>
                      <a:pt x="888548" y="1188100"/>
                    </a:cubicBezTo>
                    <a:cubicBezTo>
                      <a:pt x="882832" y="1206515"/>
                      <a:pt x="903787" y="1220485"/>
                      <a:pt x="906327" y="1230010"/>
                    </a:cubicBezTo>
                    <a:cubicBezTo>
                      <a:pt x="907598" y="1234455"/>
                      <a:pt x="898073" y="1244615"/>
                      <a:pt x="897437" y="1249695"/>
                    </a:cubicBezTo>
                    <a:cubicBezTo>
                      <a:pt x="896802" y="1253505"/>
                      <a:pt x="903787" y="1264935"/>
                      <a:pt x="901882" y="1268110"/>
                    </a:cubicBezTo>
                    <a:cubicBezTo>
                      <a:pt x="899342" y="1272555"/>
                      <a:pt x="885373" y="1273825"/>
                      <a:pt x="880927" y="1277000"/>
                    </a:cubicBezTo>
                    <a:cubicBezTo>
                      <a:pt x="868227" y="1287160"/>
                      <a:pt x="884737" y="1292240"/>
                      <a:pt x="877117" y="1302400"/>
                    </a:cubicBezTo>
                    <a:cubicBezTo>
                      <a:pt x="868862" y="1313830"/>
                      <a:pt x="856798" y="1317005"/>
                      <a:pt x="849177" y="1330340"/>
                    </a:cubicBezTo>
                    <a:cubicBezTo>
                      <a:pt x="847273" y="1333515"/>
                      <a:pt x="858702" y="1366535"/>
                      <a:pt x="848542" y="1368440"/>
                    </a:cubicBezTo>
                    <a:cubicBezTo>
                      <a:pt x="840923" y="1369710"/>
                      <a:pt x="831398" y="1363360"/>
                      <a:pt x="823777" y="1364630"/>
                    </a:cubicBezTo>
                    <a:cubicBezTo>
                      <a:pt x="817427" y="1365900"/>
                      <a:pt x="820602" y="1382410"/>
                      <a:pt x="814252" y="1381140"/>
                    </a:cubicBezTo>
                    <a:cubicBezTo>
                      <a:pt x="831398" y="1385585"/>
                      <a:pt x="819332" y="1392570"/>
                      <a:pt x="829492" y="1401460"/>
                    </a:cubicBezTo>
                    <a:cubicBezTo>
                      <a:pt x="842827" y="1412890"/>
                      <a:pt x="872037" y="1414795"/>
                      <a:pt x="888548" y="1414160"/>
                    </a:cubicBezTo>
                    <a:cubicBezTo>
                      <a:pt x="906327" y="1413525"/>
                      <a:pt x="877752" y="1407175"/>
                      <a:pt x="891087" y="1398285"/>
                    </a:cubicBezTo>
                    <a:cubicBezTo>
                      <a:pt x="898073" y="1393840"/>
                      <a:pt x="912042" y="1398285"/>
                      <a:pt x="919662" y="1395110"/>
                    </a:cubicBezTo>
                    <a:cubicBezTo>
                      <a:pt x="933632" y="1390030"/>
                      <a:pt x="944427" y="1372250"/>
                      <a:pt x="959032" y="1368440"/>
                    </a:cubicBezTo>
                    <a:cubicBezTo>
                      <a:pt x="986973" y="1361455"/>
                      <a:pt x="1006657" y="1377330"/>
                      <a:pt x="1009832" y="1403365"/>
                    </a:cubicBezTo>
                    <a:cubicBezTo>
                      <a:pt x="1028248" y="1401460"/>
                      <a:pt x="1017452" y="1367805"/>
                      <a:pt x="1014912" y="1360185"/>
                    </a:cubicBezTo>
                    <a:cubicBezTo>
                      <a:pt x="1014277" y="1358915"/>
                      <a:pt x="1014277" y="1354470"/>
                      <a:pt x="1013007" y="1355740"/>
                    </a:cubicBezTo>
                    <a:cubicBezTo>
                      <a:pt x="1011737" y="1356375"/>
                      <a:pt x="1011102" y="1357010"/>
                      <a:pt x="1010467" y="1357645"/>
                    </a:cubicBezTo>
                    <a:cubicBezTo>
                      <a:pt x="1017452" y="1363995"/>
                      <a:pt x="1006657" y="1362725"/>
                      <a:pt x="1010467" y="1357645"/>
                    </a:cubicBezTo>
                    <a:cubicBezTo>
                      <a:pt x="1009832" y="1357010"/>
                      <a:pt x="1009198" y="1357010"/>
                      <a:pt x="1008562" y="1355740"/>
                    </a:cubicBezTo>
                    <a:cubicBezTo>
                      <a:pt x="1002212" y="1351295"/>
                      <a:pt x="1001577" y="1376695"/>
                      <a:pt x="995227" y="1357645"/>
                    </a:cubicBezTo>
                    <a:lnTo>
                      <a:pt x="1002212" y="1344310"/>
                    </a:lnTo>
                    <a:cubicBezTo>
                      <a:pt x="1000307" y="1341770"/>
                      <a:pt x="995862" y="1343675"/>
                      <a:pt x="993323" y="1342405"/>
                    </a:cubicBezTo>
                    <a:cubicBezTo>
                      <a:pt x="986973" y="1339230"/>
                      <a:pt x="991417" y="1306845"/>
                      <a:pt x="992687" y="1303035"/>
                    </a:cubicBezTo>
                    <a:cubicBezTo>
                      <a:pt x="993957" y="1299860"/>
                      <a:pt x="988877" y="1294780"/>
                      <a:pt x="991417" y="1292240"/>
                    </a:cubicBezTo>
                    <a:cubicBezTo>
                      <a:pt x="1004117" y="1280810"/>
                      <a:pt x="999673" y="1324625"/>
                      <a:pt x="1009198" y="1327800"/>
                    </a:cubicBezTo>
                    <a:cubicBezTo>
                      <a:pt x="1021898" y="1332245"/>
                      <a:pt x="1013007" y="1322720"/>
                      <a:pt x="1014912" y="1320815"/>
                    </a:cubicBezTo>
                    <a:cubicBezTo>
                      <a:pt x="1018087" y="1318275"/>
                      <a:pt x="1024437" y="1323990"/>
                      <a:pt x="1025073" y="1316370"/>
                    </a:cubicBezTo>
                    <a:cubicBezTo>
                      <a:pt x="1025707" y="1313830"/>
                      <a:pt x="1002848" y="1296050"/>
                      <a:pt x="1025073" y="1297320"/>
                    </a:cubicBezTo>
                    <a:cubicBezTo>
                      <a:pt x="1028882" y="1297320"/>
                      <a:pt x="1030787" y="1309385"/>
                      <a:pt x="1032692" y="1305575"/>
                    </a:cubicBezTo>
                    <a:cubicBezTo>
                      <a:pt x="1040948" y="1289065"/>
                      <a:pt x="1015548" y="1277000"/>
                      <a:pt x="1047932" y="1287795"/>
                    </a:cubicBezTo>
                    <a:cubicBezTo>
                      <a:pt x="1054282" y="1289700"/>
                      <a:pt x="1046027" y="1266205"/>
                      <a:pt x="1051742" y="1268110"/>
                    </a:cubicBezTo>
                    <a:cubicBezTo>
                      <a:pt x="1056823" y="1270015"/>
                      <a:pt x="1050473" y="1283985"/>
                      <a:pt x="1056187" y="1283350"/>
                    </a:cubicBezTo>
                    <a:cubicBezTo>
                      <a:pt x="1061902" y="1282715"/>
                      <a:pt x="1119687" y="1191910"/>
                      <a:pt x="1115242" y="1181115"/>
                    </a:cubicBezTo>
                    <a:cubicBezTo>
                      <a:pt x="1114607" y="1179210"/>
                      <a:pt x="1113973" y="1178575"/>
                      <a:pt x="1113337" y="1177305"/>
                    </a:cubicBezTo>
                    <a:cubicBezTo>
                      <a:pt x="1108257" y="1176670"/>
                      <a:pt x="1110162" y="1173495"/>
                      <a:pt x="1113337" y="1177305"/>
                    </a:cubicBezTo>
                    <a:cubicBezTo>
                      <a:pt x="1114607" y="1177305"/>
                      <a:pt x="1116512" y="1177940"/>
                      <a:pt x="1119052" y="1177305"/>
                    </a:cubicBezTo>
                    <a:cubicBezTo>
                      <a:pt x="1122862" y="1176670"/>
                      <a:pt x="1122862" y="1170320"/>
                      <a:pt x="1124132" y="1167145"/>
                    </a:cubicBezTo>
                    <a:cubicBezTo>
                      <a:pt x="1129212" y="1157620"/>
                      <a:pt x="1113973" y="1141110"/>
                      <a:pt x="1122227" y="1136030"/>
                    </a:cubicBezTo>
                    <a:cubicBezTo>
                      <a:pt x="1133023" y="1129680"/>
                      <a:pt x="1157787" y="1115075"/>
                      <a:pt x="1171123" y="1113170"/>
                    </a:cubicBezTo>
                    <a:cubicBezTo>
                      <a:pt x="1176837" y="1112535"/>
                      <a:pt x="1202237" y="1116345"/>
                      <a:pt x="1209223" y="1106185"/>
                    </a:cubicBezTo>
                    <a:cubicBezTo>
                      <a:pt x="1209223" y="1104915"/>
                      <a:pt x="1209857" y="1102375"/>
                      <a:pt x="1211127" y="1099200"/>
                    </a:cubicBezTo>
                    <a:cubicBezTo>
                      <a:pt x="1211127" y="1097295"/>
                      <a:pt x="1210492" y="1094755"/>
                      <a:pt x="1209223" y="1092215"/>
                    </a:cubicBezTo>
                    <a:cubicBezTo>
                      <a:pt x="1206048" y="1083960"/>
                      <a:pt x="1202237" y="1087770"/>
                      <a:pt x="1200332" y="1077610"/>
                    </a:cubicBezTo>
                    <a:cubicBezTo>
                      <a:pt x="1199698" y="1072530"/>
                      <a:pt x="1206048" y="1090945"/>
                      <a:pt x="1210492" y="1089040"/>
                    </a:cubicBezTo>
                    <a:cubicBezTo>
                      <a:pt x="1210492" y="1089040"/>
                      <a:pt x="1221287" y="1071260"/>
                      <a:pt x="1221287" y="1071895"/>
                    </a:cubicBezTo>
                    <a:cubicBezTo>
                      <a:pt x="1220652" y="1075705"/>
                      <a:pt x="1214302" y="1090310"/>
                      <a:pt x="1210492" y="1099835"/>
                    </a:cubicBezTo>
                    <a:cubicBezTo>
                      <a:pt x="1210492" y="1103010"/>
                      <a:pt x="1209857" y="1104915"/>
                      <a:pt x="1208587" y="1106820"/>
                    </a:cubicBezTo>
                    <a:cubicBezTo>
                      <a:pt x="1208587" y="1107455"/>
                      <a:pt x="1208587" y="1108090"/>
                      <a:pt x="1208587" y="1108090"/>
                    </a:cubicBezTo>
                    <a:lnTo>
                      <a:pt x="1220017" y="1112535"/>
                    </a:lnTo>
                    <a:cubicBezTo>
                      <a:pt x="1233987" y="1104280"/>
                      <a:pt x="1206048" y="1106820"/>
                      <a:pt x="1227002" y="1101740"/>
                    </a:cubicBezTo>
                    <a:cubicBezTo>
                      <a:pt x="1241607" y="1098565"/>
                      <a:pt x="1248592" y="1109360"/>
                      <a:pt x="1261292" y="1096660"/>
                    </a:cubicBezTo>
                    <a:cubicBezTo>
                      <a:pt x="1269548" y="1089040"/>
                      <a:pt x="1254307" y="1075070"/>
                      <a:pt x="1253037" y="1069355"/>
                    </a:cubicBezTo>
                    <a:cubicBezTo>
                      <a:pt x="1250498" y="1059830"/>
                      <a:pt x="1258117" y="1064275"/>
                      <a:pt x="1262562" y="1058560"/>
                    </a:cubicBezTo>
                    <a:cubicBezTo>
                      <a:pt x="1270817" y="1048400"/>
                      <a:pt x="1256212" y="1046495"/>
                      <a:pt x="1253673" y="1043955"/>
                    </a:cubicBezTo>
                    <a:lnTo>
                      <a:pt x="1256212" y="1030620"/>
                    </a:lnTo>
                    <a:cubicBezTo>
                      <a:pt x="1252402" y="1028715"/>
                      <a:pt x="1244782" y="1040780"/>
                      <a:pt x="1242877" y="1026175"/>
                    </a:cubicBezTo>
                    <a:lnTo>
                      <a:pt x="1246052" y="1016015"/>
                    </a:lnTo>
                    <a:cubicBezTo>
                      <a:pt x="1245417" y="1014110"/>
                      <a:pt x="1238432" y="1005220"/>
                      <a:pt x="1232717" y="998235"/>
                    </a:cubicBezTo>
                    <a:cubicBezTo>
                      <a:pt x="1230812" y="996965"/>
                      <a:pt x="1228907" y="995060"/>
                      <a:pt x="1227637" y="993790"/>
                    </a:cubicBezTo>
                    <a:cubicBezTo>
                      <a:pt x="1227002" y="993155"/>
                      <a:pt x="1227002" y="991250"/>
                      <a:pt x="1227637" y="989980"/>
                    </a:cubicBezTo>
                    <a:cubicBezTo>
                      <a:pt x="1227002" y="988710"/>
                      <a:pt x="1226367" y="987440"/>
                      <a:pt x="1227002" y="987440"/>
                    </a:cubicBezTo>
                    <a:cubicBezTo>
                      <a:pt x="1228273" y="987440"/>
                      <a:pt x="1228273" y="988710"/>
                      <a:pt x="1227637" y="989980"/>
                    </a:cubicBezTo>
                    <a:cubicBezTo>
                      <a:pt x="1228907" y="991885"/>
                      <a:pt x="1230812" y="995060"/>
                      <a:pt x="1233352" y="998235"/>
                    </a:cubicBezTo>
                    <a:cubicBezTo>
                      <a:pt x="1239067" y="1002045"/>
                      <a:pt x="1246687" y="1005220"/>
                      <a:pt x="1250498" y="1012205"/>
                    </a:cubicBezTo>
                    <a:cubicBezTo>
                      <a:pt x="1251767" y="1014745"/>
                      <a:pt x="1249862" y="1017285"/>
                      <a:pt x="1249227" y="1020460"/>
                    </a:cubicBezTo>
                    <a:cubicBezTo>
                      <a:pt x="1249227" y="1023000"/>
                      <a:pt x="1246687" y="1026175"/>
                      <a:pt x="1247957" y="1028715"/>
                    </a:cubicBezTo>
                    <a:cubicBezTo>
                      <a:pt x="1247957" y="1028715"/>
                      <a:pt x="1263198" y="1029350"/>
                      <a:pt x="1263198" y="1029350"/>
                    </a:cubicBezTo>
                    <a:cubicBezTo>
                      <a:pt x="1265737" y="1031890"/>
                      <a:pt x="1255577" y="1036970"/>
                      <a:pt x="1258117" y="1039510"/>
                    </a:cubicBezTo>
                    <a:cubicBezTo>
                      <a:pt x="1258752" y="1040145"/>
                      <a:pt x="1268912" y="1039510"/>
                      <a:pt x="1269548" y="1043955"/>
                    </a:cubicBezTo>
                    <a:cubicBezTo>
                      <a:pt x="1272087" y="1063005"/>
                      <a:pt x="1249227" y="1076340"/>
                      <a:pt x="1277167" y="1096660"/>
                    </a:cubicBezTo>
                    <a:cubicBezTo>
                      <a:pt x="1277167" y="1096660"/>
                      <a:pt x="1290502" y="1097930"/>
                      <a:pt x="1290502" y="1097930"/>
                    </a:cubicBezTo>
                    <a:lnTo>
                      <a:pt x="1294312" y="1106820"/>
                    </a:lnTo>
                    <a:cubicBezTo>
                      <a:pt x="1294312" y="1106820"/>
                      <a:pt x="1305742" y="1098565"/>
                      <a:pt x="1306377" y="1098565"/>
                    </a:cubicBezTo>
                    <a:cubicBezTo>
                      <a:pt x="1310823" y="1098565"/>
                      <a:pt x="1313998" y="1105550"/>
                      <a:pt x="1318442" y="1106185"/>
                    </a:cubicBezTo>
                    <a:cubicBezTo>
                      <a:pt x="1326698" y="1107455"/>
                      <a:pt x="1336223" y="1094120"/>
                      <a:pt x="1343842" y="1092850"/>
                    </a:cubicBezTo>
                    <a:cubicBezTo>
                      <a:pt x="1347652" y="1092215"/>
                      <a:pt x="1338127" y="1098565"/>
                      <a:pt x="1335587" y="1102375"/>
                    </a:cubicBezTo>
                    <a:cubicBezTo>
                      <a:pt x="1327967" y="1114440"/>
                      <a:pt x="1336857" y="1122695"/>
                      <a:pt x="1317173" y="1120155"/>
                    </a:cubicBezTo>
                    <a:cubicBezTo>
                      <a:pt x="1286057" y="1115710"/>
                      <a:pt x="1255577" y="1123965"/>
                      <a:pt x="1225098" y="1120155"/>
                    </a:cubicBezTo>
                    <a:cubicBezTo>
                      <a:pt x="1221287" y="1119520"/>
                      <a:pt x="1217477" y="1111900"/>
                      <a:pt x="1215573" y="1115075"/>
                    </a:cubicBezTo>
                    <a:cubicBezTo>
                      <a:pt x="1212398" y="1121425"/>
                      <a:pt x="1235257" y="1130950"/>
                      <a:pt x="1237798" y="1134125"/>
                    </a:cubicBezTo>
                    <a:cubicBezTo>
                      <a:pt x="1239067" y="1135395"/>
                      <a:pt x="1240337" y="1136665"/>
                      <a:pt x="1240973" y="1137300"/>
                    </a:cubicBezTo>
                    <a:cubicBezTo>
                      <a:pt x="1239702" y="1134760"/>
                      <a:pt x="1237798" y="1129680"/>
                      <a:pt x="1243512" y="1126505"/>
                    </a:cubicBezTo>
                    <a:cubicBezTo>
                      <a:pt x="1248592" y="1123965"/>
                      <a:pt x="1285423" y="1132855"/>
                      <a:pt x="1288598" y="1135395"/>
                    </a:cubicBezTo>
                    <a:cubicBezTo>
                      <a:pt x="1303202" y="1150635"/>
                      <a:pt x="1253037" y="1147460"/>
                      <a:pt x="1254942" y="1159525"/>
                    </a:cubicBezTo>
                    <a:cubicBezTo>
                      <a:pt x="1257482" y="1175400"/>
                      <a:pt x="1266373" y="1158890"/>
                      <a:pt x="1270182" y="1156985"/>
                    </a:cubicBezTo>
                    <a:cubicBezTo>
                      <a:pt x="1272723" y="1155715"/>
                      <a:pt x="1289232" y="1164605"/>
                      <a:pt x="1293677" y="1165875"/>
                    </a:cubicBezTo>
                    <a:cubicBezTo>
                      <a:pt x="1301298" y="1169050"/>
                      <a:pt x="1303837" y="1173495"/>
                      <a:pt x="1312727" y="1174130"/>
                    </a:cubicBezTo>
                    <a:cubicBezTo>
                      <a:pt x="1316537" y="1174765"/>
                      <a:pt x="1320982" y="1168415"/>
                      <a:pt x="1323523" y="1170955"/>
                    </a:cubicBezTo>
                    <a:cubicBezTo>
                      <a:pt x="1324792" y="1172860"/>
                      <a:pt x="1322252" y="1175400"/>
                      <a:pt x="1322252" y="1177305"/>
                    </a:cubicBezTo>
                    <a:cubicBezTo>
                      <a:pt x="1322252" y="1179845"/>
                      <a:pt x="1323523" y="1181750"/>
                      <a:pt x="1325427" y="1183020"/>
                    </a:cubicBezTo>
                    <a:cubicBezTo>
                      <a:pt x="1330507" y="1186195"/>
                      <a:pt x="1354002" y="1191275"/>
                      <a:pt x="1359717" y="1190640"/>
                    </a:cubicBezTo>
                    <a:cubicBezTo>
                      <a:pt x="1370512" y="1188735"/>
                      <a:pt x="1379402" y="1176035"/>
                      <a:pt x="1390198" y="1172860"/>
                    </a:cubicBezTo>
                    <a:cubicBezTo>
                      <a:pt x="1400357" y="1170320"/>
                      <a:pt x="1413057" y="1176035"/>
                      <a:pt x="1423217" y="1170955"/>
                    </a:cubicBezTo>
                    <a:cubicBezTo>
                      <a:pt x="1424487" y="1170320"/>
                      <a:pt x="1424487" y="1169050"/>
                      <a:pt x="1425123" y="1167780"/>
                    </a:cubicBezTo>
                    <a:cubicBezTo>
                      <a:pt x="1425123" y="1165875"/>
                      <a:pt x="1422582" y="1162700"/>
                      <a:pt x="1423852" y="1161430"/>
                    </a:cubicBezTo>
                    <a:cubicBezTo>
                      <a:pt x="1427027" y="1158890"/>
                      <a:pt x="1431473" y="1166510"/>
                      <a:pt x="1435282" y="1165875"/>
                    </a:cubicBezTo>
                    <a:cubicBezTo>
                      <a:pt x="1444173" y="1164605"/>
                      <a:pt x="1451157" y="1133490"/>
                      <a:pt x="1449887" y="1160160"/>
                    </a:cubicBezTo>
                    <a:cubicBezTo>
                      <a:pt x="1449887" y="1163335"/>
                      <a:pt x="1467667" y="1170955"/>
                      <a:pt x="1478462" y="1174130"/>
                    </a:cubicBezTo>
                    <a:cubicBezTo>
                      <a:pt x="1494337" y="1179210"/>
                      <a:pt x="1487987" y="1153175"/>
                      <a:pt x="1493702" y="1155080"/>
                    </a:cubicBezTo>
                    <a:cubicBezTo>
                      <a:pt x="1515292" y="1160160"/>
                      <a:pt x="1500687" y="1187465"/>
                      <a:pt x="1505767" y="1191910"/>
                    </a:cubicBezTo>
                    <a:cubicBezTo>
                      <a:pt x="1510212" y="1196355"/>
                      <a:pt x="1519102" y="1185560"/>
                      <a:pt x="1524817" y="1188735"/>
                    </a:cubicBezTo>
                    <a:cubicBezTo>
                      <a:pt x="1530532" y="1191275"/>
                      <a:pt x="1515292" y="1196355"/>
                      <a:pt x="1515292" y="1196990"/>
                    </a:cubicBezTo>
                    <a:lnTo>
                      <a:pt x="1517198" y="1206515"/>
                    </a:lnTo>
                    <a:lnTo>
                      <a:pt x="1507673" y="1201435"/>
                    </a:lnTo>
                    <a:cubicBezTo>
                      <a:pt x="1484177" y="1205245"/>
                      <a:pt x="1516562" y="1204610"/>
                      <a:pt x="1500687" y="1212230"/>
                    </a:cubicBezTo>
                    <a:cubicBezTo>
                      <a:pt x="1491798" y="1216675"/>
                      <a:pt x="1487987" y="1213500"/>
                      <a:pt x="1477827" y="1222390"/>
                    </a:cubicBezTo>
                    <a:cubicBezTo>
                      <a:pt x="1464492" y="1233820"/>
                      <a:pt x="1467032" y="1233820"/>
                      <a:pt x="1452427" y="1230010"/>
                    </a:cubicBezTo>
                    <a:cubicBezTo>
                      <a:pt x="1449252" y="1229375"/>
                      <a:pt x="1456873" y="1235725"/>
                      <a:pt x="1456237" y="1238900"/>
                    </a:cubicBezTo>
                    <a:cubicBezTo>
                      <a:pt x="1455602" y="1241440"/>
                      <a:pt x="1451792" y="1242075"/>
                      <a:pt x="1449252" y="1243345"/>
                    </a:cubicBezTo>
                    <a:cubicBezTo>
                      <a:pt x="1428932" y="1256045"/>
                      <a:pt x="1420677" y="1257315"/>
                      <a:pt x="1415598" y="1277635"/>
                    </a:cubicBezTo>
                    <a:cubicBezTo>
                      <a:pt x="1414327" y="1283985"/>
                      <a:pt x="1374323" y="1292875"/>
                      <a:pt x="1374957" y="1315735"/>
                    </a:cubicBezTo>
                    <a:cubicBezTo>
                      <a:pt x="1376227" y="1347485"/>
                      <a:pt x="1420042" y="1311925"/>
                      <a:pt x="1435282" y="1315735"/>
                    </a:cubicBezTo>
                    <a:cubicBezTo>
                      <a:pt x="1452427" y="1319545"/>
                      <a:pt x="1466398" y="1342405"/>
                      <a:pt x="1482907" y="1346215"/>
                    </a:cubicBezTo>
                    <a:cubicBezTo>
                      <a:pt x="1494973" y="1348755"/>
                      <a:pt x="1488623" y="1331610"/>
                      <a:pt x="1523548" y="1348755"/>
                    </a:cubicBezTo>
                    <a:cubicBezTo>
                      <a:pt x="1548312" y="1360820"/>
                      <a:pt x="1529262" y="1407175"/>
                      <a:pt x="1529262" y="1408445"/>
                    </a:cubicBezTo>
                    <a:cubicBezTo>
                      <a:pt x="1529898" y="1412255"/>
                      <a:pt x="1535612" y="1419240"/>
                      <a:pt x="1536248" y="1423050"/>
                    </a:cubicBezTo>
                    <a:cubicBezTo>
                      <a:pt x="1536882" y="1424955"/>
                      <a:pt x="1535612" y="1427495"/>
                      <a:pt x="1534977" y="1429400"/>
                    </a:cubicBezTo>
                    <a:cubicBezTo>
                      <a:pt x="1534342" y="1431305"/>
                      <a:pt x="1532437" y="1433845"/>
                      <a:pt x="1533707" y="1435750"/>
                    </a:cubicBezTo>
                    <a:cubicBezTo>
                      <a:pt x="1534977" y="1437655"/>
                      <a:pt x="1541327" y="1435115"/>
                      <a:pt x="1540692" y="1437655"/>
                    </a:cubicBezTo>
                    <a:cubicBezTo>
                      <a:pt x="1540692" y="1437655"/>
                      <a:pt x="1515292" y="1447815"/>
                      <a:pt x="1515292" y="1448450"/>
                    </a:cubicBezTo>
                    <a:cubicBezTo>
                      <a:pt x="1521642" y="1459245"/>
                      <a:pt x="1538152" y="1459880"/>
                      <a:pt x="1547042" y="1462420"/>
                    </a:cubicBezTo>
                    <a:cubicBezTo>
                      <a:pt x="1554662" y="1464325"/>
                      <a:pt x="1558473" y="1477025"/>
                      <a:pt x="1567998" y="1477660"/>
                    </a:cubicBezTo>
                    <a:cubicBezTo>
                      <a:pt x="1592762" y="1480835"/>
                      <a:pt x="1618798" y="1461150"/>
                      <a:pt x="1632767" y="1444005"/>
                    </a:cubicBezTo>
                    <a:cubicBezTo>
                      <a:pt x="1634673" y="1441465"/>
                      <a:pt x="1632767" y="1435750"/>
                      <a:pt x="1635307" y="1433845"/>
                    </a:cubicBezTo>
                    <a:cubicBezTo>
                      <a:pt x="1637848" y="1432575"/>
                      <a:pt x="1641657" y="1434480"/>
                      <a:pt x="1644198" y="1432575"/>
                    </a:cubicBezTo>
                    <a:cubicBezTo>
                      <a:pt x="1650548" y="1426860"/>
                      <a:pt x="1648642" y="1407175"/>
                      <a:pt x="1654357" y="1398920"/>
                    </a:cubicBezTo>
                    <a:cubicBezTo>
                      <a:pt x="1663248" y="1386220"/>
                      <a:pt x="1703887" y="1367805"/>
                      <a:pt x="1717857" y="1364630"/>
                    </a:cubicBezTo>
                    <a:cubicBezTo>
                      <a:pt x="1722937" y="1363360"/>
                      <a:pt x="1731192" y="1375425"/>
                      <a:pt x="1735002" y="1370980"/>
                    </a:cubicBezTo>
                    <a:cubicBezTo>
                      <a:pt x="1738812" y="1365900"/>
                      <a:pt x="1736907" y="1356375"/>
                      <a:pt x="1740082" y="1350660"/>
                    </a:cubicBezTo>
                    <a:cubicBezTo>
                      <a:pt x="1747067" y="1338595"/>
                      <a:pt x="1762307" y="1337325"/>
                      <a:pt x="1766117" y="1332880"/>
                    </a:cubicBezTo>
                    <a:cubicBezTo>
                      <a:pt x="1775007" y="1322085"/>
                      <a:pt x="1761037" y="1311925"/>
                      <a:pt x="1779452" y="1298590"/>
                    </a:cubicBezTo>
                    <a:cubicBezTo>
                      <a:pt x="1794692" y="1287160"/>
                      <a:pt x="1817552" y="1304940"/>
                      <a:pt x="1827712" y="1314465"/>
                    </a:cubicBezTo>
                    <a:cubicBezTo>
                      <a:pt x="1831523" y="1317640"/>
                      <a:pt x="1849302" y="1300495"/>
                      <a:pt x="1851842" y="1299860"/>
                    </a:cubicBezTo>
                    <a:cubicBezTo>
                      <a:pt x="1866448" y="1295415"/>
                      <a:pt x="1879782" y="1301765"/>
                      <a:pt x="1893117" y="1291605"/>
                    </a:cubicBezTo>
                    <a:cubicBezTo>
                      <a:pt x="1912802" y="1276365"/>
                      <a:pt x="1877877" y="1261125"/>
                      <a:pt x="1892482" y="1243980"/>
                    </a:cubicBezTo>
                    <a:cubicBezTo>
                      <a:pt x="1894387" y="1241440"/>
                      <a:pt x="1898832" y="1243980"/>
                      <a:pt x="1901373" y="1242075"/>
                    </a:cubicBezTo>
                    <a:cubicBezTo>
                      <a:pt x="1903912" y="1239535"/>
                      <a:pt x="1896927" y="1236360"/>
                      <a:pt x="1897562" y="1233185"/>
                    </a:cubicBezTo>
                    <a:cubicBezTo>
                      <a:pt x="1897562" y="1228740"/>
                      <a:pt x="1924232" y="1235090"/>
                      <a:pt x="1915342" y="1219850"/>
                    </a:cubicBezTo>
                    <a:cubicBezTo>
                      <a:pt x="1912802" y="1215405"/>
                      <a:pt x="1851207" y="1215405"/>
                      <a:pt x="1847398" y="1217945"/>
                    </a:cubicBezTo>
                    <a:cubicBezTo>
                      <a:pt x="1841048" y="1222390"/>
                      <a:pt x="1841048" y="1241440"/>
                      <a:pt x="1834698" y="1242710"/>
                    </a:cubicBezTo>
                    <a:cubicBezTo>
                      <a:pt x="1822632" y="1245250"/>
                      <a:pt x="1808662" y="1223660"/>
                      <a:pt x="1806757" y="1226200"/>
                    </a:cubicBezTo>
                    <a:cubicBezTo>
                      <a:pt x="1796598" y="1239535"/>
                      <a:pt x="1800407" y="1266840"/>
                      <a:pt x="1772467" y="1268110"/>
                    </a:cubicBezTo>
                    <a:cubicBezTo>
                      <a:pt x="1766752" y="1268745"/>
                      <a:pt x="1758498" y="1264300"/>
                      <a:pt x="1748973" y="1257315"/>
                    </a:cubicBezTo>
                    <a:cubicBezTo>
                      <a:pt x="1745798" y="1254775"/>
                      <a:pt x="1741987" y="1251600"/>
                      <a:pt x="1738177" y="1248425"/>
                    </a:cubicBezTo>
                    <a:cubicBezTo>
                      <a:pt x="1722937" y="1235090"/>
                      <a:pt x="1706427" y="1216675"/>
                      <a:pt x="1691823" y="1197625"/>
                    </a:cubicBezTo>
                    <a:cubicBezTo>
                      <a:pt x="1689282" y="1193815"/>
                      <a:pt x="1686742" y="1190640"/>
                      <a:pt x="1684202" y="1187465"/>
                    </a:cubicBezTo>
                    <a:cubicBezTo>
                      <a:pt x="1664517" y="1159525"/>
                      <a:pt x="1649912" y="1131585"/>
                      <a:pt x="1652452" y="1118250"/>
                    </a:cubicBezTo>
                    <a:cubicBezTo>
                      <a:pt x="1654992" y="1101740"/>
                      <a:pt x="1669598" y="1108725"/>
                      <a:pt x="1679757" y="1100470"/>
                    </a:cubicBezTo>
                    <a:cubicBezTo>
                      <a:pt x="1703252" y="1081420"/>
                      <a:pt x="1686107" y="1063005"/>
                      <a:pt x="1688012" y="1050940"/>
                    </a:cubicBezTo>
                    <a:cubicBezTo>
                      <a:pt x="1688648" y="1047765"/>
                      <a:pt x="1692457" y="1045860"/>
                      <a:pt x="1703252" y="1060465"/>
                    </a:cubicBezTo>
                    <a:cubicBezTo>
                      <a:pt x="1705157" y="1063005"/>
                      <a:pt x="1700712" y="1072530"/>
                      <a:pt x="1703887" y="1076340"/>
                    </a:cubicBezTo>
                    <a:cubicBezTo>
                      <a:pt x="1706427" y="1078880"/>
                      <a:pt x="1712777" y="1071260"/>
                      <a:pt x="1714682" y="1074435"/>
                    </a:cubicBezTo>
                    <a:cubicBezTo>
                      <a:pt x="1715317" y="1075705"/>
                      <a:pt x="1715317" y="1076975"/>
                      <a:pt x="1715317" y="1078245"/>
                    </a:cubicBezTo>
                    <a:cubicBezTo>
                      <a:pt x="1718492" y="1068085"/>
                      <a:pt x="1722302" y="1059195"/>
                      <a:pt x="1728017" y="1052845"/>
                    </a:cubicBezTo>
                    <a:cubicBezTo>
                      <a:pt x="1732462" y="1048400"/>
                      <a:pt x="1741987" y="1047765"/>
                      <a:pt x="1745798" y="1042685"/>
                    </a:cubicBezTo>
                    <a:cubicBezTo>
                      <a:pt x="1756592" y="1029985"/>
                      <a:pt x="1757862" y="1014745"/>
                      <a:pt x="1773737" y="1005220"/>
                    </a:cubicBezTo>
                    <a:cubicBezTo>
                      <a:pt x="1780087" y="1001410"/>
                      <a:pt x="1805487" y="993155"/>
                      <a:pt x="1811202" y="994425"/>
                    </a:cubicBezTo>
                    <a:cubicBezTo>
                      <a:pt x="1841048" y="1002045"/>
                      <a:pt x="1797232" y="996330"/>
                      <a:pt x="1818187" y="1005855"/>
                    </a:cubicBezTo>
                    <a:cubicBezTo>
                      <a:pt x="1823902" y="1008395"/>
                      <a:pt x="1830887" y="982995"/>
                      <a:pt x="1832792" y="980455"/>
                    </a:cubicBezTo>
                    <a:cubicBezTo>
                      <a:pt x="1839777" y="972835"/>
                      <a:pt x="1857557" y="965850"/>
                      <a:pt x="1867717" y="963310"/>
                    </a:cubicBezTo>
                    <a:cubicBezTo>
                      <a:pt x="1893117" y="958230"/>
                      <a:pt x="1882957" y="983630"/>
                      <a:pt x="1884227" y="985535"/>
                    </a:cubicBezTo>
                    <a:cubicBezTo>
                      <a:pt x="1887402" y="988710"/>
                      <a:pt x="1886767" y="976645"/>
                      <a:pt x="1888037" y="972200"/>
                    </a:cubicBezTo>
                    <a:cubicBezTo>
                      <a:pt x="1891848" y="957595"/>
                      <a:pt x="1891212" y="951880"/>
                      <a:pt x="1902642" y="941085"/>
                    </a:cubicBezTo>
                    <a:cubicBezTo>
                      <a:pt x="1908992" y="935370"/>
                      <a:pt x="1922962" y="919495"/>
                      <a:pt x="1931217" y="917590"/>
                    </a:cubicBezTo>
                    <a:cubicBezTo>
                      <a:pt x="1936932" y="916320"/>
                      <a:pt x="1943282" y="932195"/>
                      <a:pt x="1946457" y="927115"/>
                    </a:cubicBezTo>
                    <a:cubicBezTo>
                      <a:pt x="1952173" y="917590"/>
                      <a:pt x="1952173" y="905525"/>
                      <a:pt x="1957252" y="896000"/>
                    </a:cubicBezTo>
                    <a:cubicBezTo>
                      <a:pt x="1959792" y="890920"/>
                      <a:pt x="1962332" y="884570"/>
                      <a:pt x="1966777" y="880760"/>
                    </a:cubicBezTo>
                    <a:cubicBezTo>
                      <a:pt x="1973127" y="876315"/>
                      <a:pt x="2034087" y="863615"/>
                      <a:pt x="2038532" y="868060"/>
                    </a:cubicBezTo>
                    <a:cubicBezTo>
                      <a:pt x="2039802" y="869330"/>
                      <a:pt x="2038532" y="871235"/>
                      <a:pt x="2038532" y="873140"/>
                    </a:cubicBezTo>
                    <a:cubicBezTo>
                      <a:pt x="2038532" y="875045"/>
                      <a:pt x="2037262" y="878855"/>
                      <a:pt x="2038532" y="877585"/>
                    </a:cubicBezTo>
                    <a:cubicBezTo>
                      <a:pt x="2042977" y="875680"/>
                      <a:pt x="2046152" y="862345"/>
                      <a:pt x="2049962" y="856630"/>
                    </a:cubicBezTo>
                    <a:lnTo>
                      <a:pt x="2048692" y="855360"/>
                    </a:lnTo>
                    <a:cubicBezTo>
                      <a:pt x="2042977" y="846470"/>
                      <a:pt x="2053137" y="820435"/>
                      <a:pt x="2051232" y="819165"/>
                    </a:cubicBezTo>
                    <a:cubicBezTo>
                      <a:pt x="2051232" y="819165"/>
                      <a:pt x="2038532" y="822340"/>
                      <a:pt x="2038532" y="822340"/>
                    </a:cubicBezTo>
                    <a:cubicBezTo>
                      <a:pt x="2035357" y="818530"/>
                      <a:pt x="2039167" y="810910"/>
                      <a:pt x="2040437" y="807735"/>
                    </a:cubicBezTo>
                    <a:cubicBezTo>
                      <a:pt x="2045517" y="795035"/>
                      <a:pt x="2032817" y="779795"/>
                      <a:pt x="2041073" y="767095"/>
                    </a:cubicBezTo>
                    <a:cubicBezTo>
                      <a:pt x="2050598" y="752490"/>
                      <a:pt x="2081712" y="751220"/>
                      <a:pt x="2089967" y="735980"/>
                    </a:cubicBezTo>
                    <a:cubicBezTo>
                      <a:pt x="2095048" y="727090"/>
                      <a:pt x="2082348" y="710580"/>
                      <a:pt x="2092507" y="699785"/>
                    </a:cubicBezTo>
                    <a:cubicBezTo>
                      <a:pt x="2107112" y="684545"/>
                      <a:pt x="2192202" y="692800"/>
                      <a:pt x="2207442" y="675020"/>
                    </a:cubicBezTo>
                    <a:cubicBezTo>
                      <a:pt x="2214427" y="666765"/>
                      <a:pt x="2198552" y="649620"/>
                      <a:pt x="2199823" y="644540"/>
                    </a:cubicBezTo>
                    <a:cubicBezTo>
                      <a:pt x="2200458" y="640730"/>
                      <a:pt x="2208712" y="642635"/>
                      <a:pt x="2209348" y="638825"/>
                    </a:cubicBezTo>
                    <a:cubicBezTo>
                      <a:pt x="2211252" y="637555"/>
                      <a:pt x="2205537" y="624855"/>
                      <a:pt x="2207442" y="61596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B47738B4-FA27-D2FE-DAFA-556E7088455E}"/>
                  </a:ext>
                </a:extLst>
              </p:cNvPr>
              <p:cNvSpPr/>
              <p:nvPr/>
            </p:nvSpPr>
            <p:spPr>
              <a:xfrm>
                <a:off x="11429727" y="4607559"/>
                <a:ext cx="48426" cy="6533"/>
              </a:xfrm>
              <a:custGeom>
                <a:avLst/>
                <a:gdLst>
                  <a:gd name="connsiteX0" fmla="*/ 40640 w 48426"/>
                  <a:gd name="connsiteY0" fmla="*/ 5080 h 6533"/>
                  <a:gd name="connsiteX1" fmla="*/ 24130 w 48426"/>
                  <a:gd name="connsiteY1" fmla="*/ 2540 h 6533"/>
                  <a:gd name="connsiteX2" fmla="*/ 0 w 48426"/>
                  <a:gd name="connsiteY2" fmla="*/ 0 h 6533"/>
                  <a:gd name="connsiteX3" fmla="*/ 6985 w 48426"/>
                  <a:gd name="connsiteY3" fmla="*/ 1270 h 6533"/>
                  <a:gd name="connsiteX4" fmla="*/ 48260 w 48426"/>
                  <a:gd name="connsiteY4" fmla="*/ 6350 h 6533"/>
                  <a:gd name="connsiteX5" fmla="*/ 40640 w 48426"/>
                  <a:gd name="connsiteY5" fmla="*/ 5080 h 6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426" h="6533">
                    <a:moveTo>
                      <a:pt x="40640" y="5080"/>
                    </a:moveTo>
                    <a:cubicBezTo>
                      <a:pt x="34925" y="4445"/>
                      <a:pt x="29845" y="3175"/>
                      <a:pt x="24130" y="2540"/>
                    </a:cubicBezTo>
                    <a:cubicBezTo>
                      <a:pt x="18415" y="1905"/>
                      <a:pt x="9525" y="1270"/>
                      <a:pt x="0" y="0"/>
                    </a:cubicBezTo>
                    <a:cubicBezTo>
                      <a:pt x="2540" y="635"/>
                      <a:pt x="4445" y="1270"/>
                      <a:pt x="6985" y="1270"/>
                    </a:cubicBezTo>
                    <a:cubicBezTo>
                      <a:pt x="10795" y="1905"/>
                      <a:pt x="48260" y="7620"/>
                      <a:pt x="48260" y="6350"/>
                    </a:cubicBezTo>
                    <a:cubicBezTo>
                      <a:pt x="49530" y="3810"/>
                      <a:pt x="43180" y="5080"/>
                      <a:pt x="40640" y="508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94" name="Freeform 293">
                <a:extLst>
                  <a:ext uri="{FF2B5EF4-FFF2-40B4-BE49-F238E27FC236}">
                    <a16:creationId xmlns:a16="http://schemas.microsoft.com/office/drawing/2014/main" id="{6AA74A58-7714-8FD0-BCB7-678950DDEC38}"/>
                  </a:ext>
                </a:extLst>
              </p:cNvPr>
              <p:cNvSpPr/>
              <p:nvPr/>
            </p:nvSpPr>
            <p:spPr>
              <a:xfrm>
                <a:off x="11403392" y="4585970"/>
                <a:ext cx="26335" cy="21589"/>
              </a:xfrm>
              <a:custGeom>
                <a:avLst/>
                <a:gdLst>
                  <a:gd name="connsiteX0" fmla="*/ 301 w 26335"/>
                  <a:gd name="connsiteY0" fmla="*/ 0 h 21589"/>
                  <a:gd name="connsiteX1" fmla="*/ 26336 w 26335"/>
                  <a:gd name="connsiteY1" fmla="*/ 21590 h 21589"/>
                  <a:gd name="connsiteX2" fmla="*/ 301 w 26335"/>
                  <a:gd name="connsiteY2" fmla="*/ 0 h 21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35" h="21589">
                    <a:moveTo>
                      <a:pt x="301" y="0"/>
                    </a:moveTo>
                    <a:cubicBezTo>
                      <a:pt x="-2239" y="13970"/>
                      <a:pt x="11731" y="19050"/>
                      <a:pt x="26336" y="21590"/>
                    </a:cubicBezTo>
                    <a:cubicBezTo>
                      <a:pt x="14906" y="18415"/>
                      <a:pt x="6651" y="11430"/>
                      <a:pt x="301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295" name="Freeform 294">
                <a:extLst>
                  <a:ext uri="{FF2B5EF4-FFF2-40B4-BE49-F238E27FC236}">
                    <a16:creationId xmlns:a16="http://schemas.microsoft.com/office/drawing/2014/main" id="{BA5E8597-3695-3E79-F2D4-D5099795F6B7}"/>
                  </a:ext>
                </a:extLst>
              </p:cNvPr>
              <p:cNvSpPr/>
              <p:nvPr/>
            </p:nvSpPr>
            <p:spPr>
              <a:xfrm>
                <a:off x="11892008" y="4509770"/>
                <a:ext cx="3809" cy="12064"/>
              </a:xfrm>
              <a:custGeom>
                <a:avLst/>
                <a:gdLst>
                  <a:gd name="connsiteX0" fmla="*/ 3810 w 3809"/>
                  <a:gd name="connsiteY0" fmla="*/ 0 h 12064"/>
                  <a:gd name="connsiteX1" fmla="*/ 0 w 3809"/>
                  <a:gd name="connsiteY1" fmla="*/ 12065 h 12064"/>
                  <a:gd name="connsiteX2" fmla="*/ 3810 w 3809"/>
                  <a:gd name="connsiteY2" fmla="*/ 0 h 12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09" h="12064">
                    <a:moveTo>
                      <a:pt x="3810" y="0"/>
                    </a:moveTo>
                    <a:cubicBezTo>
                      <a:pt x="2540" y="3810"/>
                      <a:pt x="1270" y="7620"/>
                      <a:pt x="0" y="12065"/>
                    </a:cubicBezTo>
                    <a:cubicBezTo>
                      <a:pt x="2540" y="7620"/>
                      <a:pt x="3810" y="3175"/>
                      <a:pt x="3810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296" name="Freeform 295">
              <a:extLst>
                <a:ext uri="{FF2B5EF4-FFF2-40B4-BE49-F238E27FC236}">
                  <a16:creationId xmlns:a16="http://schemas.microsoft.com/office/drawing/2014/main" id="{E68E79F4-A7D8-E6E8-260E-ED5E381A5719}"/>
                </a:ext>
              </a:extLst>
            </p:cNvPr>
            <p:cNvSpPr/>
            <p:nvPr/>
          </p:nvSpPr>
          <p:spPr>
            <a:xfrm>
              <a:off x="9414237" y="4274752"/>
              <a:ext cx="864870" cy="529095"/>
            </a:xfrm>
            <a:custGeom>
              <a:avLst/>
              <a:gdLst>
                <a:gd name="connsiteX0" fmla="*/ 401320 w 864870"/>
                <a:gd name="connsiteY0" fmla="*/ 486477 h 529095"/>
                <a:gd name="connsiteX1" fmla="*/ 442595 w 864870"/>
                <a:gd name="connsiteY1" fmla="*/ 455362 h 529095"/>
                <a:gd name="connsiteX2" fmla="*/ 473075 w 864870"/>
                <a:gd name="connsiteY2" fmla="*/ 461712 h 529095"/>
                <a:gd name="connsiteX3" fmla="*/ 514350 w 864870"/>
                <a:gd name="connsiteY3" fmla="*/ 455362 h 529095"/>
                <a:gd name="connsiteX4" fmla="*/ 534036 w 864870"/>
                <a:gd name="connsiteY4" fmla="*/ 464887 h 529095"/>
                <a:gd name="connsiteX5" fmla="*/ 551180 w 864870"/>
                <a:gd name="connsiteY5" fmla="*/ 457267 h 529095"/>
                <a:gd name="connsiteX6" fmla="*/ 599440 w 864870"/>
                <a:gd name="connsiteY6" fmla="*/ 448377 h 529095"/>
                <a:gd name="connsiteX7" fmla="*/ 607695 w 864870"/>
                <a:gd name="connsiteY7" fmla="*/ 432502 h 529095"/>
                <a:gd name="connsiteX8" fmla="*/ 636270 w 864870"/>
                <a:gd name="connsiteY8" fmla="*/ 441392 h 529095"/>
                <a:gd name="connsiteX9" fmla="*/ 655320 w 864870"/>
                <a:gd name="connsiteY9" fmla="*/ 412817 h 529095"/>
                <a:gd name="connsiteX10" fmla="*/ 668020 w 864870"/>
                <a:gd name="connsiteY10" fmla="*/ 400117 h 529095"/>
                <a:gd name="connsiteX11" fmla="*/ 671830 w 864870"/>
                <a:gd name="connsiteY11" fmla="*/ 369002 h 529095"/>
                <a:gd name="connsiteX12" fmla="*/ 684530 w 864870"/>
                <a:gd name="connsiteY12" fmla="*/ 362652 h 529095"/>
                <a:gd name="connsiteX13" fmla="*/ 710565 w 864870"/>
                <a:gd name="connsiteY13" fmla="*/ 308677 h 529095"/>
                <a:gd name="connsiteX14" fmla="*/ 717550 w 864870"/>
                <a:gd name="connsiteY14" fmla="*/ 295977 h 529095"/>
                <a:gd name="connsiteX15" fmla="*/ 711200 w 864870"/>
                <a:gd name="connsiteY15" fmla="*/ 289627 h 529095"/>
                <a:gd name="connsiteX16" fmla="*/ 720090 w 864870"/>
                <a:gd name="connsiteY16" fmla="*/ 275022 h 529095"/>
                <a:gd name="connsiteX17" fmla="*/ 743586 w 864870"/>
                <a:gd name="connsiteY17" fmla="*/ 229302 h 529095"/>
                <a:gd name="connsiteX18" fmla="*/ 754380 w 864870"/>
                <a:gd name="connsiteY18" fmla="*/ 226127 h 529095"/>
                <a:gd name="connsiteX19" fmla="*/ 755015 w 864870"/>
                <a:gd name="connsiteY19" fmla="*/ 219142 h 529095"/>
                <a:gd name="connsiteX20" fmla="*/ 755650 w 864870"/>
                <a:gd name="connsiteY20" fmla="*/ 205172 h 529095"/>
                <a:gd name="connsiteX21" fmla="*/ 756286 w 864870"/>
                <a:gd name="connsiteY21" fmla="*/ 198187 h 529095"/>
                <a:gd name="connsiteX22" fmla="*/ 807720 w 864870"/>
                <a:gd name="connsiteY22" fmla="*/ 146752 h 529095"/>
                <a:gd name="connsiteX23" fmla="*/ 815340 w 864870"/>
                <a:gd name="connsiteY23" fmla="*/ 147387 h 529095"/>
                <a:gd name="connsiteX24" fmla="*/ 830580 w 864870"/>
                <a:gd name="connsiteY24" fmla="*/ 149292 h 529095"/>
                <a:gd name="connsiteX25" fmla="*/ 864870 w 864870"/>
                <a:gd name="connsiteY25" fmla="*/ 113732 h 529095"/>
                <a:gd name="connsiteX26" fmla="*/ 855345 w 864870"/>
                <a:gd name="connsiteY26" fmla="*/ 88967 h 529095"/>
                <a:gd name="connsiteX27" fmla="*/ 828040 w 864870"/>
                <a:gd name="connsiteY27" fmla="*/ 87062 h 529095"/>
                <a:gd name="connsiteX28" fmla="*/ 812800 w 864870"/>
                <a:gd name="connsiteY28" fmla="*/ 59122 h 529095"/>
                <a:gd name="connsiteX29" fmla="*/ 798195 w 864870"/>
                <a:gd name="connsiteY29" fmla="*/ 59757 h 529095"/>
                <a:gd name="connsiteX30" fmla="*/ 768350 w 864870"/>
                <a:gd name="connsiteY30" fmla="*/ 29277 h 529095"/>
                <a:gd name="connsiteX31" fmla="*/ 767715 w 864870"/>
                <a:gd name="connsiteY31" fmla="*/ 29277 h 529095"/>
                <a:gd name="connsiteX32" fmla="*/ 740411 w 864870"/>
                <a:gd name="connsiteY32" fmla="*/ 38802 h 529095"/>
                <a:gd name="connsiteX33" fmla="*/ 716280 w 864870"/>
                <a:gd name="connsiteY33" fmla="*/ 43247 h 529095"/>
                <a:gd name="connsiteX34" fmla="*/ 680086 w 864870"/>
                <a:gd name="connsiteY34" fmla="*/ 67 h 529095"/>
                <a:gd name="connsiteX35" fmla="*/ 640715 w 864870"/>
                <a:gd name="connsiteY35" fmla="*/ 16577 h 529095"/>
                <a:gd name="connsiteX36" fmla="*/ 563880 w 864870"/>
                <a:gd name="connsiteY36" fmla="*/ 10862 h 529095"/>
                <a:gd name="connsiteX37" fmla="*/ 537211 w 864870"/>
                <a:gd name="connsiteY37" fmla="*/ 64202 h 529095"/>
                <a:gd name="connsiteX38" fmla="*/ 518161 w 864870"/>
                <a:gd name="connsiteY38" fmla="*/ 61027 h 529095"/>
                <a:gd name="connsiteX39" fmla="*/ 488950 w 864870"/>
                <a:gd name="connsiteY39" fmla="*/ 86427 h 529095"/>
                <a:gd name="connsiteX40" fmla="*/ 457836 w 864870"/>
                <a:gd name="connsiteY40" fmla="*/ 67377 h 529095"/>
                <a:gd name="connsiteX41" fmla="*/ 434975 w 864870"/>
                <a:gd name="connsiteY41" fmla="*/ 95317 h 529095"/>
                <a:gd name="connsiteX42" fmla="*/ 353061 w 864870"/>
                <a:gd name="connsiteY42" fmla="*/ 103572 h 529095"/>
                <a:gd name="connsiteX43" fmla="*/ 354330 w 864870"/>
                <a:gd name="connsiteY43" fmla="*/ 144212 h 529095"/>
                <a:gd name="connsiteX44" fmla="*/ 349886 w 864870"/>
                <a:gd name="connsiteY44" fmla="*/ 144212 h 529095"/>
                <a:gd name="connsiteX45" fmla="*/ 323850 w 864870"/>
                <a:gd name="connsiteY45" fmla="*/ 150562 h 529095"/>
                <a:gd name="connsiteX46" fmla="*/ 219075 w 864870"/>
                <a:gd name="connsiteY46" fmla="*/ 153737 h 529095"/>
                <a:gd name="connsiteX47" fmla="*/ 153670 w 864870"/>
                <a:gd name="connsiteY47" fmla="*/ 98492 h 529095"/>
                <a:gd name="connsiteX48" fmla="*/ 142240 w 864870"/>
                <a:gd name="connsiteY48" fmla="*/ 100397 h 529095"/>
                <a:gd name="connsiteX49" fmla="*/ 142875 w 864870"/>
                <a:gd name="connsiteY49" fmla="*/ 101667 h 529095"/>
                <a:gd name="connsiteX50" fmla="*/ 142240 w 864870"/>
                <a:gd name="connsiteY50" fmla="*/ 100397 h 529095"/>
                <a:gd name="connsiteX51" fmla="*/ 141605 w 864870"/>
                <a:gd name="connsiteY51" fmla="*/ 101032 h 529095"/>
                <a:gd name="connsiteX52" fmla="*/ 131445 w 864870"/>
                <a:gd name="connsiteY52" fmla="*/ 126432 h 529095"/>
                <a:gd name="connsiteX53" fmla="*/ 122555 w 864870"/>
                <a:gd name="connsiteY53" fmla="*/ 129607 h 529095"/>
                <a:gd name="connsiteX54" fmla="*/ 126365 w 864870"/>
                <a:gd name="connsiteY54" fmla="*/ 132782 h 529095"/>
                <a:gd name="connsiteX55" fmla="*/ 129540 w 864870"/>
                <a:gd name="connsiteY55" fmla="*/ 158182 h 529095"/>
                <a:gd name="connsiteX56" fmla="*/ 89536 w 864870"/>
                <a:gd name="connsiteY56" fmla="*/ 162627 h 529095"/>
                <a:gd name="connsiteX57" fmla="*/ 49530 w 864870"/>
                <a:gd name="connsiteY57" fmla="*/ 157547 h 529095"/>
                <a:gd name="connsiteX58" fmla="*/ 81915 w 864870"/>
                <a:gd name="connsiteY58" fmla="*/ 190567 h 529095"/>
                <a:gd name="connsiteX59" fmla="*/ 46990 w 864870"/>
                <a:gd name="connsiteY59" fmla="*/ 214062 h 529095"/>
                <a:gd name="connsiteX60" fmla="*/ 52705 w 864870"/>
                <a:gd name="connsiteY60" fmla="*/ 236287 h 529095"/>
                <a:gd name="connsiteX61" fmla="*/ 45086 w 864870"/>
                <a:gd name="connsiteY61" fmla="*/ 254702 h 529095"/>
                <a:gd name="connsiteX62" fmla="*/ 55880 w 864870"/>
                <a:gd name="connsiteY62" fmla="*/ 264862 h 529095"/>
                <a:gd name="connsiteX63" fmla="*/ 0 w 864870"/>
                <a:gd name="connsiteY63" fmla="*/ 312487 h 529095"/>
                <a:gd name="connsiteX64" fmla="*/ 0 w 864870"/>
                <a:gd name="connsiteY64" fmla="*/ 313122 h 529095"/>
                <a:gd name="connsiteX65" fmla="*/ 21590 w 864870"/>
                <a:gd name="connsiteY65" fmla="*/ 313122 h 529095"/>
                <a:gd name="connsiteX66" fmla="*/ 25400 w 864870"/>
                <a:gd name="connsiteY66" fmla="*/ 328997 h 529095"/>
                <a:gd name="connsiteX67" fmla="*/ 39370 w 864870"/>
                <a:gd name="connsiteY67" fmla="*/ 348682 h 529095"/>
                <a:gd name="connsiteX68" fmla="*/ 34925 w 864870"/>
                <a:gd name="connsiteY68" fmla="*/ 357572 h 529095"/>
                <a:gd name="connsiteX69" fmla="*/ 55880 w 864870"/>
                <a:gd name="connsiteY69" fmla="*/ 385512 h 529095"/>
                <a:gd name="connsiteX70" fmla="*/ 59690 w 864870"/>
                <a:gd name="connsiteY70" fmla="*/ 386782 h 529095"/>
                <a:gd name="connsiteX71" fmla="*/ 55880 w 864870"/>
                <a:gd name="connsiteY71" fmla="*/ 385512 h 529095"/>
                <a:gd name="connsiteX72" fmla="*/ 100965 w 864870"/>
                <a:gd name="connsiteY72" fmla="*/ 432502 h 529095"/>
                <a:gd name="connsiteX73" fmla="*/ 137161 w 864870"/>
                <a:gd name="connsiteY73" fmla="*/ 459172 h 529095"/>
                <a:gd name="connsiteX74" fmla="*/ 149225 w 864870"/>
                <a:gd name="connsiteY74" fmla="*/ 487747 h 529095"/>
                <a:gd name="connsiteX75" fmla="*/ 184150 w 864870"/>
                <a:gd name="connsiteY75" fmla="*/ 495367 h 529095"/>
                <a:gd name="connsiteX76" fmla="*/ 212090 w 864870"/>
                <a:gd name="connsiteY76" fmla="*/ 518227 h 529095"/>
                <a:gd name="connsiteX77" fmla="*/ 312420 w 864870"/>
                <a:gd name="connsiteY77" fmla="*/ 523942 h 529095"/>
                <a:gd name="connsiteX78" fmla="*/ 330200 w 864870"/>
                <a:gd name="connsiteY78" fmla="*/ 502352 h 529095"/>
                <a:gd name="connsiteX79" fmla="*/ 342900 w 864870"/>
                <a:gd name="connsiteY79" fmla="*/ 508702 h 529095"/>
                <a:gd name="connsiteX80" fmla="*/ 380365 w 864870"/>
                <a:gd name="connsiteY80" fmla="*/ 483937 h 529095"/>
                <a:gd name="connsiteX81" fmla="*/ 401320 w 864870"/>
                <a:gd name="connsiteY81" fmla="*/ 486477 h 5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864870" h="529095">
                  <a:moveTo>
                    <a:pt x="401320" y="486477"/>
                  </a:moveTo>
                  <a:cubicBezTo>
                    <a:pt x="416561" y="478857"/>
                    <a:pt x="427355" y="462347"/>
                    <a:pt x="442595" y="455362"/>
                  </a:cubicBezTo>
                  <a:cubicBezTo>
                    <a:pt x="458470" y="447742"/>
                    <a:pt x="461011" y="458537"/>
                    <a:pt x="473075" y="461712"/>
                  </a:cubicBezTo>
                  <a:cubicBezTo>
                    <a:pt x="485775" y="464887"/>
                    <a:pt x="501650" y="454092"/>
                    <a:pt x="514350" y="455362"/>
                  </a:cubicBezTo>
                  <a:cubicBezTo>
                    <a:pt x="520700" y="455997"/>
                    <a:pt x="527686" y="464887"/>
                    <a:pt x="534036" y="464887"/>
                  </a:cubicBezTo>
                  <a:cubicBezTo>
                    <a:pt x="537211" y="464887"/>
                    <a:pt x="546100" y="457902"/>
                    <a:pt x="551180" y="457267"/>
                  </a:cubicBezTo>
                  <a:cubicBezTo>
                    <a:pt x="558800" y="455997"/>
                    <a:pt x="595630" y="455997"/>
                    <a:pt x="599440" y="448377"/>
                  </a:cubicBezTo>
                  <a:cubicBezTo>
                    <a:pt x="601345" y="444567"/>
                    <a:pt x="596900" y="435042"/>
                    <a:pt x="607695" y="432502"/>
                  </a:cubicBezTo>
                  <a:cubicBezTo>
                    <a:pt x="615950" y="430597"/>
                    <a:pt x="628015" y="443932"/>
                    <a:pt x="636270" y="441392"/>
                  </a:cubicBezTo>
                  <a:cubicBezTo>
                    <a:pt x="647700" y="437582"/>
                    <a:pt x="649605" y="419802"/>
                    <a:pt x="655320" y="412817"/>
                  </a:cubicBezTo>
                  <a:cubicBezTo>
                    <a:pt x="659130" y="408372"/>
                    <a:pt x="669925" y="409007"/>
                    <a:pt x="668020" y="400117"/>
                  </a:cubicBezTo>
                  <a:cubicBezTo>
                    <a:pt x="666115" y="391227"/>
                    <a:pt x="664211" y="378527"/>
                    <a:pt x="671830" y="369002"/>
                  </a:cubicBezTo>
                  <a:cubicBezTo>
                    <a:pt x="675005" y="365192"/>
                    <a:pt x="681355" y="365827"/>
                    <a:pt x="684530" y="362652"/>
                  </a:cubicBezTo>
                  <a:cubicBezTo>
                    <a:pt x="696595" y="349317"/>
                    <a:pt x="702311" y="324552"/>
                    <a:pt x="710565" y="308677"/>
                  </a:cubicBezTo>
                  <a:lnTo>
                    <a:pt x="717550" y="295977"/>
                  </a:lnTo>
                  <a:cubicBezTo>
                    <a:pt x="716915" y="292802"/>
                    <a:pt x="711200" y="292802"/>
                    <a:pt x="711200" y="289627"/>
                  </a:cubicBezTo>
                  <a:cubicBezTo>
                    <a:pt x="710565" y="283912"/>
                    <a:pt x="716915" y="279467"/>
                    <a:pt x="720090" y="275022"/>
                  </a:cubicBezTo>
                  <a:cubicBezTo>
                    <a:pt x="727711" y="262322"/>
                    <a:pt x="734695" y="240097"/>
                    <a:pt x="743586" y="229302"/>
                  </a:cubicBezTo>
                  <a:cubicBezTo>
                    <a:pt x="743586" y="229302"/>
                    <a:pt x="754380" y="226127"/>
                    <a:pt x="754380" y="226127"/>
                  </a:cubicBezTo>
                  <a:cubicBezTo>
                    <a:pt x="755650" y="224222"/>
                    <a:pt x="754380" y="221682"/>
                    <a:pt x="755015" y="219142"/>
                  </a:cubicBezTo>
                  <a:cubicBezTo>
                    <a:pt x="755015" y="214062"/>
                    <a:pt x="755650" y="209617"/>
                    <a:pt x="755650" y="205172"/>
                  </a:cubicBezTo>
                  <a:cubicBezTo>
                    <a:pt x="755650" y="202632"/>
                    <a:pt x="755015" y="200092"/>
                    <a:pt x="756286" y="198187"/>
                  </a:cubicBezTo>
                  <a:cubicBezTo>
                    <a:pt x="765175" y="177232"/>
                    <a:pt x="793750" y="154372"/>
                    <a:pt x="807720" y="146752"/>
                  </a:cubicBezTo>
                  <a:cubicBezTo>
                    <a:pt x="810261" y="145482"/>
                    <a:pt x="812800" y="147387"/>
                    <a:pt x="815340" y="147387"/>
                  </a:cubicBezTo>
                  <a:cubicBezTo>
                    <a:pt x="815340" y="147387"/>
                    <a:pt x="830580" y="149292"/>
                    <a:pt x="830580" y="149292"/>
                  </a:cubicBezTo>
                  <a:cubicBezTo>
                    <a:pt x="847725" y="144847"/>
                    <a:pt x="852170" y="123892"/>
                    <a:pt x="864870" y="113732"/>
                  </a:cubicBezTo>
                  <a:cubicBezTo>
                    <a:pt x="858520" y="111192"/>
                    <a:pt x="861695" y="94682"/>
                    <a:pt x="855345" y="88967"/>
                  </a:cubicBezTo>
                  <a:cubicBezTo>
                    <a:pt x="844550" y="79442"/>
                    <a:pt x="837565" y="90872"/>
                    <a:pt x="828040" y="87062"/>
                  </a:cubicBezTo>
                  <a:cubicBezTo>
                    <a:pt x="820420" y="83887"/>
                    <a:pt x="819786" y="63567"/>
                    <a:pt x="812800" y="59122"/>
                  </a:cubicBezTo>
                  <a:cubicBezTo>
                    <a:pt x="808355" y="56582"/>
                    <a:pt x="802640" y="61662"/>
                    <a:pt x="798195" y="59757"/>
                  </a:cubicBezTo>
                  <a:cubicBezTo>
                    <a:pt x="779145" y="50232"/>
                    <a:pt x="799465" y="34992"/>
                    <a:pt x="768350" y="29277"/>
                  </a:cubicBezTo>
                  <a:lnTo>
                    <a:pt x="767715" y="29277"/>
                  </a:lnTo>
                  <a:cubicBezTo>
                    <a:pt x="766445" y="33087"/>
                    <a:pt x="760095" y="36262"/>
                    <a:pt x="740411" y="38802"/>
                  </a:cubicBezTo>
                  <a:cubicBezTo>
                    <a:pt x="735330" y="39437"/>
                    <a:pt x="720725" y="45152"/>
                    <a:pt x="716280" y="43247"/>
                  </a:cubicBezTo>
                  <a:cubicBezTo>
                    <a:pt x="699136" y="37532"/>
                    <a:pt x="703580" y="3242"/>
                    <a:pt x="680086" y="67"/>
                  </a:cubicBezTo>
                  <a:cubicBezTo>
                    <a:pt x="668020" y="-1203"/>
                    <a:pt x="653415" y="15942"/>
                    <a:pt x="640715" y="16577"/>
                  </a:cubicBezTo>
                  <a:cubicBezTo>
                    <a:pt x="615950" y="17212"/>
                    <a:pt x="589280" y="-11363"/>
                    <a:pt x="563880" y="10862"/>
                  </a:cubicBezTo>
                  <a:cubicBezTo>
                    <a:pt x="551180" y="21657"/>
                    <a:pt x="554990" y="57852"/>
                    <a:pt x="537211" y="64202"/>
                  </a:cubicBezTo>
                  <a:cubicBezTo>
                    <a:pt x="532130" y="66107"/>
                    <a:pt x="523240" y="59122"/>
                    <a:pt x="518161" y="61027"/>
                  </a:cubicBezTo>
                  <a:cubicBezTo>
                    <a:pt x="508636" y="65472"/>
                    <a:pt x="504825" y="87697"/>
                    <a:pt x="488950" y="86427"/>
                  </a:cubicBezTo>
                  <a:cubicBezTo>
                    <a:pt x="478155" y="85157"/>
                    <a:pt x="468630" y="69917"/>
                    <a:pt x="457836" y="67377"/>
                  </a:cubicBezTo>
                  <a:cubicBezTo>
                    <a:pt x="432436" y="62297"/>
                    <a:pt x="445770" y="86427"/>
                    <a:pt x="434975" y="95317"/>
                  </a:cubicBezTo>
                  <a:cubicBezTo>
                    <a:pt x="422911" y="104842"/>
                    <a:pt x="371475" y="90237"/>
                    <a:pt x="353061" y="103572"/>
                  </a:cubicBezTo>
                  <a:cubicBezTo>
                    <a:pt x="333375" y="117542"/>
                    <a:pt x="352425" y="131512"/>
                    <a:pt x="354330" y="144212"/>
                  </a:cubicBezTo>
                  <a:cubicBezTo>
                    <a:pt x="354330" y="145482"/>
                    <a:pt x="351790" y="144212"/>
                    <a:pt x="349886" y="144212"/>
                  </a:cubicBezTo>
                  <a:cubicBezTo>
                    <a:pt x="340995" y="145482"/>
                    <a:pt x="332105" y="148657"/>
                    <a:pt x="323850" y="150562"/>
                  </a:cubicBezTo>
                  <a:cubicBezTo>
                    <a:pt x="294005" y="157547"/>
                    <a:pt x="249555" y="165167"/>
                    <a:pt x="219075" y="153737"/>
                  </a:cubicBezTo>
                  <a:cubicBezTo>
                    <a:pt x="198120" y="146117"/>
                    <a:pt x="170180" y="102302"/>
                    <a:pt x="153670" y="98492"/>
                  </a:cubicBezTo>
                  <a:cubicBezTo>
                    <a:pt x="148590" y="97222"/>
                    <a:pt x="144780" y="97857"/>
                    <a:pt x="142240" y="100397"/>
                  </a:cubicBezTo>
                  <a:lnTo>
                    <a:pt x="142875" y="101667"/>
                  </a:lnTo>
                  <a:cubicBezTo>
                    <a:pt x="142875" y="101032"/>
                    <a:pt x="142240" y="101032"/>
                    <a:pt x="142240" y="100397"/>
                  </a:cubicBezTo>
                  <a:cubicBezTo>
                    <a:pt x="142240" y="100397"/>
                    <a:pt x="141605" y="101032"/>
                    <a:pt x="141605" y="101032"/>
                  </a:cubicBezTo>
                  <a:cubicBezTo>
                    <a:pt x="134620" y="106747"/>
                    <a:pt x="136525" y="121987"/>
                    <a:pt x="131445" y="126432"/>
                  </a:cubicBezTo>
                  <a:cubicBezTo>
                    <a:pt x="129540" y="128337"/>
                    <a:pt x="124461" y="127067"/>
                    <a:pt x="122555" y="129607"/>
                  </a:cubicBezTo>
                  <a:cubicBezTo>
                    <a:pt x="121286" y="130877"/>
                    <a:pt x="125730" y="131512"/>
                    <a:pt x="126365" y="132782"/>
                  </a:cubicBezTo>
                  <a:cubicBezTo>
                    <a:pt x="127636" y="134687"/>
                    <a:pt x="130811" y="156277"/>
                    <a:pt x="129540" y="158182"/>
                  </a:cubicBezTo>
                  <a:cubicBezTo>
                    <a:pt x="127636" y="160722"/>
                    <a:pt x="92075" y="164532"/>
                    <a:pt x="89536" y="162627"/>
                  </a:cubicBezTo>
                  <a:cubicBezTo>
                    <a:pt x="76200" y="156912"/>
                    <a:pt x="71755" y="136592"/>
                    <a:pt x="49530" y="157547"/>
                  </a:cubicBezTo>
                  <a:cubicBezTo>
                    <a:pt x="43815" y="163262"/>
                    <a:pt x="84455" y="170882"/>
                    <a:pt x="81915" y="190567"/>
                  </a:cubicBezTo>
                  <a:cubicBezTo>
                    <a:pt x="78740" y="212792"/>
                    <a:pt x="55245" y="201997"/>
                    <a:pt x="46990" y="214062"/>
                  </a:cubicBezTo>
                  <a:cubicBezTo>
                    <a:pt x="44450" y="217872"/>
                    <a:pt x="53340" y="231207"/>
                    <a:pt x="52705" y="236287"/>
                  </a:cubicBezTo>
                  <a:cubicBezTo>
                    <a:pt x="50800" y="244542"/>
                    <a:pt x="43815" y="241367"/>
                    <a:pt x="45086" y="254702"/>
                  </a:cubicBezTo>
                  <a:cubicBezTo>
                    <a:pt x="45720" y="263592"/>
                    <a:pt x="57150" y="261052"/>
                    <a:pt x="55880" y="264862"/>
                  </a:cubicBezTo>
                  <a:cubicBezTo>
                    <a:pt x="49530" y="281372"/>
                    <a:pt x="22861" y="292802"/>
                    <a:pt x="0" y="312487"/>
                  </a:cubicBezTo>
                  <a:lnTo>
                    <a:pt x="0" y="313122"/>
                  </a:lnTo>
                  <a:cubicBezTo>
                    <a:pt x="5080" y="311852"/>
                    <a:pt x="12065" y="311852"/>
                    <a:pt x="21590" y="313122"/>
                  </a:cubicBezTo>
                  <a:cubicBezTo>
                    <a:pt x="35561" y="315662"/>
                    <a:pt x="24130" y="323917"/>
                    <a:pt x="25400" y="328997"/>
                  </a:cubicBezTo>
                  <a:cubicBezTo>
                    <a:pt x="26670" y="335982"/>
                    <a:pt x="38100" y="341062"/>
                    <a:pt x="39370" y="348682"/>
                  </a:cubicBezTo>
                  <a:cubicBezTo>
                    <a:pt x="40005" y="351857"/>
                    <a:pt x="33655" y="354397"/>
                    <a:pt x="34925" y="357572"/>
                  </a:cubicBezTo>
                  <a:cubicBezTo>
                    <a:pt x="36195" y="362652"/>
                    <a:pt x="45086" y="373447"/>
                    <a:pt x="55880" y="385512"/>
                  </a:cubicBezTo>
                  <a:lnTo>
                    <a:pt x="59690" y="386782"/>
                  </a:lnTo>
                  <a:cubicBezTo>
                    <a:pt x="58420" y="386147"/>
                    <a:pt x="57150" y="386147"/>
                    <a:pt x="55880" y="385512"/>
                  </a:cubicBezTo>
                  <a:cubicBezTo>
                    <a:pt x="72390" y="403927"/>
                    <a:pt x="93980" y="424882"/>
                    <a:pt x="100965" y="432502"/>
                  </a:cubicBezTo>
                  <a:cubicBezTo>
                    <a:pt x="110490" y="443297"/>
                    <a:pt x="127636" y="446472"/>
                    <a:pt x="137161" y="459172"/>
                  </a:cubicBezTo>
                  <a:cubicBezTo>
                    <a:pt x="142875" y="466792"/>
                    <a:pt x="142875" y="480762"/>
                    <a:pt x="149225" y="487747"/>
                  </a:cubicBezTo>
                  <a:cubicBezTo>
                    <a:pt x="156845" y="496002"/>
                    <a:pt x="174625" y="490287"/>
                    <a:pt x="184150" y="495367"/>
                  </a:cubicBezTo>
                  <a:cubicBezTo>
                    <a:pt x="194311" y="500447"/>
                    <a:pt x="201295" y="512512"/>
                    <a:pt x="212090" y="518227"/>
                  </a:cubicBezTo>
                  <a:cubicBezTo>
                    <a:pt x="227330" y="526482"/>
                    <a:pt x="297815" y="534737"/>
                    <a:pt x="312420" y="523942"/>
                  </a:cubicBezTo>
                  <a:cubicBezTo>
                    <a:pt x="318136" y="519497"/>
                    <a:pt x="320675" y="502352"/>
                    <a:pt x="330200" y="502352"/>
                  </a:cubicBezTo>
                  <a:cubicBezTo>
                    <a:pt x="330200" y="502352"/>
                    <a:pt x="342900" y="508702"/>
                    <a:pt x="342900" y="508702"/>
                  </a:cubicBezTo>
                  <a:cubicBezTo>
                    <a:pt x="358140" y="508067"/>
                    <a:pt x="369570" y="490287"/>
                    <a:pt x="380365" y="483937"/>
                  </a:cubicBezTo>
                  <a:cubicBezTo>
                    <a:pt x="384175" y="480762"/>
                    <a:pt x="391161" y="491557"/>
                    <a:pt x="401320" y="486477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297" name="Freeform 296">
              <a:extLst>
                <a:ext uri="{FF2B5EF4-FFF2-40B4-BE49-F238E27FC236}">
                  <a16:creationId xmlns:a16="http://schemas.microsoft.com/office/drawing/2014/main" id="{78681492-B04F-0703-479C-527119C803E9}"/>
                </a:ext>
              </a:extLst>
            </p:cNvPr>
            <p:cNvSpPr/>
            <p:nvPr/>
          </p:nvSpPr>
          <p:spPr>
            <a:xfrm>
              <a:off x="9052533" y="4586769"/>
              <a:ext cx="420124" cy="263877"/>
            </a:xfrm>
            <a:custGeom>
              <a:avLst/>
              <a:gdLst>
                <a:gd name="connsiteX0" fmla="*/ 68335 w 420124"/>
                <a:gd name="connsiteY0" fmla="*/ 245580 h 263877"/>
                <a:gd name="connsiteX1" fmla="*/ 68970 w 420124"/>
                <a:gd name="connsiteY1" fmla="*/ 236055 h 263877"/>
                <a:gd name="connsiteX2" fmla="*/ 135010 w 420124"/>
                <a:gd name="connsiteY2" fmla="*/ 237325 h 263877"/>
                <a:gd name="connsiteX3" fmla="*/ 147710 w 420124"/>
                <a:gd name="connsiteY3" fmla="*/ 213195 h 263877"/>
                <a:gd name="connsiteX4" fmla="*/ 152790 w 420124"/>
                <a:gd name="connsiteY4" fmla="*/ 218275 h 263877"/>
                <a:gd name="connsiteX5" fmla="*/ 173110 w 420124"/>
                <a:gd name="connsiteY5" fmla="*/ 248120 h 263877"/>
                <a:gd name="connsiteX6" fmla="*/ 183270 w 420124"/>
                <a:gd name="connsiteY6" fmla="*/ 251295 h 263877"/>
                <a:gd name="connsiteX7" fmla="*/ 193429 w 420124"/>
                <a:gd name="connsiteY7" fmla="*/ 244310 h 263877"/>
                <a:gd name="connsiteX8" fmla="*/ 245500 w 420124"/>
                <a:gd name="connsiteY8" fmla="*/ 260185 h 263877"/>
                <a:gd name="connsiteX9" fmla="*/ 240420 w 420124"/>
                <a:gd name="connsiteY9" fmla="*/ 231610 h 263877"/>
                <a:gd name="connsiteX10" fmla="*/ 256295 w 420124"/>
                <a:gd name="connsiteY10" fmla="*/ 223355 h 263877"/>
                <a:gd name="connsiteX11" fmla="*/ 248675 w 420124"/>
                <a:gd name="connsiteY11" fmla="*/ 201765 h 263877"/>
                <a:gd name="connsiteX12" fmla="*/ 295029 w 420124"/>
                <a:gd name="connsiteY12" fmla="*/ 190970 h 263877"/>
                <a:gd name="connsiteX13" fmla="*/ 301379 w 420124"/>
                <a:gd name="connsiteY13" fmla="*/ 153505 h 263877"/>
                <a:gd name="connsiteX14" fmla="*/ 287410 w 420124"/>
                <a:gd name="connsiteY14" fmla="*/ 133820 h 263877"/>
                <a:gd name="connsiteX15" fmla="*/ 350275 w 420124"/>
                <a:gd name="connsiteY15" fmla="*/ 99530 h 263877"/>
                <a:gd name="connsiteX16" fmla="*/ 352815 w 420124"/>
                <a:gd name="connsiteY16" fmla="*/ 90005 h 263877"/>
                <a:gd name="connsiteX17" fmla="*/ 359800 w 420124"/>
                <a:gd name="connsiteY17" fmla="*/ 90640 h 263877"/>
                <a:gd name="connsiteX18" fmla="*/ 374404 w 420124"/>
                <a:gd name="connsiteY18" fmla="*/ 91275 h 263877"/>
                <a:gd name="connsiteX19" fmla="*/ 382025 w 420124"/>
                <a:gd name="connsiteY19" fmla="*/ 63335 h 263877"/>
                <a:gd name="connsiteX20" fmla="*/ 420125 w 420124"/>
                <a:gd name="connsiteY20" fmla="*/ 74765 h 263877"/>
                <a:gd name="connsiteX21" fmla="*/ 416315 w 420124"/>
                <a:gd name="connsiteY21" fmla="*/ 73495 h 263877"/>
                <a:gd name="connsiteX22" fmla="*/ 395360 w 420124"/>
                <a:gd name="connsiteY22" fmla="*/ 45555 h 263877"/>
                <a:gd name="connsiteX23" fmla="*/ 399804 w 420124"/>
                <a:gd name="connsiteY23" fmla="*/ 36665 h 263877"/>
                <a:gd name="connsiteX24" fmla="*/ 385835 w 420124"/>
                <a:gd name="connsiteY24" fmla="*/ 16980 h 263877"/>
                <a:gd name="connsiteX25" fmla="*/ 382025 w 420124"/>
                <a:gd name="connsiteY25" fmla="*/ 1105 h 263877"/>
                <a:gd name="connsiteX26" fmla="*/ 340115 w 420124"/>
                <a:gd name="connsiteY26" fmla="*/ 35395 h 263877"/>
                <a:gd name="connsiteX27" fmla="*/ 299475 w 420124"/>
                <a:gd name="connsiteY27" fmla="*/ 25235 h 263877"/>
                <a:gd name="connsiteX28" fmla="*/ 279154 w 420124"/>
                <a:gd name="connsiteY28" fmla="*/ 43015 h 263877"/>
                <a:gd name="connsiteX29" fmla="*/ 197240 w 420124"/>
                <a:gd name="connsiteY29" fmla="*/ 37935 h 263877"/>
                <a:gd name="connsiteX30" fmla="*/ 189620 w 420124"/>
                <a:gd name="connsiteY30" fmla="*/ 56350 h 263877"/>
                <a:gd name="connsiteX31" fmla="*/ 157870 w 420124"/>
                <a:gd name="connsiteY31" fmla="*/ 74765 h 263877"/>
                <a:gd name="connsiteX32" fmla="*/ 138820 w 420124"/>
                <a:gd name="connsiteY32" fmla="*/ 65875 h 263877"/>
                <a:gd name="connsiteX33" fmla="*/ 103895 w 420124"/>
                <a:gd name="connsiteY33" fmla="*/ 66510 h 263877"/>
                <a:gd name="connsiteX34" fmla="*/ 93735 w 420124"/>
                <a:gd name="connsiteY34" fmla="*/ 56350 h 263877"/>
                <a:gd name="connsiteX35" fmla="*/ 48650 w 420124"/>
                <a:gd name="connsiteY35" fmla="*/ 40475 h 263877"/>
                <a:gd name="connsiteX36" fmla="*/ 46745 w 420124"/>
                <a:gd name="connsiteY36" fmla="*/ 43650 h 263877"/>
                <a:gd name="connsiteX37" fmla="*/ 390 w 420124"/>
                <a:gd name="connsiteY37" fmla="*/ 83655 h 263877"/>
                <a:gd name="connsiteX38" fmla="*/ 35315 w 420124"/>
                <a:gd name="connsiteY38" fmla="*/ 108420 h 263877"/>
                <a:gd name="connsiteX39" fmla="*/ 9279 w 420124"/>
                <a:gd name="connsiteY39" fmla="*/ 137630 h 263877"/>
                <a:gd name="connsiteX40" fmla="*/ 28329 w 420124"/>
                <a:gd name="connsiteY40" fmla="*/ 145250 h 263877"/>
                <a:gd name="connsiteX41" fmla="*/ 21345 w 420124"/>
                <a:gd name="connsiteY41" fmla="*/ 176365 h 263877"/>
                <a:gd name="connsiteX42" fmla="*/ 56270 w 420124"/>
                <a:gd name="connsiteY42" fmla="*/ 218275 h 263877"/>
                <a:gd name="connsiteX43" fmla="*/ 33410 w 420124"/>
                <a:gd name="connsiteY43" fmla="*/ 218275 h 263877"/>
                <a:gd name="connsiteX44" fmla="*/ 37220 w 420124"/>
                <a:gd name="connsiteY44" fmla="*/ 227800 h 263877"/>
                <a:gd name="connsiteX45" fmla="*/ 20710 w 420124"/>
                <a:gd name="connsiteY45" fmla="*/ 228435 h 263877"/>
                <a:gd name="connsiteX46" fmla="*/ 14360 w 420124"/>
                <a:gd name="connsiteY46" fmla="*/ 238595 h 263877"/>
                <a:gd name="connsiteX47" fmla="*/ 68335 w 420124"/>
                <a:gd name="connsiteY47" fmla="*/ 245580 h 26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20124" h="263877">
                  <a:moveTo>
                    <a:pt x="68335" y="245580"/>
                  </a:moveTo>
                  <a:lnTo>
                    <a:pt x="68970" y="236055"/>
                  </a:lnTo>
                  <a:cubicBezTo>
                    <a:pt x="89290" y="230340"/>
                    <a:pt x="114690" y="257645"/>
                    <a:pt x="135010" y="237325"/>
                  </a:cubicBezTo>
                  <a:cubicBezTo>
                    <a:pt x="141360" y="231610"/>
                    <a:pt x="141360" y="218910"/>
                    <a:pt x="147710" y="213195"/>
                  </a:cubicBezTo>
                  <a:cubicBezTo>
                    <a:pt x="152790" y="208750"/>
                    <a:pt x="152790" y="217640"/>
                    <a:pt x="152790" y="218275"/>
                  </a:cubicBezTo>
                  <a:cubicBezTo>
                    <a:pt x="154695" y="230340"/>
                    <a:pt x="164220" y="240500"/>
                    <a:pt x="173110" y="248120"/>
                  </a:cubicBezTo>
                  <a:cubicBezTo>
                    <a:pt x="179460" y="253835"/>
                    <a:pt x="175650" y="253200"/>
                    <a:pt x="183270" y="251295"/>
                  </a:cubicBezTo>
                  <a:cubicBezTo>
                    <a:pt x="187079" y="250660"/>
                    <a:pt x="189620" y="244945"/>
                    <a:pt x="193429" y="244310"/>
                  </a:cubicBezTo>
                  <a:cubicBezTo>
                    <a:pt x="208670" y="241135"/>
                    <a:pt x="226450" y="274790"/>
                    <a:pt x="245500" y="260185"/>
                  </a:cubicBezTo>
                  <a:cubicBezTo>
                    <a:pt x="252485" y="254470"/>
                    <a:pt x="239785" y="236690"/>
                    <a:pt x="240420" y="231610"/>
                  </a:cubicBezTo>
                  <a:cubicBezTo>
                    <a:pt x="241054" y="225895"/>
                    <a:pt x="255025" y="229070"/>
                    <a:pt x="256295" y="223355"/>
                  </a:cubicBezTo>
                  <a:cubicBezTo>
                    <a:pt x="258835" y="213830"/>
                    <a:pt x="238515" y="215735"/>
                    <a:pt x="248675" y="201765"/>
                  </a:cubicBezTo>
                  <a:cubicBezTo>
                    <a:pt x="261375" y="183985"/>
                    <a:pt x="282965" y="200495"/>
                    <a:pt x="295029" y="190970"/>
                  </a:cubicBezTo>
                  <a:cubicBezTo>
                    <a:pt x="297570" y="188430"/>
                    <a:pt x="302650" y="157315"/>
                    <a:pt x="301379" y="153505"/>
                  </a:cubicBezTo>
                  <a:cubicBezTo>
                    <a:pt x="299475" y="147155"/>
                    <a:pt x="287410" y="140805"/>
                    <a:pt x="287410" y="133820"/>
                  </a:cubicBezTo>
                  <a:cubicBezTo>
                    <a:pt x="285504" y="107785"/>
                    <a:pt x="336304" y="110325"/>
                    <a:pt x="350275" y="99530"/>
                  </a:cubicBezTo>
                  <a:cubicBezTo>
                    <a:pt x="352815" y="97625"/>
                    <a:pt x="350275" y="91910"/>
                    <a:pt x="352815" y="90005"/>
                  </a:cubicBezTo>
                  <a:cubicBezTo>
                    <a:pt x="354720" y="88735"/>
                    <a:pt x="357895" y="90005"/>
                    <a:pt x="359800" y="90640"/>
                  </a:cubicBezTo>
                  <a:cubicBezTo>
                    <a:pt x="359800" y="90640"/>
                    <a:pt x="374404" y="91275"/>
                    <a:pt x="374404" y="91275"/>
                  </a:cubicBezTo>
                  <a:cubicBezTo>
                    <a:pt x="382660" y="86830"/>
                    <a:pt x="368690" y="66510"/>
                    <a:pt x="382025" y="63335"/>
                  </a:cubicBezTo>
                  <a:cubicBezTo>
                    <a:pt x="390915" y="60795"/>
                    <a:pt x="411870" y="71590"/>
                    <a:pt x="420125" y="74765"/>
                  </a:cubicBezTo>
                  <a:lnTo>
                    <a:pt x="416315" y="73495"/>
                  </a:lnTo>
                  <a:cubicBezTo>
                    <a:pt x="405520" y="61430"/>
                    <a:pt x="396629" y="50635"/>
                    <a:pt x="395360" y="45555"/>
                  </a:cubicBezTo>
                  <a:cubicBezTo>
                    <a:pt x="394725" y="42380"/>
                    <a:pt x="401075" y="39840"/>
                    <a:pt x="399804" y="36665"/>
                  </a:cubicBezTo>
                  <a:cubicBezTo>
                    <a:pt x="398535" y="29680"/>
                    <a:pt x="387104" y="24600"/>
                    <a:pt x="385835" y="16980"/>
                  </a:cubicBezTo>
                  <a:cubicBezTo>
                    <a:pt x="384565" y="11900"/>
                    <a:pt x="395995" y="3645"/>
                    <a:pt x="382025" y="1105"/>
                  </a:cubicBezTo>
                  <a:cubicBezTo>
                    <a:pt x="331225" y="-7150"/>
                    <a:pt x="350275" y="33490"/>
                    <a:pt x="340115" y="35395"/>
                  </a:cubicBezTo>
                  <a:cubicBezTo>
                    <a:pt x="328050" y="37300"/>
                    <a:pt x="311540" y="22060"/>
                    <a:pt x="299475" y="25235"/>
                  </a:cubicBezTo>
                  <a:cubicBezTo>
                    <a:pt x="291854" y="27140"/>
                    <a:pt x="286775" y="40475"/>
                    <a:pt x="279154" y="43015"/>
                  </a:cubicBezTo>
                  <a:cubicBezTo>
                    <a:pt x="255660" y="49365"/>
                    <a:pt x="221370" y="20790"/>
                    <a:pt x="197240" y="37935"/>
                  </a:cubicBezTo>
                  <a:cubicBezTo>
                    <a:pt x="192795" y="41110"/>
                    <a:pt x="193429" y="52540"/>
                    <a:pt x="189620" y="56350"/>
                  </a:cubicBezTo>
                  <a:cubicBezTo>
                    <a:pt x="184540" y="61430"/>
                    <a:pt x="163585" y="72225"/>
                    <a:pt x="157870" y="74765"/>
                  </a:cubicBezTo>
                  <a:cubicBezTo>
                    <a:pt x="147710" y="79210"/>
                    <a:pt x="146440" y="67780"/>
                    <a:pt x="138820" y="65875"/>
                  </a:cubicBezTo>
                  <a:cubicBezTo>
                    <a:pt x="128660" y="62700"/>
                    <a:pt x="114054" y="70320"/>
                    <a:pt x="103895" y="66510"/>
                  </a:cubicBezTo>
                  <a:cubicBezTo>
                    <a:pt x="103895" y="66510"/>
                    <a:pt x="93735" y="56350"/>
                    <a:pt x="93735" y="56350"/>
                  </a:cubicBezTo>
                  <a:cubicBezTo>
                    <a:pt x="81035" y="49365"/>
                    <a:pt x="65795" y="44285"/>
                    <a:pt x="48650" y="40475"/>
                  </a:cubicBezTo>
                  <a:lnTo>
                    <a:pt x="46745" y="43650"/>
                  </a:lnTo>
                  <a:cubicBezTo>
                    <a:pt x="40395" y="72860"/>
                    <a:pt x="4835" y="65240"/>
                    <a:pt x="390" y="83655"/>
                  </a:cubicBezTo>
                  <a:cubicBezTo>
                    <a:pt x="-4055" y="100800"/>
                    <a:pt x="30870" y="99530"/>
                    <a:pt x="35315" y="108420"/>
                  </a:cubicBezTo>
                  <a:cubicBezTo>
                    <a:pt x="39125" y="116675"/>
                    <a:pt x="10550" y="130645"/>
                    <a:pt x="9279" y="137630"/>
                  </a:cubicBezTo>
                  <a:cubicBezTo>
                    <a:pt x="6740" y="152235"/>
                    <a:pt x="25790" y="139535"/>
                    <a:pt x="28329" y="145250"/>
                  </a:cubicBezTo>
                  <a:cubicBezTo>
                    <a:pt x="32775" y="154775"/>
                    <a:pt x="14360" y="166840"/>
                    <a:pt x="21345" y="176365"/>
                  </a:cubicBezTo>
                  <a:cubicBezTo>
                    <a:pt x="28965" y="185890"/>
                    <a:pt x="70240" y="201130"/>
                    <a:pt x="56270" y="218275"/>
                  </a:cubicBezTo>
                  <a:cubicBezTo>
                    <a:pt x="50554" y="225895"/>
                    <a:pt x="41665" y="220180"/>
                    <a:pt x="33410" y="218275"/>
                  </a:cubicBezTo>
                  <a:cubicBezTo>
                    <a:pt x="30235" y="222085"/>
                    <a:pt x="37220" y="227800"/>
                    <a:pt x="37220" y="227800"/>
                  </a:cubicBezTo>
                  <a:cubicBezTo>
                    <a:pt x="37220" y="227800"/>
                    <a:pt x="20710" y="228435"/>
                    <a:pt x="20710" y="228435"/>
                  </a:cubicBezTo>
                  <a:cubicBezTo>
                    <a:pt x="14360" y="230340"/>
                    <a:pt x="18804" y="239865"/>
                    <a:pt x="14360" y="238595"/>
                  </a:cubicBezTo>
                  <a:cubicBezTo>
                    <a:pt x="26425" y="245580"/>
                    <a:pt x="55635" y="252565"/>
                    <a:pt x="68335" y="245580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298" name="Graphic 233">
              <a:extLst>
                <a:ext uri="{FF2B5EF4-FFF2-40B4-BE49-F238E27FC236}">
                  <a16:creationId xmlns:a16="http://schemas.microsoft.com/office/drawing/2014/main" id="{7E433A09-B528-C366-9ADB-DA5B05A4B2E0}"/>
                </a:ext>
              </a:extLst>
            </p:cNvPr>
            <p:cNvGrpSpPr/>
            <p:nvPr/>
          </p:nvGrpSpPr>
          <p:grpSpPr>
            <a:xfrm>
              <a:off x="8145429" y="4510806"/>
              <a:ext cx="1549231" cy="2133215"/>
              <a:chOff x="8145429" y="4510806"/>
              <a:chExt cx="1549231" cy="2133215"/>
            </a:xfrm>
            <a:grpFill/>
          </p:grpSpPr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931E0F0B-62C9-1093-0A33-E656C382C550}"/>
                  </a:ext>
                </a:extLst>
              </p:cNvPr>
              <p:cNvSpPr/>
              <p:nvPr/>
            </p:nvSpPr>
            <p:spPr>
              <a:xfrm>
                <a:off x="9042773" y="6608369"/>
                <a:ext cx="32124" cy="35652"/>
              </a:xfrm>
              <a:custGeom>
                <a:avLst/>
                <a:gdLst>
                  <a:gd name="connsiteX0" fmla="*/ 22215 w 32124"/>
                  <a:gd name="connsiteY0" fmla="*/ 35636 h 35652"/>
                  <a:gd name="connsiteX1" fmla="*/ 26660 w 32124"/>
                  <a:gd name="connsiteY1" fmla="*/ 10871 h 35652"/>
                  <a:gd name="connsiteX2" fmla="*/ 22215 w 32124"/>
                  <a:gd name="connsiteY2" fmla="*/ 35636 h 35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24" h="35652">
                    <a:moveTo>
                      <a:pt x="22215" y="35636"/>
                    </a:moveTo>
                    <a:cubicBezTo>
                      <a:pt x="34915" y="36271"/>
                      <a:pt x="34280" y="17856"/>
                      <a:pt x="26660" y="10871"/>
                    </a:cubicBezTo>
                    <a:cubicBezTo>
                      <a:pt x="-5090" y="-17069"/>
                      <a:pt x="-10805" y="15316"/>
                      <a:pt x="22215" y="3563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73D49A26-729E-F1F6-04E4-60B0BE362E1F}"/>
                  </a:ext>
                </a:extLst>
              </p:cNvPr>
              <p:cNvSpPr/>
              <p:nvPr/>
            </p:nvSpPr>
            <p:spPr>
              <a:xfrm>
                <a:off x="8779237" y="6179678"/>
                <a:ext cx="487868" cy="311994"/>
              </a:xfrm>
              <a:custGeom>
                <a:avLst/>
                <a:gdLst>
                  <a:gd name="connsiteX0" fmla="*/ 479425 w 487868"/>
                  <a:gd name="connsiteY0" fmla="*/ 12207 h 311994"/>
                  <a:gd name="connsiteX1" fmla="*/ 427990 w 487868"/>
                  <a:gd name="connsiteY1" fmla="*/ 21732 h 311994"/>
                  <a:gd name="connsiteX2" fmla="*/ 401955 w 487868"/>
                  <a:gd name="connsiteY2" fmla="*/ 38877 h 311994"/>
                  <a:gd name="connsiteX3" fmla="*/ 394970 w 487868"/>
                  <a:gd name="connsiteY3" fmla="*/ 31892 h 311994"/>
                  <a:gd name="connsiteX4" fmla="*/ 350520 w 487868"/>
                  <a:gd name="connsiteY4" fmla="*/ 26177 h 311994"/>
                  <a:gd name="connsiteX5" fmla="*/ 337186 w 487868"/>
                  <a:gd name="connsiteY5" fmla="*/ 40782 h 311994"/>
                  <a:gd name="connsiteX6" fmla="*/ 258445 w 487868"/>
                  <a:gd name="connsiteY6" fmla="*/ 47767 h 311994"/>
                  <a:gd name="connsiteX7" fmla="*/ 242570 w 487868"/>
                  <a:gd name="connsiteY7" fmla="*/ 40147 h 311994"/>
                  <a:gd name="connsiteX8" fmla="*/ 171450 w 487868"/>
                  <a:gd name="connsiteY8" fmla="*/ 25542 h 311994"/>
                  <a:gd name="connsiteX9" fmla="*/ 149225 w 487868"/>
                  <a:gd name="connsiteY9" fmla="*/ 23637 h 311994"/>
                  <a:gd name="connsiteX10" fmla="*/ 140970 w 487868"/>
                  <a:gd name="connsiteY10" fmla="*/ 1412 h 311994"/>
                  <a:gd name="connsiteX11" fmla="*/ 128270 w 487868"/>
                  <a:gd name="connsiteY11" fmla="*/ 6492 h 311994"/>
                  <a:gd name="connsiteX12" fmla="*/ 108586 w 487868"/>
                  <a:gd name="connsiteY12" fmla="*/ 4587 h 311994"/>
                  <a:gd name="connsiteX13" fmla="*/ 76200 w 487868"/>
                  <a:gd name="connsiteY13" fmla="*/ 33162 h 311994"/>
                  <a:gd name="connsiteX14" fmla="*/ 53975 w 487868"/>
                  <a:gd name="connsiteY14" fmla="*/ 142 h 311994"/>
                  <a:gd name="connsiteX15" fmla="*/ 50165 w 487868"/>
                  <a:gd name="connsiteY15" fmla="*/ 12207 h 311994"/>
                  <a:gd name="connsiteX16" fmla="*/ 16511 w 487868"/>
                  <a:gd name="connsiteY16" fmla="*/ 28082 h 311994"/>
                  <a:gd name="connsiteX17" fmla="*/ 0 w 487868"/>
                  <a:gd name="connsiteY17" fmla="*/ 66817 h 311994"/>
                  <a:gd name="connsiteX18" fmla="*/ 6350 w 487868"/>
                  <a:gd name="connsiteY18" fmla="*/ 80152 h 311994"/>
                  <a:gd name="connsiteX19" fmla="*/ 12700 w 487868"/>
                  <a:gd name="connsiteY19" fmla="*/ 96027 h 311994"/>
                  <a:gd name="connsiteX20" fmla="*/ 31115 w 487868"/>
                  <a:gd name="connsiteY20" fmla="*/ 116347 h 311994"/>
                  <a:gd name="connsiteX21" fmla="*/ 38736 w 487868"/>
                  <a:gd name="connsiteY21" fmla="*/ 115712 h 311994"/>
                  <a:gd name="connsiteX22" fmla="*/ 62865 w 487868"/>
                  <a:gd name="connsiteY22" fmla="*/ 116347 h 311994"/>
                  <a:gd name="connsiteX23" fmla="*/ 114300 w 487868"/>
                  <a:gd name="connsiteY23" fmla="*/ 142382 h 311994"/>
                  <a:gd name="connsiteX24" fmla="*/ 151765 w 487868"/>
                  <a:gd name="connsiteY24" fmla="*/ 176672 h 311994"/>
                  <a:gd name="connsiteX25" fmla="*/ 158115 w 487868"/>
                  <a:gd name="connsiteY25" fmla="*/ 177307 h 311994"/>
                  <a:gd name="connsiteX26" fmla="*/ 164465 w 487868"/>
                  <a:gd name="connsiteY26" fmla="*/ 177942 h 311994"/>
                  <a:gd name="connsiteX27" fmla="*/ 177800 w 487868"/>
                  <a:gd name="connsiteY27" fmla="*/ 197627 h 311994"/>
                  <a:gd name="connsiteX28" fmla="*/ 209550 w 487868"/>
                  <a:gd name="connsiteY28" fmla="*/ 215407 h 311994"/>
                  <a:gd name="connsiteX29" fmla="*/ 264795 w 487868"/>
                  <a:gd name="connsiteY29" fmla="*/ 225567 h 311994"/>
                  <a:gd name="connsiteX30" fmla="*/ 299086 w 487868"/>
                  <a:gd name="connsiteY30" fmla="*/ 280812 h 311994"/>
                  <a:gd name="connsiteX31" fmla="*/ 340995 w 487868"/>
                  <a:gd name="connsiteY31" fmla="*/ 299227 h 311994"/>
                  <a:gd name="connsiteX32" fmla="*/ 354330 w 487868"/>
                  <a:gd name="connsiteY32" fmla="*/ 294147 h 311994"/>
                  <a:gd name="connsiteX33" fmla="*/ 386080 w 487868"/>
                  <a:gd name="connsiteY33" fmla="*/ 311927 h 311994"/>
                  <a:gd name="connsiteX34" fmla="*/ 399415 w 487868"/>
                  <a:gd name="connsiteY34" fmla="*/ 263032 h 311994"/>
                  <a:gd name="connsiteX35" fmla="*/ 427990 w 487868"/>
                  <a:gd name="connsiteY35" fmla="*/ 241442 h 311994"/>
                  <a:gd name="connsiteX36" fmla="*/ 424180 w 487868"/>
                  <a:gd name="connsiteY36" fmla="*/ 230012 h 311994"/>
                  <a:gd name="connsiteX37" fmla="*/ 414020 w 487868"/>
                  <a:gd name="connsiteY37" fmla="*/ 226202 h 311994"/>
                  <a:gd name="connsiteX38" fmla="*/ 412750 w 487868"/>
                  <a:gd name="connsiteY38" fmla="*/ 201437 h 311994"/>
                  <a:gd name="connsiteX39" fmla="*/ 420370 w 487868"/>
                  <a:gd name="connsiteY39" fmla="*/ 205247 h 311994"/>
                  <a:gd name="connsiteX40" fmla="*/ 418465 w 487868"/>
                  <a:gd name="connsiteY40" fmla="*/ 198897 h 311994"/>
                  <a:gd name="connsiteX41" fmla="*/ 396240 w 487868"/>
                  <a:gd name="connsiteY41" fmla="*/ 188102 h 311994"/>
                  <a:gd name="connsiteX42" fmla="*/ 395605 w 487868"/>
                  <a:gd name="connsiteY42" fmla="*/ 156987 h 311994"/>
                  <a:gd name="connsiteX43" fmla="*/ 411480 w 487868"/>
                  <a:gd name="connsiteY43" fmla="*/ 139207 h 311994"/>
                  <a:gd name="connsiteX44" fmla="*/ 459105 w 487868"/>
                  <a:gd name="connsiteY44" fmla="*/ 54752 h 311994"/>
                  <a:gd name="connsiteX45" fmla="*/ 483236 w 487868"/>
                  <a:gd name="connsiteY45" fmla="*/ 18557 h 311994"/>
                  <a:gd name="connsiteX46" fmla="*/ 479425 w 487868"/>
                  <a:gd name="connsiteY46" fmla="*/ 12207 h 311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87868" h="311994">
                    <a:moveTo>
                      <a:pt x="479425" y="12207"/>
                    </a:moveTo>
                    <a:cubicBezTo>
                      <a:pt x="470536" y="8397"/>
                      <a:pt x="433070" y="33162"/>
                      <a:pt x="427990" y="21732"/>
                    </a:cubicBezTo>
                    <a:cubicBezTo>
                      <a:pt x="419736" y="3317"/>
                      <a:pt x="427355" y="37607"/>
                      <a:pt x="401955" y="38877"/>
                    </a:cubicBezTo>
                    <a:lnTo>
                      <a:pt x="394970" y="31892"/>
                    </a:lnTo>
                    <a:cubicBezTo>
                      <a:pt x="381636" y="27447"/>
                      <a:pt x="365125" y="24272"/>
                      <a:pt x="350520" y="26177"/>
                    </a:cubicBezTo>
                    <a:cubicBezTo>
                      <a:pt x="346711" y="26812"/>
                      <a:pt x="340995" y="38877"/>
                      <a:pt x="337186" y="40782"/>
                    </a:cubicBezTo>
                    <a:cubicBezTo>
                      <a:pt x="316865" y="52212"/>
                      <a:pt x="280670" y="49037"/>
                      <a:pt x="258445" y="47767"/>
                    </a:cubicBezTo>
                    <a:cubicBezTo>
                      <a:pt x="250190" y="47132"/>
                      <a:pt x="247650" y="40782"/>
                      <a:pt x="242570" y="40147"/>
                    </a:cubicBezTo>
                    <a:cubicBezTo>
                      <a:pt x="211455" y="37607"/>
                      <a:pt x="191770" y="71897"/>
                      <a:pt x="171450" y="25542"/>
                    </a:cubicBezTo>
                    <a:cubicBezTo>
                      <a:pt x="167005" y="16017"/>
                      <a:pt x="154940" y="29987"/>
                      <a:pt x="149225" y="23637"/>
                    </a:cubicBezTo>
                    <a:cubicBezTo>
                      <a:pt x="145415" y="19827"/>
                      <a:pt x="145415" y="7127"/>
                      <a:pt x="140970" y="1412"/>
                    </a:cubicBezTo>
                    <a:cubicBezTo>
                      <a:pt x="139065" y="-1763"/>
                      <a:pt x="128905" y="6492"/>
                      <a:pt x="128270" y="6492"/>
                    </a:cubicBezTo>
                    <a:cubicBezTo>
                      <a:pt x="116840" y="12207"/>
                      <a:pt x="119380" y="1412"/>
                      <a:pt x="108586" y="4587"/>
                    </a:cubicBezTo>
                    <a:cubicBezTo>
                      <a:pt x="99695" y="7127"/>
                      <a:pt x="100965" y="38242"/>
                      <a:pt x="76200" y="33162"/>
                    </a:cubicBezTo>
                    <a:cubicBezTo>
                      <a:pt x="61595" y="29987"/>
                      <a:pt x="61595" y="-2398"/>
                      <a:pt x="53975" y="142"/>
                    </a:cubicBezTo>
                    <a:cubicBezTo>
                      <a:pt x="45720" y="2682"/>
                      <a:pt x="60325" y="7127"/>
                      <a:pt x="50165" y="12207"/>
                    </a:cubicBezTo>
                    <a:cubicBezTo>
                      <a:pt x="40005" y="17287"/>
                      <a:pt x="24765" y="18557"/>
                      <a:pt x="16511" y="28082"/>
                    </a:cubicBezTo>
                    <a:cubicBezTo>
                      <a:pt x="4445" y="40147"/>
                      <a:pt x="17145" y="58562"/>
                      <a:pt x="0" y="66817"/>
                    </a:cubicBezTo>
                    <a:cubicBezTo>
                      <a:pt x="0" y="66817"/>
                      <a:pt x="6350" y="78882"/>
                      <a:pt x="6350" y="80152"/>
                    </a:cubicBezTo>
                    <a:cubicBezTo>
                      <a:pt x="6986" y="83327"/>
                      <a:pt x="6350" y="94757"/>
                      <a:pt x="12700" y="96027"/>
                    </a:cubicBezTo>
                    <a:cubicBezTo>
                      <a:pt x="26036" y="99202"/>
                      <a:pt x="24765" y="100472"/>
                      <a:pt x="31115" y="116347"/>
                    </a:cubicBezTo>
                    <a:cubicBezTo>
                      <a:pt x="33655" y="116347"/>
                      <a:pt x="36195" y="115712"/>
                      <a:pt x="38736" y="115712"/>
                    </a:cubicBezTo>
                    <a:cubicBezTo>
                      <a:pt x="46990" y="115077"/>
                      <a:pt x="54611" y="115712"/>
                      <a:pt x="62865" y="116347"/>
                    </a:cubicBezTo>
                    <a:cubicBezTo>
                      <a:pt x="69215" y="116982"/>
                      <a:pt x="111125" y="138572"/>
                      <a:pt x="114300" y="142382"/>
                    </a:cubicBezTo>
                    <a:cubicBezTo>
                      <a:pt x="122555" y="153177"/>
                      <a:pt x="138430" y="172862"/>
                      <a:pt x="151765" y="176672"/>
                    </a:cubicBezTo>
                    <a:cubicBezTo>
                      <a:pt x="153670" y="177307"/>
                      <a:pt x="156211" y="177307"/>
                      <a:pt x="158115" y="177307"/>
                    </a:cubicBezTo>
                    <a:cubicBezTo>
                      <a:pt x="160020" y="177307"/>
                      <a:pt x="162561" y="176672"/>
                      <a:pt x="164465" y="177942"/>
                    </a:cubicBezTo>
                    <a:cubicBezTo>
                      <a:pt x="170180" y="181752"/>
                      <a:pt x="172720" y="192547"/>
                      <a:pt x="177800" y="197627"/>
                    </a:cubicBezTo>
                    <a:cubicBezTo>
                      <a:pt x="178436" y="198262"/>
                      <a:pt x="208915" y="215407"/>
                      <a:pt x="209550" y="215407"/>
                    </a:cubicBezTo>
                    <a:cubicBezTo>
                      <a:pt x="228600" y="222392"/>
                      <a:pt x="245745" y="210327"/>
                      <a:pt x="264795" y="225567"/>
                    </a:cubicBezTo>
                    <a:cubicBezTo>
                      <a:pt x="282575" y="239537"/>
                      <a:pt x="286386" y="263032"/>
                      <a:pt x="299086" y="280812"/>
                    </a:cubicBezTo>
                    <a:cubicBezTo>
                      <a:pt x="301625" y="283987"/>
                      <a:pt x="337186" y="298592"/>
                      <a:pt x="340995" y="299227"/>
                    </a:cubicBezTo>
                    <a:cubicBezTo>
                      <a:pt x="346711" y="299862"/>
                      <a:pt x="348615" y="293512"/>
                      <a:pt x="354330" y="294147"/>
                    </a:cubicBezTo>
                    <a:cubicBezTo>
                      <a:pt x="365761" y="294782"/>
                      <a:pt x="376555" y="310022"/>
                      <a:pt x="386080" y="311927"/>
                    </a:cubicBezTo>
                    <a:cubicBezTo>
                      <a:pt x="395605" y="313832"/>
                      <a:pt x="390525" y="275097"/>
                      <a:pt x="399415" y="263032"/>
                    </a:cubicBezTo>
                    <a:cubicBezTo>
                      <a:pt x="401955" y="259222"/>
                      <a:pt x="429261" y="247792"/>
                      <a:pt x="427990" y="241442"/>
                    </a:cubicBezTo>
                    <a:cubicBezTo>
                      <a:pt x="428625" y="240172"/>
                      <a:pt x="427990" y="236997"/>
                      <a:pt x="424180" y="230012"/>
                    </a:cubicBezTo>
                    <a:lnTo>
                      <a:pt x="414020" y="226202"/>
                    </a:lnTo>
                    <a:cubicBezTo>
                      <a:pt x="408940" y="207787"/>
                      <a:pt x="405130" y="200802"/>
                      <a:pt x="412750" y="201437"/>
                    </a:cubicBezTo>
                    <a:cubicBezTo>
                      <a:pt x="415290" y="201437"/>
                      <a:pt x="417830" y="206517"/>
                      <a:pt x="420370" y="205247"/>
                    </a:cubicBezTo>
                    <a:cubicBezTo>
                      <a:pt x="422275" y="203977"/>
                      <a:pt x="419100" y="200802"/>
                      <a:pt x="418465" y="198897"/>
                    </a:cubicBezTo>
                    <a:cubicBezTo>
                      <a:pt x="413386" y="188737"/>
                      <a:pt x="400686" y="195722"/>
                      <a:pt x="396240" y="188102"/>
                    </a:cubicBezTo>
                    <a:cubicBezTo>
                      <a:pt x="394336" y="184292"/>
                      <a:pt x="394336" y="160797"/>
                      <a:pt x="395605" y="156987"/>
                    </a:cubicBezTo>
                    <a:cubicBezTo>
                      <a:pt x="398145" y="150002"/>
                      <a:pt x="408940" y="146192"/>
                      <a:pt x="411480" y="139207"/>
                    </a:cubicBezTo>
                    <a:cubicBezTo>
                      <a:pt x="426720" y="99837"/>
                      <a:pt x="427990" y="89042"/>
                      <a:pt x="459105" y="54752"/>
                    </a:cubicBezTo>
                    <a:cubicBezTo>
                      <a:pt x="471170" y="41417"/>
                      <a:pt x="469265" y="23637"/>
                      <a:pt x="483236" y="18557"/>
                    </a:cubicBezTo>
                    <a:cubicBezTo>
                      <a:pt x="490220" y="14747"/>
                      <a:pt x="489586" y="16652"/>
                      <a:pt x="479425" y="12207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67048CB9-B97A-D665-7E60-C39190454BFC}"/>
                  </a:ext>
                </a:extLst>
              </p:cNvPr>
              <p:cNvSpPr/>
              <p:nvPr/>
            </p:nvSpPr>
            <p:spPr>
              <a:xfrm>
                <a:off x="8317803" y="5229574"/>
                <a:ext cx="149988" cy="300876"/>
              </a:xfrm>
              <a:custGeom>
                <a:avLst/>
                <a:gdLst>
                  <a:gd name="connsiteX0" fmla="*/ 145205 w 149988"/>
                  <a:gd name="connsiteY0" fmla="*/ 920 h 300876"/>
                  <a:gd name="connsiteX1" fmla="*/ 133775 w 149988"/>
                  <a:gd name="connsiteY1" fmla="*/ 15525 h 300876"/>
                  <a:gd name="connsiteX2" fmla="*/ 126790 w 149988"/>
                  <a:gd name="connsiteY2" fmla="*/ 17430 h 300876"/>
                  <a:gd name="connsiteX3" fmla="*/ 127425 w 149988"/>
                  <a:gd name="connsiteY3" fmla="*/ 49180 h 300876"/>
                  <a:gd name="connsiteX4" fmla="*/ 119170 w 149988"/>
                  <a:gd name="connsiteY4" fmla="*/ 57435 h 300876"/>
                  <a:gd name="connsiteX5" fmla="*/ 95040 w 149988"/>
                  <a:gd name="connsiteY5" fmla="*/ 44735 h 300876"/>
                  <a:gd name="connsiteX6" fmla="*/ 78530 w 149988"/>
                  <a:gd name="connsiteY6" fmla="*/ 61245 h 300876"/>
                  <a:gd name="connsiteX7" fmla="*/ 60115 w 149988"/>
                  <a:gd name="connsiteY7" fmla="*/ 58705 h 300876"/>
                  <a:gd name="connsiteX8" fmla="*/ 41700 w 149988"/>
                  <a:gd name="connsiteY8" fmla="*/ 72041 h 300876"/>
                  <a:gd name="connsiteX9" fmla="*/ 35985 w 149988"/>
                  <a:gd name="connsiteY9" fmla="*/ 65055 h 300876"/>
                  <a:gd name="connsiteX10" fmla="*/ 34080 w 149988"/>
                  <a:gd name="connsiteY10" fmla="*/ 77755 h 300876"/>
                  <a:gd name="connsiteX11" fmla="*/ 27095 w 149988"/>
                  <a:gd name="connsiteY11" fmla="*/ 76485 h 300876"/>
                  <a:gd name="connsiteX12" fmla="*/ 7410 w 149988"/>
                  <a:gd name="connsiteY12" fmla="*/ 98710 h 300876"/>
                  <a:gd name="connsiteX13" fmla="*/ 22650 w 149988"/>
                  <a:gd name="connsiteY13" fmla="*/ 122841 h 300876"/>
                  <a:gd name="connsiteX14" fmla="*/ 3600 w 149988"/>
                  <a:gd name="connsiteY14" fmla="*/ 142525 h 300876"/>
                  <a:gd name="connsiteX15" fmla="*/ 26460 w 149988"/>
                  <a:gd name="connsiteY15" fmla="*/ 164750 h 300876"/>
                  <a:gd name="connsiteX16" fmla="*/ 13760 w 149988"/>
                  <a:gd name="connsiteY16" fmla="*/ 169195 h 300876"/>
                  <a:gd name="connsiteX17" fmla="*/ 9950 w 149988"/>
                  <a:gd name="connsiteY17" fmla="*/ 178085 h 300876"/>
                  <a:gd name="connsiteX18" fmla="*/ 425 w 149988"/>
                  <a:gd name="connsiteY18" fmla="*/ 176816 h 300876"/>
                  <a:gd name="connsiteX19" fmla="*/ 4235 w 149988"/>
                  <a:gd name="connsiteY19" fmla="*/ 183800 h 300876"/>
                  <a:gd name="connsiteX20" fmla="*/ 29000 w 149988"/>
                  <a:gd name="connsiteY20" fmla="*/ 193325 h 300876"/>
                  <a:gd name="connsiteX21" fmla="*/ 9315 w 149988"/>
                  <a:gd name="connsiteY21" fmla="*/ 217455 h 300876"/>
                  <a:gd name="connsiteX22" fmla="*/ 4235 w 149988"/>
                  <a:gd name="connsiteY22" fmla="*/ 218091 h 300876"/>
                  <a:gd name="connsiteX23" fmla="*/ 39795 w 149988"/>
                  <a:gd name="connsiteY23" fmla="*/ 235870 h 300876"/>
                  <a:gd name="connsiteX24" fmla="*/ 22015 w 149988"/>
                  <a:gd name="connsiteY24" fmla="*/ 242855 h 300876"/>
                  <a:gd name="connsiteX25" fmla="*/ 17570 w 149988"/>
                  <a:gd name="connsiteY25" fmla="*/ 258095 h 300876"/>
                  <a:gd name="connsiteX26" fmla="*/ 25825 w 149988"/>
                  <a:gd name="connsiteY26" fmla="*/ 265716 h 300876"/>
                  <a:gd name="connsiteX27" fmla="*/ 49955 w 149988"/>
                  <a:gd name="connsiteY27" fmla="*/ 278416 h 300876"/>
                  <a:gd name="connsiteX28" fmla="*/ 57575 w 149988"/>
                  <a:gd name="connsiteY28" fmla="*/ 276510 h 300876"/>
                  <a:gd name="connsiteX29" fmla="*/ 54400 w 149988"/>
                  <a:gd name="connsiteY29" fmla="*/ 282225 h 300876"/>
                  <a:gd name="connsiteX30" fmla="*/ 66465 w 149988"/>
                  <a:gd name="connsiteY30" fmla="*/ 299370 h 300876"/>
                  <a:gd name="connsiteX31" fmla="*/ 84880 w 149988"/>
                  <a:gd name="connsiteY31" fmla="*/ 270160 h 300876"/>
                  <a:gd name="connsiteX32" fmla="*/ 97580 w 149988"/>
                  <a:gd name="connsiteY32" fmla="*/ 265716 h 300876"/>
                  <a:gd name="connsiteX33" fmla="*/ 89325 w 149988"/>
                  <a:gd name="connsiteY33" fmla="*/ 258095 h 300876"/>
                  <a:gd name="connsiteX34" fmla="*/ 104565 w 149988"/>
                  <a:gd name="connsiteY34" fmla="*/ 250475 h 300876"/>
                  <a:gd name="connsiteX35" fmla="*/ 114090 w 149988"/>
                  <a:gd name="connsiteY35" fmla="*/ 194595 h 300876"/>
                  <a:gd name="connsiteX36" fmla="*/ 145205 w 149988"/>
                  <a:gd name="connsiteY36" fmla="*/ 138716 h 300876"/>
                  <a:gd name="connsiteX37" fmla="*/ 147110 w 149988"/>
                  <a:gd name="connsiteY37" fmla="*/ 88550 h 300876"/>
                  <a:gd name="connsiteX38" fmla="*/ 145840 w 149988"/>
                  <a:gd name="connsiteY38" fmla="*/ 82200 h 300876"/>
                  <a:gd name="connsiteX39" fmla="*/ 136315 w 149988"/>
                  <a:gd name="connsiteY39" fmla="*/ 68230 h 300876"/>
                  <a:gd name="connsiteX40" fmla="*/ 145205 w 149988"/>
                  <a:gd name="connsiteY40" fmla="*/ 920 h 300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49988" h="300876">
                    <a:moveTo>
                      <a:pt x="145205" y="920"/>
                    </a:moveTo>
                    <a:cubicBezTo>
                      <a:pt x="122345" y="-2255"/>
                      <a:pt x="141395" y="2825"/>
                      <a:pt x="133775" y="15525"/>
                    </a:cubicBezTo>
                    <a:cubicBezTo>
                      <a:pt x="132505" y="17430"/>
                      <a:pt x="128060" y="15525"/>
                      <a:pt x="126790" y="17430"/>
                    </a:cubicBezTo>
                    <a:cubicBezTo>
                      <a:pt x="120440" y="26955"/>
                      <a:pt x="131235" y="37750"/>
                      <a:pt x="127425" y="49180"/>
                    </a:cubicBezTo>
                    <a:lnTo>
                      <a:pt x="119170" y="57435"/>
                    </a:lnTo>
                    <a:cubicBezTo>
                      <a:pt x="112820" y="55530"/>
                      <a:pt x="105835" y="42830"/>
                      <a:pt x="95040" y="44735"/>
                    </a:cubicBezTo>
                    <a:cubicBezTo>
                      <a:pt x="86150" y="46641"/>
                      <a:pt x="86150" y="59341"/>
                      <a:pt x="78530" y="61245"/>
                    </a:cubicBezTo>
                    <a:cubicBezTo>
                      <a:pt x="78530" y="61245"/>
                      <a:pt x="60115" y="58705"/>
                      <a:pt x="60115" y="58705"/>
                    </a:cubicBezTo>
                    <a:cubicBezTo>
                      <a:pt x="56940" y="59341"/>
                      <a:pt x="42970" y="72041"/>
                      <a:pt x="41700" y="72041"/>
                    </a:cubicBezTo>
                    <a:cubicBezTo>
                      <a:pt x="38525" y="71405"/>
                      <a:pt x="38525" y="65055"/>
                      <a:pt x="35985" y="65055"/>
                    </a:cubicBezTo>
                    <a:lnTo>
                      <a:pt x="34080" y="77755"/>
                    </a:lnTo>
                    <a:cubicBezTo>
                      <a:pt x="32175" y="79025"/>
                      <a:pt x="29000" y="75850"/>
                      <a:pt x="27095" y="76485"/>
                    </a:cubicBezTo>
                    <a:cubicBezTo>
                      <a:pt x="21380" y="79025"/>
                      <a:pt x="30905" y="102520"/>
                      <a:pt x="7410" y="98710"/>
                    </a:cubicBezTo>
                    <a:cubicBezTo>
                      <a:pt x="4235" y="98075"/>
                      <a:pt x="23285" y="122205"/>
                      <a:pt x="22650" y="122841"/>
                    </a:cubicBezTo>
                    <a:cubicBezTo>
                      <a:pt x="19475" y="127920"/>
                      <a:pt x="6140" y="123475"/>
                      <a:pt x="3600" y="142525"/>
                    </a:cubicBezTo>
                    <a:cubicBezTo>
                      <a:pt x="2965" y="146970"/>
                      <a:pt x="30270" y="153320"/>
                      <a:pt x="26460" y="164750"/>
                    </a:cubicBezTo>
                    <a:lnTo>
                      <a:pt x="13760" y="169195"/>
                    </a:lnTo>
                    <a:cubicBezTo>
                      <a:pt x="8045" y="172370"/>
                      <a:pt x="16300" y="177450"/>
                      <a:pt x="9950" y="178085"/>
                    </a:cubicBezTo>
                    <a:cubicBezTo>
                      <a:pt x="6775" y="178720"/>
                      <a:pt x="2965" y="174910"/>
                      <a:pt x="425" y="176816"/>
                    </a:cubicBezTo>
                    <a:cubicBezTo>
                      <a:pt x="-1480" y="178720"/>
                      <a:pt x="3600" y="181260"/>
                      <a:pt x="4235" y="183800"/>
                    </a:cubicBezTo>
                    <a:cubicBezTo>
                      <a:pt x="7410" y="197770"/>
                      <a:pt x="30905" y="178720"/>
                      <a:pt x="29000" y="193325"/>
                    </a:cubicBezTo>
                    <a:cubicBezTo>
                      <a:pt x="28365" y="198405"/>
                      <a:pt x="16300" y="216185"/>
                      <a:pt x="9315" y="217455"/>
                    </a:cubicBezTo>
                    <a:cubicBezTo>
                      <a:pt x="7410" y="218091"/>
                      <a:pt x="4235" y="216820"/>
                      <a:pt x="4235" y="218091"/>
                    </a:cubicBezTo>
                    <a:cubicBezTo>
                      <a:pt x="7410" y="228250"/>
                      <a:pt x="37255" y="225710"/>
                      <a:pt x="39795" y="235870"/>
                    </a:cubicBezTo>
                    <a:cubicBezTo>
                      <a:pt x="40430" y="239680"/>
                      <a:pt x="23285" y="242220"/>
                      <a:pt x="22015" y="242855"/>
                    </a:cubicBezTo>
                    <a:cubicBezTo>
                      <a:pt x="16935" y="246666"/>
                      <a:pt x="20110" y="253650"/>
                      <a:pt x="17570" y="258095"/>
                    </a:cubicBezTo>
                    <a:cubicBezTo>
                      <a:pt x="15665" y="261270"/>
                      <a:pt x="22650" y="263175"/>
                      <a:pt x="25825" y="265716"/>
                    </a:cubicBezTo>
                    <a:cubicBezTo>
                      <a:pt x="31540" y="269525"/>
                      <a:pt x="39160" y="278416"/>
                      <a:pt x="49955" y="278416"/>
                    </a:cubicBezTo>
                    <a:cubicBezTo>
                      <a:pt x="52495" y="278416"/>
                      <a:pt x="55670" y="274605"/>
                      <a:pt x="57575" y="276510"/>
                    </a:cubicBezTo>
                    <a:cubicBezTo>
                      <a:pt x="59480" y="277780"/>
                      <a:pt x="53765" y="280320"/>
                      <a:pt x="54400" y="282225"/>
                    </a:cubicBezTo>
                    <a:cubicBezTo>
                      <a:pt x="56305" y="287305"/>
                      <a:pt x="60115" y="295560"/>
                      <a:pt x="66465" y="299370"/>
                    </a:cubicBezTo>
                    <a:cubicBezTo>
                      <a:pt x="78530" y="307625"/>
                      <a:pt x="77260" y="279685"/>
                      <a:pt x="84880" y="270160"/>
                    </a:cubicBezTo>
                    <a:cubicBezTo>
                      <a:pt x="88055" y="266985"/>
                      <a:pt x="93770" y="268255"/>
                      <a:pt x="97580" y="265716"/>
                    </a:cubicBezTo>
                    <a:cubicBezTo>
                      <a:pt x="103930" y="260635"/>
                      <a:pt x="86785" y="261905"/>
                      <a:pt x="89325" y="258095"/>
                    </a:cubicBezTo>
                    <a:cubicBezTo>
                      <a:pt x="92500" y="251745"/>
                      <a:pt x="101390" y="258730"/>
                      <a:pt x="104565" y="250475"/>
                    </a:cubicBezTo>
                    <a:cubicBezTo>
                      <a:pt x="110280" y="236505"/>
                      <a:pt x="112185" y="212375"/>
                      <a:pt x="114090" y="194595"/>
                    </a:cubicBezTo>
                    <a:cubicBezTo>
                      <a:pt x="115360" y="183800"/>
                      <a:pt x="143300" y="162845"/>
                      <a:pt x="145205" y="138716"/>
                    </a:cubicBezTo>
                    <a:cubicBezTo>
                      <a:pt x="146475" y="123475"/>
                      <a:pt x="150285" y="103155"/>
                      <a:pt x="147110" y="88550"/>
                    </a:cubicBezTo>
                    <a:cubicBezTo>
                      <a:pt x="145840" y="82200"/>
                      <a:pt x="146475" y="75850"/>
                      <a:pt x="145840" y="82200"/>
                    </a:cubicBezTo>
                    <a:cubicBezTo>
                      <a:pt x="145205" y="87916"/>
                      <a:pt x="135680" y="73945"/>
                      <a:pt x="136315" y="68230"/>
                    </a:cubicBezTo>
                    <a:cubicBezTo>
                      <a:pt x="136315" y="52355"/>
                      <a:pt x="159810" y="14255"/>
                      <a:pt x="145205" y="9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E4A31B3D-B938-BEB2-43CD-F320B13EC872}"/>
                  </a:ext>
                </a:extLst>
              </p:cNvPr>
              <p:cNvSpPr/>
              <p:nvPr/>
            </p:nvSpPr>
            <p:spPr>
              <a:xfrm>
                <a:off x="8547759" y="5276215"/>
                <a:ext cx="48598" cy="26709"/>
              </a:xfrm>
              <a:custGeom>
                <a:avLst/>
                <a:gdLst>
                  <a:gd name="connsiteX0" fmla="*/ 974 w 48598"/>
                  <a:gd name="connsiteY0" fmla="*/ 9525 h 26709"/>
                  <a:gd name="connsiteX1" fmla="*/ 35264 w 48598"/>
                  <a:gd name="connsiteY1" fmla="*/ 13970 h 26709"/>
                  <a:gd name="connsiteX2" fmla="*/ 45424 w 48598"/>
                  <a:gd name="connsiteY2" fmla="*/ 24765 h 26709"/>
                  <a:gd name="connsiteX3" fmla="*/ 48599 w 48598"/>
                  <a:gd name="connsiteY3" fmla="*/ 0 h 26709"/>
                  <a:gd name="connsiteX4" fmla="*/ 24468 w 48598"/>
                  <a:gd name="connsiteY4" fmla="*/ 6350 h 26709"/>
                  <a:gd name="connsiteX5" fmla="*/ 974 w 48598"/>
                  <a:gd name="connsiteY5" fmla="*/ 9525 h 26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98" h="26709">
                    <a:moveTo>
                      <a:pt x="974" y="9525"/>
                    </a:moveTo>
                    <a:cubicBezTo>
                      <a:pt x="7324" y="26035"/>
                      <a:pt x="24468" y="8255"/>
                      <a:pt x="35264" y="13970"/>
                    </a:cubicBezTo>
                    <a:cubicBezTo>
                      <a:pt x="37168" y="15240"/>
                      <a:pt x="37803" y="32385"/>
                      <a:pt x="45424" y="24765"/>
                    </a:cubicBezTo>
                    <a:cubicBezTo>
                      <a:pt x="47964" y="22225"/>
                      <a:pt x="47964" y="3810"/>
                      <a:pt x="48599" y="0"/>
                    </a:cubicBezTo>
                    <a:cubicBezTo>
                      <a:pt x="48599" y="0"/>
                      <a:pt x="32724" y="6350"/>
                      <a:pt x="24468" y="6350"/>
                    </a:cubicBezTo>
                    <a:cubicBezTo>
                      <a:pt x="21293" y="5715"/>
                      <a:pt x="-5376" y="-5715"/>
                      <a:pt x="974" y="952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D999AFAA-5B77-BB5A-C4A3-A50962FBB667}"/>
                  </a:ext>
                </a:extLst>
              </p:cNvPr>
              <p:cNvSpPr/>
              <p:nvPr/>
            </p:nvSpPr>
            <p:spPr>
              <a:xfrm>
                <a:off x="8207653" y="5550602"/>
                <a:ext cx="250313" cy="433948"/>
              </a:xfrm>
              <a:custGeom>
                <a:avLst/>
                <a:gdLst>
                  <a:gd name="connsiteX0" fmla="*/ 241384 w 250313"/>
                  <a:gd name="connsiteY0" fmla="*/ 132012 h 433948"/>
                  <a:gd name="connsiteX1" fmla="*/ 233765 w 250313"/>
                  <a:gd name="connsiteY1" fmla="*/ 96452 h 433948"/>
                  <a:gd name="connsiteX2" fmla="*/ 237575 w 250313"/>
                  <a:gd name="connsiteY2" fmla="*/ 87562 h 433948"/>
                  <a:gd name="connsiteX3" fmla="*/ 242020 w 250313"/>
                  <a:gd name="connsiteY3" fmla="*/ 88197 h 433948"/>
                  <a:gd name="connsiteX4" fmla="*/ 222970 w 250313"/>
                  <a:gd name="connsiteY4" fmla="*/ 69782 h 433948"/>
                  <a:gd name="connsiteX5" fmla="*/ 213445 w 250313"/>
                  <a:gd name="connsiteY5" fmla="*/ 68512 h 433948"/>
                  <a:gd name="connsiteX6" fmla="*/ 222970 w 250313"/>
                  <a:gd name="connsiteY6" fmla="*/ 66607 h 433948"/>
                  <a:gd name="connsiteX7" fmla="*/ 235670 w 250313"/>
                  <a:gd name="connsiteY7" fmla="*/ 58987 h 433948"/>
                  <a:gd name="connsiteX8" fmla="*/ 238209 w 250313"/>
                  <a:gd name="connsiteY8" fmla="*/ 56447 h 433948"/>
                  <a:gd name="connsiteX9" fmla="*/ 221700 w 250313"/>
                  <a:gd name="connsiteY9" fmla="*/ 54542 h 433948"/>
                  <a:gd name="connsiteX10" fmla="*/ 226780 w 250313"/>
                  <a:gd name="connsiteY10" fmla="*/ 32952 h 433948"/>
                  <a:gd name="connsiteX11" fmla="*/ 222334 w 250313"/>
                  <a:gd name="connsiteY11" fmla="*/ 32317 h 433948"/>
                  <a:gd name="connsiteX12" fmla="*/ 213445 w 250313"/>
                  <a:gd name="connsiteY12" fmla="*/ 27872 h 433948"/>
                  <a:gd name="connsiteX13" fmla="*/ 209634 w 250313"/>
                  <a:gd name="connsiteY13" fmla="*/ 36762 h 433948"/>
                  <a:gd name="connsiteX14" fmla="*/ 207095 w 250313"/>
                  <a:gd name="connsiteY14" fmla="*/ 17712 h 433948"/>
                  <a:gd name="connsiteX15" fmla="*/ 185505 w 250313"/>
                  <a:gd name="connsiteY15" fmla="*/ 2472 h 433948"/>
                  <a:gd name="connsiteX16" fmla="*/ 161375 w 250313"/>
                  <a:gd name="connsiteY16" fmla="*/ 21522 h 433948"/>
                  <a:gd name="connsiteX17" fmla="*/ 38820 w 250313"/>
                  <a:gd name="connsiteY17" fmla="*/ 57717 h 433948"/>
                  <a:gd name="connsiteX18" fmla="*/ 30565 w 250313"/>
                  <a:gd name="connsiteY18" fmla="*/ 34222 h 433948"/>
                  <a:gd name="connsiteX19" fmla="*/ 30565 w 250313"/>
                  <a:gd name="connsiteY19" fmla="*/ 50097 h 433948"/>
                  <a:gd name="connsiteX20" fmla="*/ 14690 w 250313"/>
                  <a:gd name="connsiteY20" fmla="*/ 76132 h 433948"/>
                  <a:gd name="connsiteX21" fmla="*/ 21040 w 250313"/>
                  <a:gd name="connsiteY21" fmla="*/ 91372 h 433948"/>
                  <a:gd name="connsiteX22" fmla="*/ 14690 w 250313"/>
                  <a:gd name="connsiteY22" fmla="*/ 102802 h 433948"/>
                  <a:gd name="connsiteX23" fmla="*/ 15325 w 250313"/>
                  <a:gd name="connsiteY23" fmla="*/ 107882 h 433948"/>
                  <a:gd name="connsiteX24" fmla="*/ 15959 w 250313"/>
                  <a:gd name="connsiteY24" fmla="*/ 104707 h 433948"/>
                  <a:gd name="connsiteX25" fmla="*/ 19134 w 250313"/>
                  <a:gd name="connsiteY25" fmla="*/ 98992 h 433948"/>
                  <a:gd name="connsiteX26" fmla="*/ 20405 w 250313"/>
                  <a:gd name="connsiteY26" fmla="*/ 105342 h 433948"/>
                  <a:gd name="connsiteX27" fmla="*/ 19770 w 250313"/>
                  <a:gd name="connsiteY27" fmla="*/ 108517 h 433948"/>
                  <a:gd name="connsiteX28" fmla="*/ 29930 w 250313"/>
                  <a:gd name="connsiteY28" fmla="*/ 107882 h 433948"/>
                  <a:gd name="connsiteX29" fmla="*/ 40090 w 250313"/>
                  <a:gd name="connsiteY29" fmla="*/ 152332 h 433948"/>
                  <a:gd name="connsiteX30" fmla="*/ 50884 w 250313"/>
                  <a:gd name="connsiteY30" fmla="*/ 159952 h 433948"/>
                  <a:gd name="connsiteX31" fmla="*/ 44534 w 250313"/>
                  <a:gd name="connsiteY31" fmla="*/ 187257 h 433948"/>
                  <a:gd name="connsiteX32" fmla="*/ 47075 w 250313"/>
                  <a:gd name="connsiteY32" fmla="*/ 203132 h 433948"/>
                  <a:gd name="connsiteX33" fmla="*/ 31200 w 250313"/>
                  <a:gd name="connsiteY33" fmla="*/ 210117 h 433948"/>
                  <a:gd name="connsiteX34" fmla="*/ 33740 w 250313"/>
                  <a:gd name="connsiteY34" fmla="*/ 245042 h 433948"/>
                  <a:gd name="connsiteX35" fmla="*/ 36915 w 250313"/>
                  <a:gd name="connsiteY35" fmla="*/ 240597 h 433948"/>
                  <a:gd name="connsiteX36" fmla="*/ 47075 w 250313"/>
                  <a:gd name="connsiteY36" fmla="*/ 237422 h 433948"/>
                  <a:gd name="connsiteX37" fmla="*/ 46440 w 250313"/>
                  <a:gd name="connsiteY37" fmla="*/ 274887 h 433948"/>
                  <a:gd name="connsiteX38" fmla="*/ 41995 w 250313"/>
                  <a:gd name="connsiteY38" fmla="*/ 272347 h 433948"/>
                  <a:gd name="connsiteX39" fmla="*/ 33740 w 250313"/>
                  <a:gd name="connsiteY39" fmla="*/ 263457 h 433948"/>
                  <a:gd name="connsiteX40" fmla="*/ 31834 w 250313"/>
                  <a:gd name="connsiteY40" fmla="*/ 291397 h 433948"/>
                  <a:gd name="connsiteX41" fmla="*/ 15959 w 250313"/>
                  <a:gd name="connsiteY41" fmla="*/ 314257 h 433948"/>
                  <a:gd name="connsiteX42" fmla="*/ 7070 w 250313"/>
                  <a:gd name="connsiteY42" fmla="*/ 357437 h 433948"/>
                  <a:gd name="connsiteX43" fmla="*/ 14690 w 250313"/>
                  <a:gd name="connsiteY43" fmla="*/ 371407 h 433948"/>
                  <a:gd name="connsiteX44" fmla="*/ 14055 w 250313"/>
                  <a:gd name="connsiteY44" fmla="*/ 375852 h 433948"/>
                  <a:gd name="connsiteX45" fmla="*/ 13420 w 250313"/>
                  <a:gd name="connsiteY45" fmla="*/ 380297 h 433948"/>
                  <a:gd name="connsiteX46" fmla="*/ 16595 w 250313"/>
                  <a:gd name="connsiteY46" fmla="*/ 390457 h 433948"/>
                  <a:gd name="connsiteX47" fmla="*/ 3259 w 250313"/>
                  <a:gd name="connsiteY47" fmla="*/ 379027 h 433948"/>
                  <a:gd name="connsiteX48" fmla="*/ 3895 w 250313"/>
                  <a:gd name="connsiteY48" fmla="*/ 407602 h 433948"/>
                  <a:gd name="connsiteX49" fmla="*/ 24215 w 250313"/>
                  <a:gd name="connsiteY49" fmla="*/ 388552 h 433948"/>
                  <a:gd name="connsiteX50" fmla="*/ 38184 w 250313"/>
                  <a:gd name="connsiteY50" fmla="*/ 431732 h 433948"/>
                  <a:gd name="connsiteX51" fmla="*/ 49615 w 250313"/>
                  <a:gd name="connsiteY51" fmla="*/ 420937 h 433948"/>
                  <a:gd name="connsiteX52" fmla="*/ 94700 w 250313"/>
                  <a:gd name="connsiteY52" fmla="*/ 417762 h 433948"/>
                  <a:gd name="connsiteX53" fmla="*/ 98509 w 250313"/>
                  <a:gd name="connsiteY53" fmla="*/ 389822 h 433948"/>
                  <a:gd name="connsiteX54" fmla="*/ 110575 w 250313"/>
                  <a:gd name="connsiteY54" fmla="*/ 375852 h 433948"/>
                  <a:gd name="connsiteX55" fmla="*/ 102320 w 250313"/>
                  <a:gd name="connsiteY55" fmla="*/ 365057 h 433948"/>
                  <a:gd name="connsiteX56" fmla="*/ 122005 w 250313"/>
                  <a:gd name="connsiteY56" fmla="*/ 383472 h 433948"/>
                  <a:gd name="connsiteX57" fmla="*/ 132800 w 250313"/>
                  <a:gd name="connsiteY57" fmla="*/ 375217 h 433948"/>
                  <a:gd name="connsiteX58" fmla="*/ 154390 w 250313"/>
                  <a:gd name="connsiteY58" fmla="*/ 396807 h 433948"/>
                  <a:gd name="connsiteX59" fmla="*/ 170265 w 250313"/>
                  <a:gd name="connsiteY59" fmla="*/ 405062 h 433948"/>
                  <a:gd name="connsiteX60" fmla="*/ 183600 w 250313"/>
                  <a:gd name="connsiteY60" fmla="*/ 378392 h 433948"/>
                  <a:gd name="connsiteX61" fmla="*/ 196934 w 250313"/>
                  <a:gd name="connsiteY61" fmla="*/ 332672 h 433948"/>
                  <a:gd name="connsiteX62" fmla="*/ 224875 w 250313"/>
                  <a:gd name="connsiteY62" fmla="*/ 229167 h 433948"/>
                  <a:gd name="connsiteX63" fmla="*/ 212809 w 250313"/>
                  <a:gd name="connsiteY63" fmla="*/ 192972 h 433948"/>
                  <a:gd name="connsiteX64" fmla="*/ 250275 w 250313"/>
                  <a:gd name="connsiteY64" fmla="*/ 144077 h 433948"/>
                  <a:gd name="connsiteX65" fmla="*/ 241384 w 250313"/>
                  <a:gd name="connsiteY65" fmla="*/ 132012 h 433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250313" h="433948">
                    <a:moveTo>
                      <a:pt x="241384" y="132012"/>
                    </a:moveTo>
                    <a:cubicBezTo>
                      <a:pt x="237575" y="117407"/>
                      <a:pt x="240115" y="111692"/>
                      <a:pt x="233765" y="96452"/>
                    </a:cubicBezTo>
                    <a:cubicBezTo>
                      <a:pt x="232495" y="93277"/>
                      <a:pt x="235034" y="89467"/>
                      <a:pt x="237575" y="87562"/>
                    </a:cubicBezTo>
                    <a:cubicBezTo>
                      <a:pt x="238845" y="86292"/>
                      <a:pt x="243290" y="89467"/>
                      <a:pt x="242020" y="88197"/>
                    </a:cubicBezTo>
                    <a:cubicBezTo>
                      <a:pt x="234400" y="74862"/>
                      <a:pt x="230590" y="74862"/>
                      <a:pt x="222970" y="69782"/>
                    </a:cubicBezTo>
                    <a:lnTo>
                      <a:pt x="213445" y="68512"/>
                    </a:lnTo>
                    <a:cubicBezTo>
                      <a:pt x="214080" y="65337"/>
                      <a:pt x="220430" y="68512"/>
                      <a:pt x="222970" y="66607"/>
                    </a:cubicBezTo>
                    <a:cubicBezTo>
                      <a:pt x="234400" y="57717"/>
                      <a:pt x="219159" y="56447"/>
                      <a:pt x="235670" y="58987"/>
                    </a:cubicBezTo>
                    <a:cubicBezTo>
                      <a:pt x="236940" y="58987"/>
                      <a:pt x="239480" y="57082"/>
                      <a:pt x="238209" y="56447"/>
                    </a:cubicBezTo>
                    <a:cubicBezTo>
                      <a:pt x="238209" y="56447"/>
                      <a:pt x="221700" y="54542"/>
                      <a:pt x="221700" y="54542"/>
                    </a:cubicBezTo>
                    <a:cubicBezTo>
                      <a:pt x="214080" y="46922"/>
                      <a:pt x="228684" y="36127"/>
                      <a:pt x="226780" y="32952"/>
                    </a:cubicBezTo>
                    <a:cubicBezTo>
                      <a:pt x="226145" y="31682"/>
                      <a:pt x="222970" y="33587"/>
                      <a:pt x="222334" y="32317"/>
                    </a:cubicBezTo>
                    <a:cubicBezTo>
                      <a:pt x="218525" y="29142"/>
                      <a:pt x="224875" y="23427"/>
                      <a:pt x="213445" y="27872"/>
                    </a:cubicBezTo>
                    <a:lnTo>
                      <a:pt x="209634" y="36762"/>
                    </a:lnTo>
                    <a:cubicBezTo>
                      <a:pt x="203284" y="36127"/>
                      <a:pt x="210905" y="22792"/>
                      <a:pt x="207095" y="17712"/>
                    </a:cubicBezTo>
                    <a:cubicBezTo>
                      <a:pt x="200109" y="8187"/>
                      <a:pt x="188045" y="18982"/>
                      <a:pt x="185505" y="2472"/>
                    </a:cubicBezTo>
                    <a:cubicBezTo>
                      <a:pt x="179155" y="-8323"/>
                      <a:pt x="168359" y="19617"/>
                      <a:pt x="161375" y="21522"/>
                    </a:cubicBezTo>
                    <a:cubicBezTo>
                      <a:pt x="125180" y="31682"/>
                      <a:pt x="82634" y="90737"/>
                      <a:pt x="38820" y="57717"/>
                    </a:cubicBezTo>
                    <a:cubicBezTo>
                      <a:pt x="34375" y="54542"/>
                      <a:pt x="33740" y="33587"/>
                      <a:pt x="30565" y="34222"/>
                    </a:cubicBezTo>
                    <a:cubicBezTo>
                      <a:pt x="22309" y="36762"/>
                      <a:pt x="31200" y="46287"/>
                      <a:pt x="30565" y="50097"/>
                    </a:cubicBezTo>
                    <a:cubicBezTo>
                      <a:pt x="29295" y="57717"/>
                      <a:pt x="14055" y="68512"/>
                      <a:pt x="14690" y="76132"/>
                    </a:cubicBezTo>
                    <a:cubicBezTo>
                      <a:pt x="17865" y="114232"/>
                      <a:pt x="22945" y="50097"/>
                      <a:pt x="21040" y="91372"/>
                    </a:cubicBezTo>
                    <a:cubicBezTo>
                      <a:pt x="20405" y="99627"/>
                      <a:pt x="13420" y="93912"/>
                      <a:pt x="14690" y="102802"/>
                    </a:cubicBezTo>
                    <a:cubicBezTo>
                      <a:pt x="14690" y="104072"/>
                      <a:pt x="14690" y="105977"/>
                      <a:pt x="15325" y="107882"/>
                    </a:cubicBezTo>
                    <a:cubicBezTo>
                      <a:pt x="15959" y="108517"/>
                      <a:pt x="15325" y="105977"/>
                      <a:pt x="15959" y="104707"/>
                    </a:cubicBezTo>
                    <a:cubicBezTo>
                      <a:pt x="16595" y="102802"/>
                      <a:pt x="17230" y="98357"/>
                      <a:pt x="19134" y="98992"/>
                    </a:cubicBezTo>
                    <a:cubicBezTo>
                      <a:pt x="21040" y="99627"/>
                      <a:pt x="20405" y="103437"/>
                      <a:pt x="20405" y="105342"/>
                    </a:cubicBezTo>
                    <a:cubicBezTo>
                      <a:pt x="20405" y="106612"/>
                      <a:pt x="19134" y="107247"/>
                      <a:pt x="19770" y="108517"/>
                    </a:cubicBezTo>
                    <a:cubicBezTo>
                      <a:pt x="21040" y="111057"/>
                      <a:pt x="28025" y="106612"/>
                      <a:pt x="29930" y="107882"/>
                    </a:cubicBezTo>
                    <a:cubicBezTo>
                      <a:pt x="50884" y="123757"/>
                      <a:pt x="36280" y="141537"/>
                      <a:pt x="40090" y="152332"/>
                    </a:cubicBezTo>
                    <a:lnTo>
                      <a:pt x="50884" y="159952"/>
                    </a:lnTo>
                    <a:cubicBezTo>
                      <a:pt x="56600" y="168842"/>
                      <a:pt x="45170" y="179002"/>
                      <a:pt x="44534" y="187257"/>
                    </a:cubicBezTo>
                    <a:cubicBezTo>
                      <a:pt x="43900" y="192972"/>
                      <a:pt x="48980" y="198052"/>
                      <a:pt x="47075" y="203132"/>
                    </a:cubicBezTo>
                    <a:cubicBezTo>
                      <a:pt x="45805" y="207577"/>
                      <a:pt x="31200" y="210117"/>
                      <a:pt x="31200" y="210117"/>
                    </a:cubicBezTo>
                    <a:cubicBezTo>
                      <a:pt x="31200" y="212022"/>
                      <a:pt x="29295" y="241867"/>
                      <a:pt x="33740" y="245042"/>
                    </a:cubicBezTo>
                    <a:cubicBezTo>
                      <a:pt x="35009" y="246312"/>
                      <a:pt x="35645" y="242502"/>
                      <a:pt x="36915" y="240597"/>
                    </a:cubicBezTo>
                    <a:cubicBezTo>
                      <a:pt x="40725" y="235517"/>
                      <a:pt x="43265" y="233612"/>
                      <a:pt x="47075" y="237422"/>
                    </a:cubicBezTo>
                    <a:cubicBezTo>
                      <a:pt x="64220" y="252027"/>
                      <a:pt x="33105" y="263457"/>
                      <a:pt x="46440" y="274887"/>
                    </a:cubicBezTo>
                    <a:cubicBezTo>
                      <a:pt x="47709" y="276157"/>
                      <a:pt x="43265" y="273617"/>
                      <a:pt x="41995" y="272347"/>
                    </a:cubicBezTo>
                    <a:cubicBezTo>
                      <a:pt x="39455" y="271077"/>
                      <a:pt x="33740" y="262822"/>
                      <a:pt x="33740" y="263457"/>
                    </a:cubicBezTo>
                    <a:cubicBezTo>
                      <a:pt x="29295" y="271712"/>
                      <a:pt x="33105" y="283142"/>
                      <a:pt x="31834" y="291397"/>
                    </a:cubicBezTo>
                    <a:cubicBezTo>
                      <a:pt x="30565" y="301557"/>
                      <a:pt x="18500" y="306637"/>
                      <a:pt x="15959" y="314257"/>
                    </a:cubicBezTo>
                    <a:cubicBezTo>
                      <a:pt x="9609" y="339022"/>
                      <a:pt x="23580" y="337117"/>
                      <a:pt x="7070" y="357437"/>
                    </a:cubicBezTo>
                    <a:cubicBezTo>
                      <a:pt x="3259" y="361882"/>
                      <a:pt x="14690" y="371407"/>
                      <a:pt x="14690" y="371407"/>
                    </a:cubicBezTo>
                    <a:cubicBezTo>
                      <a:pt x="14690" y="372677"/>
                      <a:pt x="14055" y="374582"/>
                      <a:pt x="14055" y="375852"/>
                    </a:cubicBezTo>
                    <a:cubicBezTo>
                      <a:pt x="14055" y="377122"/>
                      <a:pt x="12150" y="379027"/>
                      <a:pt x="13420" y="380297"/>
                    </a:cubicBezTo>
                    <a:cubicBezTo>
                      <a:pt x="15325" y="382837"/>
                      <a:pt x="19770" y="392362"/>
                      <a:pt x="16595" y="390457"/>
                    </a:cubicBezTo>
                    <a:cubicBezTo>
                      <a:pt x="15325" y="389822"/>
                      <a:pt x="5800" y="378392"/>
                      <a:pt x="3259" y="379027"/>
                    </a:cubicBezTo>
                    <a:cubicBezTo>
                      <a:pt x="-3091" y="381567"/>
                      <a:pt x="1355" y="404427"/>
                      <a:pt x="3895" y="407602"/>
                    </a:cubicBezTo>
                    <a:cubicBezTo>
                      <a:pt x="10880" y="415857"/>
                      <a:pt x="18500" y="379027"/>
                      <a:pt x="24215" y="388552"/>
                    </a:cubicBezTo>
                    <a:cubicBezTo>
                      <a:pt x="29295" y="397442"/>
                      <a:pt x="31834" y="420937"/>
                      <a:pt x="38184" y="431732"/>
                    </a:cubicBezTo>
                    <a:cubicBezTo>
                      <a:pt x="40725" y="436177"/>
                      <a:pt x="44534" y="420302"/>
                      <a:pt x="49615" y="420937"/>
                    </a:cubicBezTo>
                    <a:cubicBezTo>
                      <a:pt x="66759" y="423477"/>
                      <a:pt x="53425" y="450782"/>
                      <a:pt x="94700" y="417762"/>
                    </a:cubicBezTo>
                    <a:cubicBezTo>
                      <a:pt x="105495" y="408872"/>
                      <a:pt x="95334" y="400617"/>
                      <a:pt x="98509" y="389822"/>
                    </a:cubicBezTo>
                    <a:cubicBezTo>
                      <a:pt x="100415" y="384107"/>
                      <a:pt x="113115" y="380932"/>
                      <a:pt x="110575" y="375852"/>
                    </a:cubicBezTo>
                    <a:cubicBezTo>
                      <a:pt x="109940" y="374582"/>
                      <a:pt x="99780" y="365692"/>
                      <a:pt x="102320" y="365057"/>
                    </a:cubicBezTo>
                    <a:cubicBezTo>
                      <a:pt x="111845" y="362517"/>
                      <a:pt x="113750" y="382202"/>
                      <a:pt x="122005" y="383472"/>
                    </a:cubicBezTo>
                    <a:cubicBezTo>
                      <a:pt x="126450" y="384107"/>
                      <a:pt x="128355" y="375217"/>
                      <a:pt x="132800" y="375217"/>
                    </a:cubicBezTo>
                    <a:cubicBezTo>
                      <a:pt x="142959" y="376487"/>
                      <a:pt x="149309" y="393632"/>
                      <a:pt x="154390" y="396807"/>
                    </a:cubicBezTo>
                    <a:cubicBezTo>
                      <a:pt x="164550" y="403157"/>
                      <a:pt x="163915" y="394267"/>
                      <a:pt x="170265" y="405062"/>
                    </a:cubicBezTo>
                    <a:cubicBezTo>
                      <a:pt x="171534" y="407602"/>
                      <a:pt x="182965" y="380932"/>
                      <a:pt x="183600" y="378392"/>
                    </a:cubicBezTo>
                    <a:cubicBezTo>
                      <a:pt x="189950" y="363152"/>
                      <a:pt x="194395" y="353627"/>
                      <a:pt x="196934" y="332672"/>
                    </a:cubicBezTo>
                    <a:cubicBezTo>
                      <a:pt x="201380" y="299017"/>
                      <a:pt x="214080" y="256472"/>
                      <a:pt x="224875" y="229167"/>
                    </a:cubicBezTo>
                    <a:cubicBezTo>
                      <a:pt x="228684" y="219642"/>
                      <a:pt x="204555" y="206942"/>
                      <a:pt x="212809" y="192972"/>
                    </a:cubicBezTo>
                    <a:cubicBezTo>
                      <a:pt x="221065" y="178367"/>
                      <a:pt x="251545" y="163127"/>
                      <a:pt x="250275" y="144077"/>
                    </a:cubicBezTo>
                    <a:cubicBezTo>
                      <a:pt x="250909" y="140267"/>
                      <a:pt x="242655" y="137727"/>
                      <a:pt x="241384" y="13201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04" name="Freeform 303">
                <a:extLst>
                  <a:ext uri="{FF2B5EF4-FFF2-40B4-BE49-F238E27FC236}">
                    <a16:creationId xmlns:a16="http://schemas.microsoft.com/office/drawing/2014/main" id="{190C4AEF-8B46-D3F2-A85F-241DA057820E}"/>
                  </a:ext>
                </a:extLst>
              </p:cNvPr>
              <p:cNvSpPr/>
              <p:nvPr/>
            </p:nvSpPr>
            <p:spPr>
              <a:xfrm>
                <a:off x="8145429" y="4510806"/>
                <a:ext cx="1549231" cy="1754530"/>
              </a:xfrm>
              <a:custGeom>
                <a:avLst/>
                <a:gdLst>
                  <a:gd name="connsiteX0" fmla="*/ 1485978 w 1549231"/>
                  <a:gd name="connsiteY0" fmla="*/ 1271504 h 1754530"/>
                  <a:gd name="connsiteX1" fmla="*/ 1484073 w 1549231"/>
                  <a:gd name="connsiteY1" fmla="*/ 1252454 h 1754530"/>
                  <a:gd name="connsiteX2" fmla="*/ 1408508 w 1549231"/>
                  <a:gd name="connsiteY2" fmla="*/ 1216259 h 1754530"/>
                  <a:gd name="connsiteX3" fmla="*/ 1348183 w 1549231"/>
                  <a:gd name="connsiteY3" fmla="*/ 1167364 h 1754530"/>
                  <a:gd name="connsiteX4" fmla="*/ 1200228 w 1549231"/>
                  <a:gd name="connsiteY4" fmla="*/ 1094974 h 1754530"/>
                  <a:gd name="connsiteX5" fmla="*/ 1228168 w 1549231"/>
                  <a:gd name="connsiteY5" fmla="*/ 1005439 h 1754530"/>
                  <a:gd name="connsiteX6" fmla="*/ 1162763 w 1549231"/>
                  <a:gd name="connsiteY6" fmla="*/ 1002264 h 1754530"/>
                  <a:gd name="connsiteX7" fmla="*/ 1122758 w 1549231"/>
                  <a:gd name="connsiteY7" fmla="*/ 1002899 h 1754530"/>
                  <a:gd name="connsiteX8" fmla="*/ 1031953 w 1549231"/>
                  <a:gd name="connsiteY8" fmla="*/ 962894 h 1754530"/>
                  <a:gd name="connsiteX9" fmla="*/ 1030683 w 1549231"/>
                  <a:gd name="connsiteY9" fmla="*/ 947019 h 1754530"/>
                  <a:gd name="connsiteX10" fmla="*/ 1004013 w 1549231"/>
                  <a:gd name="connsiteY10" fmla="*/ 929239 h 1754530"/>
                  <a:gd name="connsiteX11" fmla="*/ 930988 w 1549231"/>
                  <a:gd name="connsiteY11" fmla="*/ 808589 h 1754530"/>
                  <a:gd name="connsiteX12" fmla="*/ 898603 w 1549231"/>
                  <a:gd name="connsiteY12" fmla="*/ 675874 h 1754530"/>
                  <a:gd name="connsiteX13" fmla="*/ 857328 w 1549231"/>
                  <a:gd name="connsiteY13" fmla="*/ 650474 h 1754530"/>
                  <a:gd name="connsiteX14" fmla="*/ 820498 w 1549231"/>
                  <a:gd name="connsiteY14" fmla="*/ 611104 h 1754530"/>
                  <a:gd name="connsiteX15" fmla="*/ 736678 w 1549231"/>
                  <a:gd name="connsiteY15" fmla="*/ 510774 h 1754530"/>
                  <a:gd name="connsiteX16" fmla="*/ 741123 w 1549231"/>
                  <a:gd name="connsiteY16" fmla="*/ 419969 h 1754530"/>
                  <a:gd name="connsiteX17" fmla="*/ 758268 w 1549231"/>
                  <a:gd name="connsiteY17" fmla="*/ 427589 h 1754530"/>
                  <a:gd name="connsiteX18" fmla="*/ 755093 w 1549231"/>
                  <a:gd name="connsiteY18" fmla="*/ 414889 h 1754530"/>
                  <a:gd name="connsiteX19" fmla="*/ 762078 w 1549231"/>
                  <a:gd name="connsiteY19" fmla="*/ 414254 h 1754530"/>
                  <a:gd name="connsiteX20" fmla="*/ 770333 w 1549231"/>
                  <a:gd name="connsiteY20" fmla="*/ 411714 h 1754530"/>
                  <a:gd name="connsiteX21" fmla="*/ 777318 w 1549231"/>
                  <a:gd name="connsiteY21" fmla="*/ 398379 h 1754530"/>
                  <a:gd name="connsiteX22" fmla="*/ 756998 w 1549231"/>
                  <a:gd name="connsiteY22" fmla="*/ 377424 h 1754530"/>
                  <a:gd name="connsiteX23" fmla="*/ 755093 w 1549231"/>
                  <a:gd name="connsiteY23" fmla="*/ 374249 h 1754530"/>
                  <a:gd name="connsiteX24" fmla="*/ 748743 w 1549231"/>
                  <a:gd name="connsiteY24" fmla="*/ 373614 h 1754530"/>
                  <a:gd name="connsiteX25" fmla="*/ 753823 w 1549231"/>
                  <a:gd name="connsiteY25" fmla="*/ 365994 h 1754530"/>
                  <a:gd name="connsiteX26" fmla="*/ 750648 w 1549231"/>
                  <a:gd name="connsiteY26" fmla="*/ 351389 h 1754530"/>
                  <a:gd name="connsiteX27" fmla="*/ 751283 w 1549231"/>
                  <a:gd name="connsiteY27" fmla="*/ 345039 h 1754530"/>
                  <a:gd name="connsiteX28" fmla="*/ 740488 w 1549231"/>
                  <a:gd name="connsiteY28" fmla="*/ 342499 h 1754530"/>
                  <a:gd name="connsiteX29" fmla="*/ 733503 w 1549231"/>
                  <a:gd name="connsiteY29" fmla="*/ 332339 h 1754530"/>
                  <a:gd name="connsiteX30" fmla="*/ 732868 w 1549231"/>
                  <a:gd name="connsiteY30" fmla="*/ 327259 h 1754530"/>
                  <a:gd name="connsiteX31" fmla="*/ 755728 w 1549231"/>
                  <a:gd name="connsiteY31" fmla="*/ 301224 h 1754530"/>
                  <a:gd name="connsiteX32" fmla="*/ 753188 w 1549231"/>
                  <a:gd name="connsiteY32" fmla="*/ 302494 h 1754530"/>
                  <a:gd name="connsiteX33" fmla="*/ 755728 w 1549231"/>
                  <a:gd name="connsiteY33" fmla="*/ 301224 h 1754530"/>
                  <a:gd name="connsiteX34" fmla="*/ 770968 w 1549231"/>
                  <a:gd name="connsiteY34" fmla="*/ 296779 h 1754530"/>
                  <a:gd name="connsiteX35" fmla="*/ 767158 w 1549231"/>
                  <a:gd name="connsiteY35" fmla="*/ 290429 h 1754530"/>
                  <a:gd name="connsiteX36" fmla="*/ 775413 w 1549231"/>
                  <a:gd name="connsiteY36" fmla="*/ 294239 h 1754530"/>
                  <a:gd name="connsiteX37" fmla="*/ 784938 w 1549231"/>
                  <a:gd name="connsiteY37" fmla="*/ 289159 h 1754530"/>
                  <a:gd name="connsiteX38" fmla="*/ 793828 w 1549231"/>
                  <a:gd name="connsiteY38" fmla="*/ 289794 h 1754530"/>
                  <a:gd name="connsiteX39" fmla="*/ 769698 w 1549231"/>
                  <a:gd name="connsiteY39" fmla="*/ 309479 h 1754530"/>
                  <a:gd name="connsiteX40" fmla="*/ 792558 w 1549231"/>
                  <a:gd name="connsiteY40" fmla="*/ 300589 h 1754530"/>
                  <a:gd name="connsiteX41" fmla="*/ 847168 w 1549231"/>
                  <a:gd name="connsiteY41" fmla="*/ 278999 h 1754530"/>
                  <a:gd name="connsiteX42" fmla="*/ 870028 w 1549231"/>
                  <a:gd name="connsiteY42" fmla="*/ 268204 h 1754530"/>
                  <a:gd name="connsiteX43" fmla="*/ 863043 w 1549231"/>
                  <a:gd name="connsiteY43" fmla="*/ 270744 h 1754530"/>
                  <a:gd name="connsiteX44" fmla="*/ 859233 w 1549231"/>
                  <a:gd name="connsiteY44" fmla="*/ 264394 h 1754530"/>
                  <a:gd name="connsiteX45" fmla="*/ 883998 w 1549231"/>
                  <a:gd name="connsiteY45" fmla="*/ 259949 h 1754530"/>
                  <a:gd name="connsiteX46" fmla="*/ 903048 w 1549231"/>
                  <a:gd name="connsiteY46" fmla="*/ 265029 h 1754530"/>
                  <a:gd name="connsiteX47" fmla="*/ 906858 w 1549231"/>
                  <a:gd name="connsiteY47" fmla="*/ 271379 h 1754530"/>
                  <a:gd name="connsiteX48" fmla="*/ 901778 w 1549231"/>
                  <a:gd name="connsiteY48" fmla="*/ 277094 h 1754530"/>
                  <a:gd name="connsiteX49" fmla="*/ 908763 w 1549231"/>
                  <a:gd name="connsiteY49" fmla="*/ 273284 h 1754530"/>
                  <a:gd name="connsiteX50" fmla="*/ 934163 w 1549231"/>
                  <a:gd name="connsiteY50" fmla="*/ 260584 h 1754530"/>
                  <a:gd name="connsiteX51" fmla="*/ 947498 w 1549231"/>
                  <a:gd name="connsiteY51" fmla="*/ 286619 h 1754530"/>
                  <a:gd name="connsiteX52" fmla="*/ 953848 w 1549231"/>
                  <a:gd name="connsiteY52" fmla="*/ 290429 h 1754530"/>
                  <a:gd name="connsiteX53" fmla="*/ 944958 w 1549231"/>
                  <a:gd name="connsiteY53" fmla="*/ 289794 h 1754530"/>
                  <a:gd name="connsiteX54" fmla="*/ 942418 w 1549231"/>
                  <a:gd name="connsiteY54" fmla="*/ 292969 h 1754530"/>
                  <a:gd name="connsiteX55" fmla="*/ 965278 w 1549231"/>
                  <a:gd name="connsiteY55" fmla="*/ 292969 h 1754530"/>
                  <a:gd name="connsiteX56" fmla="*/ 930353 w 1549231"/>
                  <a:gd name="connsiteY56" fmla="*/ 251059 h 1754530"/>
                  <a:gd name="connsiteX57" fmla="*/ 937338 w 1549231"/>
                  <a:gd name="connsiteY57" fmla="*/ 219944 h 1754530"/>
                  <a:gd name="connsiteX58" fmla="*/ 918288 w 1549231"/>
                  <a:gd name="connsiteY58" fmla="*/ 212324 h 1754530"/>
                  <a:gd name="connsiteX59" fmla="*/ 944323 w 1549231"/>
                  <a:gd name="connsiteY59" fmla="*/ 183114 h 1754530"/>
                  <a:gd name="connsiteX60" fmla="*/ 909398 w 1549231"/>
                  <a:gd name="connsiteY60" fmla="*/ 158349 h 1754530"/>
                  <a:gd name="connsiteX61" fmla="*/ 955753 w 1549231"/>
                  <a:gd name="connsiteY61" fmla="*/ 118344 h 1754530"/>
                  <a:gd name="connsiteX62" fmla="*/ 957658 w 1549231"/>
                  <a:gd name="connsiteY62" fmla="*/ 115169 h 1754530"/>
                  <a:gd name="connsiteX63" fmla="*/ 793193 w 1549231"/>
                  <a:gd name="connsiteY63" fmla="*/ 72624 h 1754530"/>
                  <a:gd name="connsiteX64" fmla="*/ 783668 w 1549231"/>
                  <a:gd name="connsiteY64" fmla="*/ 56114 h 1754530"/>
                  <a:gd name="connsiteX65" fmla="*/ 775413 w 1549231"/>
                  <a:gd name="connsiteY65" fmla="*/ 55479 h 1754530"/>
                  <a:gd name="connsiteX66" fmla="*/ 779223 w 1549231"/>
                  <a:gd name="connsiteY66" fmla="*/ 40239 h 1754530"/>
                  <a:gd name="connsiteX67" fmla="*/ 760808 w 1549231"/>
                  <a:gd name="connsiteY67" fmla="*/ 28809 h 1754530"/>
                  <a:gd name="connsiteX68" fmla="*/ 760808 w 1549231"/>
                  <a:gd name="connsiteY68" fmla="*/ 9759 h 1754530"/>
                  <a:gd name="connsiteX69" fmla="*/ 770968 w 1549231"/>
                  <a:gd name="connsiteY69" fmla="*/ 2774 h 1754530"/>
                  <a:gd name="connsiteX70" fmla="*/ 737313 w 1549231"/>
                  <a:gd name="connsiteY70" fmla="*/ 5314 h 1754530"/>
                  <a:gd name="connsiteX71" fmla="*/ 636348 w 1549231"/>
                  <a:gd name="connsiteY71" fmla="*/ 5949 h 1754530"/>
                  <a:gd name="connsiteX72" fmla="*/ 612853 w 1549231"/>
                  <a:gd name="connsiteY72" fmla="*/ 41509 h 1754530"/>
                  <a:gd name="connsiteX73" fmla="*/ 577293 w 1549231"/>
                  <a:gd name="connsiteY73" fmla="*/ 31349 h 1754530"/>
                  <a:gd name="connsiteX74" fmla="*/ 570308 w 1549231"/>
                  <a:gd name="connsiteY74" fmla="*/ 18014 h 1754530"/>
                  <a:gd name="connsiteX75" fmla="*/ 544908 w 1549231"/>
                  <a:gd name="connsiteY75" fmla="*/ 14839 h 1754530"/>
                  <a:gd name="connsiteX76" fmla="*/ 545543 w 1549231"/>
                  <a:gd name="connsiteY76" fmla="*/ 11664 h 1754530"/>
                  <a:gd name="connsiteX77" fmla="*/ 530303 w 1549231"/>
                  <a:gd name="connsiteY77" fmla="*/ 47859 h 1754530"/>
                  <a:gd name="connsiteX78" fmla="*/ 541098 w 1549231"/>
                  <a:gd name="connsiteY78" fmla="*/ 68179 h 1754530"/>
                  <a:gd name="connsiteX79" fmla="*/ 536018 w 1549231"/>
                  <a:gd name="connsiteY79" fmla="*/ 77069 h 1754530"/>
                  <a:gd name="connsiteX80" fmla="*/ 492838 w 1549231"/>
                  <a:gd name="connsiteY80" fmla="*/ 56114 h 1754530"/>
                  <a:gd name="connsiteX81" fmla="*/ 496648 w 1549231"/>
                  <a:gd name="connsiteY81" fmla="*/ 94214 h 1754530"/>
                  <a:gd name="connsiteX82" fmla="*/ 488393 w 1549231"/>
                  <a:gd name="connsiteY82" fmla="*/ 108819 h 1754530"/>
                  <a:gd name="connsiteX83" fmla="*/ 485853 w 1549231"/>
                  <a:gd name="connsiteY83" fmla="*/ 127234 h 1754530"/>
                  <a:gd name="connsiteX84" fmla="*/ 478868 w 1549231"/>
                  <a:gd name="connsiteY84" fmla="*/ 129774 h 1754530"/>
                  <a:gd name="connsiteX85" fmla="*/ 467438 w 1549231"/>
                  <a:gd name="connsiteY85" fmla="*/ 96754 h 1754530"/>
                  <a:gd name="connsiteX86" fmla="*/ 422353 w 1549231"/>
                  <a:gd name="connsiteY86" fmla="*/ 106914 h 1754530"/>
                  <a:gd name="connsiteX87" fmla="*/ 406478 w 1549231"/>
                  <a:gd name="connsiteY87" fmla="*/ 63734 h 1754530"/>
                  <a:gd name="connsiteX88" fmla="*/ 398858 w 1549231"/>
                  <a:gd name="connsiteY88" fmla="*/ 71989 h 1754530"/>
                  <a:gd name="connsiteX89" fmla="*/ 382348 w 1549231"/>
                  <a:gd name="connsiteY89" fmla="*/ 66909 h 1754530"/>
                  <a:gd name="connsiteX90" fmla="*/ 382348 w 1549231"/>
                  <a:gd name="connsiteY90" fmla="*/ 74529 h 1754530"/>
                  <a:gd name="connsiteX91" fmla="*/ 382348 w 1549231"/>
                  <a:gd name="connsiteY91" fmla="*/ 98024 h 1754530"/>
                  <a:gd name="connsiteX92" fmla="*/ 334723 w 1549231"/>
                  <a:gd name="connsiteY92" fmla="*/ 157714 h 1754530"/>
                  <a:gd name="connsiteX93" fmla="*/ 335358 w 1549231"/>
                  <a:gd name="connsiteY93" fmla="*/ 186289 h 1754530"/>
                  <a:gd name="connsiteX94" fmla="*/ 321388 w 1549231"/>
                  <a:gd name="connsiteY94" fmla="*/ 158984 h 1754530"/>
                  <a:gd name="connsiteX95" fmla="*/ 307418 w 1549231"/>
                  <a:gd name="connsiteY95" fmla="*/ 150729 h 1754530"/>
                  <a:gd name="connsiteX96" fmla="*/ 318213 w 1549231"/>
                  <a:gd name="connsiteY96" fmla="*/ 136124 h 1754530"/>
                  <a:gd name="connsiteX97" fmla="*/ 271223 w 1549231"/>
                  <a:gd name="connsiteY97" fmla="*/ 94849 h 1754530"/>
                  <a:gd name="connsiteX98" fmla="*/ 276303 w 1549231"/>
                  <a:gd name="connsiteY98" fmla="*/ 63099 h 1754530"/>
                  <a:gd name="connsiteX99" fmla="*/ 276938 w 1549231"/>
                  <a:gd name="connsiteY99" fmla="*/ 54844 h 1754530"/>
                  <a:gd name="connsiteX100" fmla="*/ 231853 w 1549231"/>
                  <a:gd name="connsiteY100" fmla="*/ 80244 h 1754530"/>
                  <a:gd name="connsiteX101" fmla="*/ 232488 w 1549231"/>
                  <a:gd name="connsiteY101" fmla="*/ 101834 h 1754530"/>
                  <a:gd name="connsiteX102" fmla="*/ 184228 w 1549231"/>
                  <a:gd name="connsiteY102" fmla="*/ 145014 h 1754530"/>
                  <a:gd name="connsiteX103" fmla="*/ 151843 w 1549231"/>
                  <a:gd name="connsiteY103" fmla="*/ 127234 h 1754530"/>
                  <a:gd name="connsiteX104" fmla="*/ 86438 w 1549231"/>
                  <a:gd name="connsiteY104" fmla="*/ 136124 h 1754530"/>
                  <a:gd name="connsiteX105" fmla="*/ 80088 w 1549231"/>
                  <a:gd name="connsiteY105" fmla="*/ 128504 h 1754530"/>
                  <a:gd name="connsiteX106" fmla="*/ 78818 w 1549231"/>
                  <a:gd name="connsiteY106" fmla="*/ 125329 h 1754530"/>
                  <a:gd name="connsiteX107" fmla="*/ 63578 w 1549231"/>
                  <a:gd name="connsiteY107" fmla="*/ 179939 h 1754530"/>
                  <a:gd name="connsiteX108" fmla="*/ 62943 w 1549231"/>
                  <a:gd name="connsiteY108" fmla="*/ 187559 h 1754530"/>
                  <a:gd name="connsiteX109" fmla="*/ 62308 w 1549231"/>
                  <a:gd name="connsiteY109" fmla="*/ 202164 h 1754530"/>
                  <a:gd name="connsiteX110" fmla="*/ 83263 w 1549231"/>
                  <a:gd name="connsiteY110" fmla="*/ 224389 h 1754530"/>
                  <a:gd name="connsiteX111" fmla="*/ 31193 w 1549231"/>
                  <a:gd name="connsiteY111" fmla="*/ 270109 h 1754530"/>
                  <a:gd name="connsiteX112" fmla="*/ 7063 w 1549231"/>
                  <a:gd name="connsiteY112" fmla="*/ 266299 h 1754530"/>
                  <a:gd name="connsiteX113" fmla="*/ 78 w 1549231"/>
                  <a:gd name="connsiteY113" fmla="*/ 268204 h 1754530"/>
                  <a:gd name="connsiteX114" fmla="*/ 14683 w 1549231"/>
                  <a:gd name="connsiteY114" fmla="*/ 289794 h 1754530"/>
                  <a:gd name="connsiteX115" fmla="*/ 12778 w 1549231"/>
                  <a:gd name="connsiteY115" fmla="*/ 301859 h 1754530"/>
                  <a:gd name="connsiteX116" fmla="*/ 44528 w 1549231"/>
                  <a:gd name="connsiteY116" fmla="*/ 325989 h 1754530"/>
                  <a:gd name="connsiteX117" fmla="*/ 12778 w 1549231"/>
                  <a:gd name="connsiteY117" fmla="*/ 381234 h 1754530"/>
                  <a:gd name="connsiteX118" fmla="*/ 21033 w 1549231"/>
                  <a:gd name="connsiteY118" fmla="*/ 398379 h 1754530"/>
                  <a:gd name="connsiteX119" fmla="*/ 17223 w 1549231"/>
                  <a:gd name="connsiteY119" fmla="*/ 423144 h 1754530"/>
                  <a:gd name="connsiteX120" fmla="*/ 110568 w 1549231"/>
                  <a:gd name="connsiteY120" fmla="*/ 463784 h 1754530"/>
                  <a:gd name="connsiteX121" fmla="*/ 78818 w 1549231"/>
                  <a:gd name="connsiteY121" fmla="*/ 519029 h 1754530"/>
                  <a:gd name="connsiteX122" fmla="*/ 80723 w 1549231"/>
                  <a:gd name="connsiteY122" fmla="*/ 533634 h 1754530"/>
                  <a:gd name="connsiteX123" fmla="*/ 101043 w 1549231"/>
                  <a:gd name="connsiteY123" fmla="*/ 538079 h 1754530"/>
                  <a:gd name="connsiteX124" fmla="*/ 170258 w 1549231"/>
                  <a:gd name="connsiteY124" fmla="*/ 517124 h 1754530"/>
                  <a:gd name="connsiteX125" fmla="*/ 169623 w 1549231"/>
                  <a:gd name="connsiteY125" fmla="*/ 507599 h 1754530"/>
                  <a:gd name="connsiteX126" fmla="*/ 182323 w 1549231"/>
                  <a:gd name="connsiteY126" fmla="*/ 499979 h 1754530"/>
                  <a:gd name="connsiteX127" fmla="*/ 189308 w 1549231"/>
                  <a:gd name="connsiteY127" fmla="*/ 485374 h 1754530"/>
                  <a:gd name="connsiteX128" fmla="*/ 210898 w 1549231"/>
                  <a:gd name="connsiteY128" fmla="*/ 479024 h 1754530"/>
                  <a:gd name="connsiteX129" fmla="*/ 215978 w 1549231"/>
                  <a:gd name="connsiteY129" fmla="*/ 460609 h 1754530"/>
                  <a:gd name="connsiteX130" fmla="*/ 264238 w 1549231"/>
                  <a:gd name="connsiteY130" fmla="*/ 439019 h 1754530"/>
                  <a:gd name="connsiteX131" fmla="*/ 311228 w 1549231"/>
                  <a:gd name="connsiteY131" fmla="*/ 458069 h 1754530"/>
                  <a:gd name="connsiteX132" fmla="*/ 320753 w 1549231"/>
                  <a:gd name="connsiteY132" fmla="*/ 472039 h 1754530"/>
                  <a:gd name="connsiteX133" fmla="*/ 323928 w 1549231"/>
                  <a:gd name="connsiteY133" fmla="*/ 463149 h 1754530"/>
                  <a:gd name="connsiteX134" fmla="*/ 396318 w 1549231"/>
                  <a:gd name="connsiteY134" fmla="*/ 532999 h 1754530"/>
                  <a:gd name="connsiteX135" fmla="*/ 397588 w 1549231"/>
                  <a:gd name="connsiteY135" fmla="*/ 520299 h 1754530"/>
                  <a:gd name="connsiteX136" fmla="*/ 431243 w 1549231"/>
                  <a:gd name="connsiteY136" fmla="*/ 540619 h 1754530"/>
                  <a:gd name="connsiteX137" fmla="*/ 447753 w 1549231"/>
                  <a:gd name="connsiteY137" fmla="*/ 646664 h 1754530"/>
                  <a:gd name="connsiteX138" fmla="*/ 471883 w 1549231"/>
                  <a:gd name="connsiteY138" fmla="*/ 693654 h 1754530"/>
                  <a:gd name="connsiteX139" fmla="*/ 460453 w 1549231"/>
                  <a:gd name="connsiteY139" fmla="*/ 748899 h 1754530"/>
                  <a:gd name="connsiteX140" fmla="*/ 494108 w 1549231"/>
                  <a:gd name="connsiteY140" fmla="*/ 755884 h 1754530"/>
                  <a:gd name="connsiteX141" fmla="*/ 489028 w 1549231"/>
                  <a:gd name="connsiteY141" fmla="*/ 777474 h 1754530"/>
                  <a:gd name="connsiteX142" fmla="*/ 515698 w 1549231"/>
                  <a:gd name="connsiteY142" fmla="*/ 790174 h 1754530"/>
                  <a:gd name="connsiteX143" fmla="*/ 545543 w 1549231"/>
                  <a:gd name="connsiteY143" fmla="*/ 837799 h 1754530"/>
                  <a:gd name="connsiteX144" fmla="*/ 531573 w 1549231"/>
                  <a:gd name="connsiteY144" fmla="*/ 858119 h 1754530"/>
                  <a:gd name="connsiteX145" fmla="*/ 572848 w 1549231"/>
                  <a:gd name="connsiteY145" fmla="*/ 862564 h 1754530"/>
                  <a:gd name="connsiteX146" fmla="*/ 625553 w 1549231"/>
                  <a:gd name="connsiteY146" fmla="*/ 937494 h 1754530"/>
                  <a:gd name="connsiteX147" fmla="*/ 636983 w 1549231"/>
                  <a:gd name="connsiteY147" fmla="*/ 938764 h 1754530"/>
                  <a:gd name="connsiteX148" fmla="*/ 663018 w 1549231"/>
                  <a:gd name="connsiteY148" fmla="*/ 960354 h 1754530"/>
                  <a:gd name="connsiteX149" fmla="*/ 675718 w 1549231"/>
                  <a:gd name="connsiteY149" fmla="*/ 999089 h 1754530"/>
                  <a:gd name="connsiteX150" fmla="*/ 706198 w 1549231"/>
                  <a:gd name="connsiteY150" fmla="*/ 1023854 h 1754530"/>
                  <a:gd name="connsiteX151" fmla="*/ 724613 w 1549231"/>
                  <a:gd name="connsiteY151" fmla="*/ 1056874 h 1754530"/>
                  <a:gd name="connsiteX152" fmla="*/ 732233 w 1549231"/>
                  <a:gd name="connsiteY152" fmla="*/ 1054334 h 1754530"/>
                  <a:gd name="connsiteX153" fmla="*/ 744933 w 1549231"/>
                  <a:gd name="connsiteY153" fmla="*/ 1068304 h 1754530"/>
                  <a:gd name="connsiteX154" fmla="*/ 776048 w 1549231"/>
                  <a:gd name="connsiteY154" fmla="*/ 1089894 h 1754530"/>
                  <a:gd name="connsiteX155" fmla="*/ 781763 w 1549231"/>
                  <a:gd name="connsiteY155" fmla="*/ 1106404 h 1754530"/>
                  <a:gd name="connsiteX156" fmla="*/ 818593 w 1549231"/>
                  <a:gd name="connsiteY156" fmla="*/ 1093704 h 1754530"/>
                  <a:gd name="connsiteX157" fmla="*/ 847168 w 1549231"/>
                  <a:gd name="connsiteY157" fmla="*/ 1110849 h 1754530"/>
                  <a:gd name="connsiteX158" fmla="*/ 876378 w 1549231"/>
                  <a:gd name="connsiteY158" fmla="*/ 1107674 h 1754530"/>
                  <a:gd name="connsiteX159" fmla="*/ 912573 w 1549231"/>
                  <a:gd name="connsiteY159" fmla="*/ 1169904 h 1754530"/>
                  <a:gd name="connsiteX160" fmla="*/ 919558 w 1549231"/>
                  <a:gd name="connsiteY160" fmla="*/ 1192764 h 1754530"/>
                  <a:gd name="connsiteX161" fmla="*/ 919558 w 1549231"/>
                  <a:gd name="connsiteY161" fmla="*/ 1192129 h 1754530"/>
                  <a:gd name="connsiteX162" fmla="*/ 924638 w 1549231"/>
                  <a:gd name="connsiteY162" fmla="*/ 1189589 h 1754530"/>
                  <a:gd name="connsiteX163" fmla="*/ 936068 w 1549231"/>
                  <a:gd name="connsiteY163" fmla="*/ 1196574 h 1754530"/>
                  <a:gd name="connsiteX164" fmla="*/ 948133 w 1549231"/>
                  <a:gd name="connsiteY164" fmla="*/ 1191494 h 1754530"/>
                  <a:gd name="connsiteX165" fmla="*/ 977343 w 1549231"/>
                  <a:gd name="connsiteY165" fmla="*/ 1218799 h 1754530"/>
                  <a:gd name="connsiteX166" fmla="*/ 951943 w 1549231"/>
                  <a:gd name="connsiteY166" fmla="*/ 1239119 h 1754530"/>
                  <a:gd name="connsiteX167" fmla="*/ 956388 w 1549231"/>
                  <a:gd name="connsiteY167" fmla="*/ 1242929 h 1754530"/>
                  <a:gd name="connsiteX168" fmla="*/ 976073 w 1549231"/>
                  <a:gd name="connsiteY168" fmla="*/ 1231499 h 1754530"/>
                  <a:gd name="connsiteX169" fmla="*/ 1019253 w 1549231"/>
                  <a:gd name="connsiteY169" fmla="*/ 1228324 h 1754530"/>
                  <a:gd name="connsiteX170" fmla="*/ 1047193 w 1549231"/>
                  <a:gd name="connsiteY170" fmla="*/ 1280394 h 1754530"/>
                  <a:gd name="connsiteX171" fmla="*/ 1033223 w 1549231"/>
                  <a:gd name="connsiteY171" fmla="*/ 1310874 h 1754530"/>
                  <a:gd name="connsiteX172" fmla="*/ 1063703 w 1549231"/>
                  <a:gd name="connsiteY172" fmla="*/ 1325479 h 1754530"/>
                  <a:gd name="connsiteX173" fmla="*/ 1102438 w 1549231"/>
                  <a:gd name="connsiteY173" fmla="*/ 1362309 h 1754530"/>
                  <a:gd name="connsiteX174" fmla="*/ 1143078 w 1549231"/>
                  <a:gd name="connsiteY174" fmla="*/ 1362944 h 1754530"/>
                  <a:gd name="connsiteX175" fmla="*/ 1154508 w 1549231"/>
                  <a:gd name="connsiteY175" fmla="*/ 1387074 h 1754530"/>
                  <a:gd name="connsiteX176" fmla="*/ 1163398 w 1549231"/>
                  <a:gd name="connsiteY176" fmla="*/ 1446764 h 1754530"/>
                  <a:gd name="connsiteX177" fmla="*/ 1185623 w 1549231"/>
                  <a:gd name="connsiteY177" fmla="*/ 1485499 h 1754530"/>
                  <a:gd name="connsiteX178" fmla="*/ 1192608 w 1549231"/>
                  <a:gd name="connsiteY178" fmla="*/ 1548364 h 1754530"/>
                  <a:gd name="connsiteX179" fmla="*/ 1207848 w 1549231"/>
                  <a:gd name="connsiteY179" fmla="*/ 1583289 h 1754530"/>
                  <a:gd name="connsiteX180" fmla="*/ 1151968 w 1549231"/>
                  <a:gd name="connsiteY180" fmla="*/ 1611864 h 1754530"/>
                  <a:gd name="connsiteX181" fmla="*/ 1157048 w 1549231"/>
                  <a:gd name="connsiteY181" fmla="*/ 1648059 h 1754530"/>
                  <a:gd name="connsiteX182" fmla="*/ 1115773 w 1549231"/>
                  <a:gd name="connsiteY182" fmla="*/ 1690604 h 1754530"/>
                  <a:gd name="connsiteX183" fmla="*/ 1129743 w 1549231"/>
                  <a:gd name="connsiteY183" fmla="*/ 1750294 h 1754530"/>
                  <a:gd name="connsiteX184" fmla="*/ 1219913 w 1549231"/>
                  <a:gd name="connsiteY184" fmla="*/ 1682984 h 1754530"/>
                  <a:gd name="connsiteX185" fmla="*/ 1255473 w 1549231"/>
                  <a:gd name="connsiteY185" fmla="*/ 1659489 h 1754530"/>
                  <a:gd name="connsiteX186" fmla="*/ 1263093 w 1549231"/>
                  <a:gd name="connsiteY186" fmla="*/ 1591544 h 1754530"/>
                  <a:gd name="connsiteX187" fmla="*/ 1352628 w 1549231"/>
                  <a:gd name="connsiteY187" fmla="*/ 1554714 h 1754530"/>
                  <a:gd name="connsiteX188" fmla="*/ 1341198 w 1549231"/>
                  <a:gd name="connsiteY188" fmla="*/ 1538839 h 1754530"/>
                  <a:gd name="connsiteX189" fmla="*/ 1346913 w 1549231"/>
                  <a:gd name="connsiteY189" fmla="*/ 1520424 h 1754530"/>
                  <a:gd name="connsiteX190" fmla="*/ 1343103 w 1549231"/>
                  <a:gd name="connsiteY190" fmla="*/ 1498199 h 1754530"/>
                  <a:gd name="connsiteX191" fmla="*/ 1350723 w 1549231"/>
                  <a:gd name="connsiteY191" fmla="*/ 1482959 h 1754530"/>
                  <a:gd name="connsiteX192" fmla="*/ 1333578 w 1549231"/>
                  <a:gd name="connsiteY192" fmla="*/ 1475974 h 1754530"/>
                  <a:gd name="connsiteX193" fmla="*/ 1293573 w 1549231"/>
                  <a:gd name="connsiteY193" fmla="*/ 1439779 h 1754530"/>
                  <a:gd name="connsiteX194" fmla="*/ 1259918 w 1549231"/>
                  <a:gd name="connsiteY194" fmla="*/ 1428984 h 1754530"/>
                  <a:gd name="connsiteX195" fmla="*/ 1260553 w 1549231"/>
                  <a:gd name="connsiteY195" fmla="*/ 1419459 h 1754530"/>
                  <a:gd name="connsiteX196" fmla="*/ 1277063 w 1549231"/>
                  <a:gd name="connsiteY196" fmla="*/ 1373104 h 1754530"/>
                  <a:gd name="connsiteX197" fmla="*/ 1272618 w 1549231"/>
                  <a:gd name="connsiteY197" fmla="*/ 1357229 h 1754530"/>
                  <a:gd name="connsiteX198" fmla="*/ 1321513 w 1549231"/>
                  <a:gd name="connsiteY198" fmla="*/ 1284204 h 1754530"/>
                  <a:gd name="connsiteX199" fmla="*/ 1362153 w 1549231"/>
                  <a:gd name="connsiteY199" fmla="*/ 1279759 h 1754530"/>
                  <a:gd name="connsiteX200" fmla="*/ 1378663 w 1549231"/>
                  <a:gd name="connsiteY200" fmla="*/ 1277219 h 1754530"/>
                  <a:gd name="connsiteX201" fmla="*/ 1361518 w 1549231"/>
                  <a:gd name="connsiteY201" fmla="*/ 1292459 h 1754530"/>
                  <a:gd name="connsiteX202" fmla="*/ 1389458 w 1549231"/>
                  <a:gd name="connsiteY202" fmla="*/ 1308969 h 1754530"/>
                  <a:gd name="connsiteX203" fmla="*/ 1463118 w 1549231"/>
                  <a:gd name="connsiteY203" fmla="*/ 1326749 h 1754530"/>
                  <a:gd name="connsiteX204" fmla="*/ 1465023 w 1549231"/>
                  <a:gd name="connsiteY204" fmla="*/ 1342624 h 1754530"/>
                  <a:gd name="connsiteX205" fmla="*/ 1476453 w 1549231"/>
                  <a:gd name="connsiteY205" fmla="*/ 1355324 h 1754530"/>
                  <a:gd name="connsiteX206" fmla="*/ 1473913 w 1549231"/>
                  <a:gd name="connsiteY206" fmla="*/ 1358499 h 1754530"/>
                  <a:gd name="connsiteX207" fmla="*/ 1468833 w 1549231"/>
                  <a:gd name="connsiteY207" fmla="*/ 1364849 h 1754530"/>
                  <a:gd name="connsiteX208" fmla="*/ 1475818 w 1549231"/>
                  <a:gd name="connsiteY208" fmla="*/ 1368024 h 1754530"/>
                  <a:gd name="connsiteX209" fmla="*/ 1501218 w 1549231"/>
                  <a:gd name="connsiteY209" fmla="*/ 1406124 h 1754530"/>
                  <a:gd name="connsiteX210" fmla="*/ 1533603 w 1549231"/>
                  <a:gd name="connsiteY210" fmla="*/ 1375644 h 1754530"/>
                  <a:gd name="connsiteX211" fmla="*/ 1548843 w 1549231"/>
                  <a:gd name="connsiteY211" fmla="*/ 1350879 h 1754530"/>
                  <a:gd name="connsiteX212" fmla="*/ 1485978 w 1549231"/>
                  <a:gd name="connsiteY212" fmla="*/ 1271504 h 1754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</a:cxnLst>
                <a:rect l="l" t="t" r="r" b="b"/>
                <a:pathLst>
                  <a:path w="1549231" h="1754530">
                    <a:moveTo>
                      <a:pt x="1485978" y="1271504"/>
                    </a:moveTo>
                    <a:cubicBezTo>
                      <a:pt x="1483438" y="1267059"/>
                      <a:pt x="1492328" y="1258169"/>
                      <a:pt x="1484073" y="1252454"/>
                    </a:cubicBezTo>
                    <a:cubicBezTo>
                      <a:pt x="1468198" y="1241659"/>
                      <a:pt x="1430098" y="1228959"/>
                      <a:pt x="1408508" y="1216259"/>
                    </a:cubicBezTo>
                    <a:cubicBezTo>
                      <a:pt x="1385648" y="1202289"/>
                      <a:pt x="1374218" y="1178794"/>
                      <a:pt x="1348183" y="1167364"/>
                    </a:cubicBezTo>
                    <a:cubicBezTo>
                      <a:pt x="1300558" y="1145774"/>
                      <a:pt x="1240868" y="1129899"/>
                      <a:pt x="1200228" y="1094974"/>
                    </a:cubicBezTo>
                    <a:cubicBezTo>
                      <a:pt x="1153873" y="1055604"/>
                      <a:pt x="1254838" y="1045444"/>
                      <a:pt x="1228168" y="1005439"/>
                    </a:cubicBezTo>
                    <a:cubicBezTo>
                      <a:pt x="1216738" y="988929"/>
                      <a:pt x="1179273" y="1006709"/>
                      <a:pt x="1162763" y="1002264"/>
                    </a:cubicBezTo>
                    <a:cubicBezTo>
                      <a:pt x="1148793" y="998454"/>
                      <a:pt x="1137363" y="1004169"/>
                      <a:pt x="1122758" y="1002899"/>
                    </a:cubicBezTo>
                    <a:cubicBezTo>
                      <a:pt x="1096723" y="1001629"/>
                      <a:pt x="1051003" y="980039"/>
                      <a:pt x="1031953" y="962894"/>
                    </a:cubicBezTo>
                    <a:cubicBezTo>
                      <a:pt x="1026238" y="957814"/>
                      <a:pt x="1033858" y="952099"/>
                      <a:pt x="1030683" y="947019"/>
                    </a:cubicBezTo>
                    <a:cubicBezTo>
                      <a:pt x="1025603" y="939399"/>
                      <a:pt x="1010363" y="938129"/>
                      <a:pt x="1004013" y="929239"/>
                    </a:cubicBezTo>
                    <a:cubicBezTo>
                      <a:pt x="970993" y="885424"/>
                      <a:pt x="946863" y="865104"/>
                      <a:pt x="930988" y="808589"/>
                    </a:cubicBezTo>
                    <a:cubicBezTo>
                      <a:pt x="923368" y="782554"/>
                      <a:pt x="912573" y="692384"/>
                      <a:pt x="898603" y="675874"/>
                    </a:cubicBezTo>
                    <a:cubicBezTo>
                      <a:pt x="879553" y="654284"/>
                      <a:pt x="877648" y="666349"/>
                      <a:pt x="857328" y="650474"/>
                    </a:cubicBezTo>
                    <a:cubicBezTo>
                      <a:pt x="843358" y="639679"/>
                      <a:pt x="833198" y="623169"/>
                      <a:pt x="820498" y="611104"/>
                    </a:cubicBezTo>
                    <a:cubicBezTo>
                      <a:pt x="787478" y="579989"/>
                      <a:pt x="743663" y="564114"/>
                      <a:pt x="736678" y="510774"/>
                    </a:cubicBezTo>
                    <a:cubicBezTo>
                      <a:pt x="732868" y="483469"/>
                      <a:pt x="729058" y="446004"/>
                      <a:pt x="741123" y="419969"/>
                    </a:cubicBezTo>
                    <a:cubicBezTo>
                      <a:pt x="744298" y="413619"/>
                      <a:pt x="748108" y="431399"/>
                      <a:pt x="758268" y="427589"/>
                    </a:cubicBezTo>
                    <a:cubicBezTo>
                      <a:pt x="762713" y="426319"/>
                      <a:pt x="753823" y="418699"/>
                      <a:pt x="755093" y="414889"/>
                    </a:cubicBezTo>
                    <a:cubicBezTo>
                      <a:pt x="755728" y="412984"/>
                      <a:pt x="762078" y="411714"/>
                      <a:pt x="762078" y="414254"/>
                    </a:cubicBezTo>
                    <a:cubicBezTo>
                      <a:pt x="762078" y="416159"/>
                      <a:pt x="769698" y="412984"/>
                      <a:pt x="770333" y="411714"/>
                    </a:cubicBezTo>
                    <a:cubicBezTo>
                      <a:pt x="770968" y="410444"/>
                      <a:pt x="777318" y="398379"/>
                      <a:pt x="777318" y="398379"/>
                    </a:cubicBezTo>
                    <a:cubicBezTo>
                      <a:pt x="771603" y="393934"/>
                      <a:pt x="756998" y="377424"/>
                      <a:pt x="756998" y="377424"/>
                    </a:cubicBezTo>
                    <a:cubicBezTo>
                      <a:pt x="754458" y="378694"/>
                      <a:pt x="758903" y="376154"/>
                      <a:pt x="755093" y="374249"/>
                    </a:cubicBezTo>
                    <a:cubicBezTo>
                      <a:pt x="753188" y="372979"/>
                      <a:pt x="749378" y="375519"/>
                      <a:pt x="748743" y="373614"/>
                    </a:cubicBezTo>
                    <a:cubicBezTo>
                      <a:pt x="746203" y="369169"/>
                      <a:pt x="753188" y="370439"/>
                      <a:pt x="753823" y="365994"/>
                    </a:cubicBezTo>
                    <a:cubicBezTo>
                      <a:pt x="754458" y="359644"/>
                      <a:pt x="751283" y="357104"/>
                      <a:pt x="750648" y="351389"/>
                    </a:cubicBezTo>
                    <a:cubicBezTo>
                      <a:pt x="750648" y="349484"/>
                      <a:pt x="753188" y="345039"/>
                      <a:pt x="751283" y="345039"/>
                    </a:cubicBezTo>
                    <a:cubicBezTo>
                      <a:pt x="746203" y="344404"/>
                      <a:pt x="739218" y="357104"/>
                      <a:pt x="740488" y="342499"/>
                    </a:cubicBezTo>
                    <a:cubicBezTo>
                      <a:pt x="742393" y="321544"/>
                      <a:pt x="735408" y="346944"/>
                      <a:pt x="733503" y="332339"/>
                    </a:cubicBezTo>
                    <a:cubicBezTo>
                      <a:pt x="733503" y="330434"/>
                      <a:pt x="731598" y="328529"/>
                      <a:pt x="732868" y="327259"/>
                    </a:cubicBezTo>
                    <a:cubicBezTo>
                      <a:pt x="743663" y="319004"/>
                      <a:pt x="754458" y="304399"/>
                      <a:pt x="755728" y="301224"/>
                    </a:cubicBezTo>
                    <a:cubicBezTo>
                      <a:pt x="754458" y="301224"/>
                      <a:pt x="753823" y="301859"/>
                      <a:pt x="753188" y="302494"/>
                    </a:cubicBezTo>
                    <a:cubicBezTo>
                      <a:pt x="755728" y="299954"/>
                      <a:pt x="756363" y="299954"/>
                      <a:pt x="755728" y="301224"/>
                    </a:cubicBezTo>
                    <a:cubicBezTo>
                      <a:pt x="761443" y="299319"/>
                      <a:pt x="770968" y="301859"/>
                      <a:pt x="770968" y="296779"/>
                    </a:cubicBezTo>
                    <a:cubicBezTo>
                      <a:pt x="770968" y="294239"/>
                      <a:pt x="765253" y="291699"/>
                      <a:pt x="767158" y="290429"/>
                    </a:cubicBezTo>
                    <a:cubicBezTo>
                      <a:pt x="769698" y="289159"/>
                      <a:pt x="772238" y="294239"/>
                      <a:pt x="775413" y="294239"/>
                    </a:cubicBezTo>
                    <a:cubicBezTo>
                      <a:pt x="782398" y="294874"/>
                      <a:pt x="776683" y="278999"/>
                      <a:pt x="784938" y="289159"/>
                    </a:cubicBezTo>
                    <a:cubicBezTo>
                      <a:pt x="786843" y="291064"/>
                      <a:pt x="795733" y="287889"/>
                      <a:pt x="793828" y="289794"/>
                    </a:cubicBezTo>
                    <a:cubicBezTo>
                      <a:pt x="782398" y="303129"/>
                      <a:pt x="775413" y="293604"/>
                      <a:pt x="769698" y="309479"/>
                    </a:cubicBezTo>
                    <a:cubicBezTo>
                      <a:pt x="769698" y="309479"/>
                      <a:pt x="778588" y="306304"/>
                      <a:pt x="792558" y="300589"/>
                    </a:cubicBezTo>
                    <a:cubicBezTo>
                      <a:pt x="809068" y="294239"/>
                      <a:pt x="829388" y="279634"/>
                      <a:pt x="847168" y="278999"/>
                    </a:cubicBezTo>
                    <a:cubicBezTo>
                      <a:pt x="849708" y="278999"/>
                      <a:pt x="875743" y="278364"/>
                      <a:pt x="870028" y="268204"/>
                    </a:cubicBezTo>
                    <a:cubicBezTo>
                      <a:pt x="868758" y="266299"/>
                      <a:pt x="865583" y="270744"/>
                      <a:pt x="863043" y="270744"/>
                    </a:cubicBezTo>
                    <a:cubicBezTo>
                      <a:pt x="863043" y="270744"/>
                      <a:pt x="856058" y="266934"/>
                      <a:pt x="859233" y="264394"/>
                    </a:cubicBezTo>
                    <a:cubicBezTo>
                      <a:pt x="868758" y="256774"/>
                      <a:pt x="873203" y="251694"/>
                      <a:pt x="883998" y="259949"/>
                    </a:cubicBezTo>
                    <a:cubicBezTo>
                      <a:pt x="888443" y="263759"/>
                      <a:pt x="898603" y="261219"/>
                      <a:pt x="903048" y="265029"/>
                    </a:cubicBezTo>
                    <a:cubicBezTo>
                      <a:pt x="904953" y="266299"/>
                      <a:pt x="906858" y="268839"/>
                      <a:pt x="906858" y="271379"/>
                    </a:cubicBezTo>
                    <a:cubicBezTo>
                      <a:pt x="906858" y="273919"/>
                      <a:pt x="900508" y="275189"/>
                      <a:pt x="901778" y="277094"/>
                    </a:cubicBezTo>
                    <a:cubicBezTo>
                      <a:pt x="903683" y="278999"/>
                      <a:pt x="906223" y="274554"/>
                      <a:pt x="908763" y="273284"/>
                    </a:cubicBezTo>
                    <a:cubicBezTo>
                      <a:pt x="918923" y="268204"/>
                      <a:pt x="920193" y="249789"/>
                      <a:pt x="934163" y="260584"/>
                    </a:cubicBezTo>
                    <a:cubicBezTo>
                      <a:pt x="945593" y="269474"/>
                      <a:pt x="942418" y="277729"/>
                      <a:pt x="947498" y="286619"/>
                    </a:cubicBezTo>
                    <a:cubicBezTo>
                      <a:pt x="948768" y="288524"/>
                      <a:pt x="955118" y="288524"/>
                      <a:pt x="953848" y="290429"/>
                    </a:cubicBezTo>
                    <a:cubicBezTo>
                      <a:pt x="951943" y="292969"/>
                      <a:pt x="948133" y="289159"/>
                      <a:pt x="944958" y="289794"/>
                    </a:cubicBezTo>
                    <a:cubicBezTo>
                      <a:pt x="943688" y="289794"/>
                      <a:pt x="943053" y="291699"/>
                      <a:pt x="942418" y="292969"/>
                    </a:cubicBezTo>
                    <a:cubicBezTo>
                      <a:pt x="950673" y="294874"/>
                      <a:pt x="959563" y="300589"/>
                      <a:pt x="965278" y="292969"/>
                    </a:cubicBezTo>
                    <a:cubicBezTo>
                      <a:pt x="979248" y="275824"/>
                      <a:pt x="937338" y="260584"/>
                      <a:pt x="930353" y="251059"/>
                    </a:cubicBezTo>
                    <a:cubicBezTo>
                      <a:pt x="922733" y="241534"/>
                      <a:pt x="941783" y="229469"/>
                      <a:pt x="937338" y="219944"/>
                    </a:cubicBezTo>
                    <a:cubicBezTo>
                      <a:pt x="934798" y="214229"/>
                      <a:pt x="915748" y="226929"/>
                      <a:pt x="918288" y="212324"/>
                    </a:cubicBezTo>
                    <a:cubicBezTo>
                      <a:pt x="919558" y="205339"/>
                      <a:pt x="948768" y="191369"/>
                      <a:pt x="944323" y="183114"/>
                    </a:cubicBezTo>
                    <a:cubicBezTo>
                      <a:pt x="939878" y="174224"/>
                      <a:pt x="904953" y="175494"/>
                      <a:pt x="909398" y="158349"/>
                    </a:cubicBezTo>
                    <a:cubicBezTo>
                      <a:pt x="914478" y="139934"/>
                      <a:pt x="949403" y="147554"/>
                      <a:pt x="955753" y="118344"/>
                    </a:cubicBezTo>
                    <a:lnTo>
                      <a:pt x="957658" y="115169"/>
                    </a:lnTo>
                    <a:cubicBezTo>
                      <a:pt x="902413" y="102469"/>
                      <a:pt x="831293" y="100564"/>
                      <a:pt x="793193" y="72624"/>
                    </a:cubicBezTo>
                    <a:cubicBezTo>
                      <a:pt x="788748" y="69449"/>
                      <a:pt x="788748" y="58654"/>
                      <a:pt x="783668" y="56114"/>
                    </a:cubicBezTo>
                    <a:cubicBezTo>
                      <a:pt x="781128" y="54844"/>
                      <a:pt x="776683" y="57384"/>
                      <a:pt x="775413" y="55479"/>
                    </a:cubicBezTo>
                    <a:cubicBezTo>
                      <a:pt x="772238" y="51669"/>
                      <a:pt x="781128" y="45319"/>
                      <a:pt x="779223" y="40239"/>
                    </a:cubicBezTo>
                    <a:cubicBezTo>
                      <a:pt x="777318" y="35159"/>
                      <a:pt x="763983" y="33889"/>
                      <a:pt x="760808" y="28809"/>
                    </a:cubicBezTo>
                    <a:cubicBezTo>
                      <a:pt x="760173" y="27539"/>
                      <a:pt x="759538" y="10394"/>
                      <a:pt x="760808" y="9759"/>
                    </a:cubicBezTo>
                    <a:cubicBezTo>
                      <a:pt x="763983" y="7219"/>
                      <a:pt x="773508" y="5949"/>
                      <a:pt x="770968" y="2774"/>
                    </a:cubicBezTo>
                    <a:cubicBezTo>
                      <a:pt x="765253" y="-4211"/>
                      <a:pt x="744298" y="4044"/>
                      <a:pt x="737313" y="5314"/>
                    </a:cubicBezTo>
                    <a:cubicBezTo>
                      <a:pt x="717628" y="9124"/>
                      <a:pt x="642698" y="1504"/>
                      <a:pt x="636348" y="5949"/>
                    </a:cubicBezTo>
                    <a:cubicBezTo>
                      <a:pt x="627458" y="12299"/>
                      <a:pt x="623013" y="37699"/>
                      <a:pt x="612853" y="41509"/>
                    </a:cubicBezTo>
                    <a:cubicBezTo>
                      <a:pt x="610313" y="42144"/>
                      <a:pt x="578563" y="33254"/>
                      <a:pt x="577293" y="31349"/>
                    </a:cubicBezTo>
                    <a:cubicBezTo>
                      <a:pt x="575388" y="28174"/>
                      <a:pt x="584913" y="21189"/>
                      <a:pt x="570308" y="18014"/>
                    </a:cubicBezTo>
                    <a:cubicBezTo>
                      <a:pt x="562053" y="16109"/>
                      <a:pt x="552528" y="22459"/>
                      <a:pt x="544908" y="14839"/>
                    </a:cubicBezTo>
                    <a:lnTo>
                      <a:pt x="545543" y="11664"/>
                    </a:lnTo>
                    <a:cubicBezTo>
                      <a:pt x="542368" y="25634"/>
                      <a:pt x="533478" y="35159"/>
                      <a:pt x="530303" y="47859"/>
                    </a:cubicBezTo>
                    <a:cubicBezTo>
                      <a:pt x="527763" y="58019"/>
                      <a:pt x="543638" y="55479"/>
                      <a:pt x="541098" y="68179"/>
                    </a:cubicBezTo>
                    <a:lnTo>
                      <a:pt x="536018" y="77069"/>
                    </a:lnTo>
                    <a:cubicBezTo>
                      <a:pt x="512523" y="84054"/>
                      <a:pt x="516333" y="42779"/>
                      <a:pt x="492838" y="56114"/>
                    </a:cubicBezTo>
                    <a:cubicBezTo>
                      <a:pt x="469978" y="68814"/>
                      <a:pt x="496648" y="89769"/>
                      <a:pt x="496648" y="94214"/>
                    </a:cubicBezTo>
                    <a:cubicBezTo>
                      <a:pt x="496648" y="94214"/>
                      <a:pt x="488393" y="108819"/>
                      <a:pt x="488393" y="108819"/>
                    </a:cubicBezTo>
                    <a:cubicBezTo>
                      <a:pt x="487758" y="120884"/>
                      <a:pt x="503633" y="121519"/>
                      <a:pt x="485853" y="127234"/>
                    </a:cubicBezTo>
                    <a:cubicBezTo>
                      <a:pt x="483313" y="127869"/>
                      <a:pt x="481408" y="130409"/>
                      <a:pt x="478868" y="129774"/>
                    </a:cubicBezTo>
                    <a:cubicBezTo>
                      <a:pt x="471883" y="126599"/>
                      <a:pt x="475058" y="101199"/>
                      <a:pt x="467438" y="96754"/>
                    </a:cubicBezTo>
                    <a:cubicBezTo>
                      <a:pt x="451563" y="86594"/>
                      <a:pt x="435688" y="111994"/>
                      <a:pt x="422353" y="106914"/>
                    </a:cubicBezTo>
                    <a:cubicBezTo>
                      <a:pt x="399493" y="97389"/>
                      <a:pt x="418543" y="75799"/>
                      <a:pt x="406478" y="63734"/>
                    </a:cubicBezTo>
                    <a:cubicBezTo>
                      <a:pt x="403938" y="61194"/>
                      <a:pt x="402668" y="72624"/>
                      <a:pt x="398858" y="71989"/>
                    </a:cubicBezTo>
                    <a:cubicBezTo>
                      <a:pt x="397588" y="71989"/>
                      <a:pt x="391873" y="52304"/>
                      <a:pt x="382348" y="66909"/>
                    </a:cubicBezTo>
                    <a:cubicBezTo>
                      <a:pt x="381078" y="69449"/>
                      <a:pt x="382348" y="71989"/>
                      <a:pt x="382348" y="74529"/>
                    </a:cubicBezTo>
                    <a:cubicBezTo>
                      <a:pt x="382348" y="80244"/>
                      <a:pt x="384888" y="92944"/>
                      <a:pt x="382348" y="98024"/>
                    </a:cubicBezTo>
                    <a:cubicBezTo>
                      <a:pt x="374728" y="117709"/>
                      <a:pt x="332818" y="132949"/>
                      <a:pt x="334723" y="157714"/>
                    </a:cubicBezTo>
                    <a:cubicBezTo>
                      <a:pt x="335358" y="162794"/>
                      <a:pt x="352503" y="181844"/>
                      <a:pt x="335358" y="186289"/>
                    </a:cubicBezTo>
                    <a:cubicBezTo>
                      <a:pt x="322658" y="189464"/>
                      <a:pt x="325198" y="164064"/>
                      <a:pt x="321388" y="158984"/>
                    </a:cubicBezTo>
                    <a:lnTo>
                      <a:pt x="307418" y="150729"/>
                    </a:lnTo>
                    <a:cubicBezTo>
                      <a:pt x="306783" y="145014"/>
                      <a:pt x="317578" y="142474"/>
                      <a:pt x="318213" y="136124"/>
                    </a:cubicBezTo>
                    <a:cubicBezTo>
                      <a:pt x="318213" y="134219"/>
                      <a:pt x="275033" y="109454"/>
                      <a:pt x="271223" y="94849"/>
                    </a:cubicBezTo>
                    <a:cubicBezTo>
                      <a:pt x="269953" y="88499"/>
                      <a:pt x="276303" y="70719"/>
                      <a:pt x="276303" y="63099"/>
                    </a:cubicBezTo>
                    <a:cubicBezTo>
                      <a:pt x="276303" y="60559"/>
                      <a:pt x="278843" y="56749"/>
                      <a:pt x="276938" y="54844"/>
                    </a:cubicBezTo>
                    <a:cubicBezTo>
                      <a:pt x="273128" y="51669"/>
                      <a:pt x="236933" y="77704"/>
                      <a:pt x="231853" y="80244"/>
                    </a:cubicBezTo>
                    <a:cubicBezTo>
                      <a:pt x="214708" y="91039"/>
                      <a:pt x="235028" y="89134"/>
                      <a:pt x="232488" y="101834"/>
                    </a:cubicBezTo>
                    <a:cubicBezTo>
                      <a:pt x="231218" y="109454"/>
                      <a:pt x="187403" y="145014"/>
                      <a:pt x="184228" y="145014"/>
                    </a:cubicBezTo>
                    <a:cubicBezTo>
                      <a:pt x="175338" y="146284"/>
                      <a:pt x="162638" y="127234"/>
                      <a:pt x="151843" y="127234"/>
                    </a:cubicBezTo>
                    <a:cubicBezTo>
                      <a:pt x="132793" y="127869"/>
                      <a:pt x="106758" y="145649"/>
                      <a:pt x="86438" y="136124"/>
                    </a:cubicBezTo>
                    <a:cubicBezTo>
                      <a:pt x="83263" y="134854"/>
                      <a:pt x="81993" y="131679"/>
                      <a:pt x="80088" y="128504"/>
                    </a:cubicBezTo>
                    <a:lnTo>
                      <a:pt x="78818" y="125329"/>
                    </a:lnTo>
                    <a:cubicBezTo>
                      <a:pt x="15953" y="153904"/>
                      <a:pt x="49608" y="148189"/>
                      <a:pt x="63578" y="179939"/>
                    </a:cubicBezTo>
                    <a:cubicBezTo>
                      <a:pt x="64848" y="182479"/>
                      <a:pt x="63578" y="185019"/>
                      <a:pt x="62943" y="187559"/>
                    </a:cubicBezTo>
                    <a:cubicBezTo>
                      <a:pt x="62943" y="187559"/>
                      <a:pt x="62308" y="202164"/>
                      <a:pt x="62308" y="202164"/>
                    </a:cubicBezTo>
                    <a:cubicBezTo>
                      <a:pt x="64848" y="209784"/>
                      <a:pt x="82628" y="216769"/>
                      <a:pt x="83263" y="224389"/>
                    </a:cubicBezTo>
                    <a:cubicBezTo>
                      <a:pt x="83898" y="234549"/>
                      <a:pt x="39448" y="270109"/>
                      <a:pt x="31193" y="270109"/>
                    </a:cubicBezTo>
                    <a:cubicBezTo>
                      <a:pt x="21668" y="270109"/>
                      <a:pt x="26113" y="260584"/>
                      <a:pt x="7063" y="266299"/>
                    </a:cubicBezTo>
                    <a:cubicBezTo>
                      <a:pt x="4523" y="266934"/>
                      <a:pt x="713" y="265664"/>
                      <a:pt x="78" y="268204"/>
                    </a:cubicBezTo>
                    <a:cubicBezTo>
                      <a:pt x="-1192" y="272649"/>
                      <a:pt x="13413" y="285349"/>
                      <a:pt x="14683" y="289794"/>
                    </a:cubicBezTo>
                    <a:cubicBezTo>
                      <a:pt x="15953" y="293604"/>
                      <a:pt x="10873" y="298684"/>
                      <a:pt x="12778" y="301859"/>
                    </a:cubicBezTo>
                    <a:cubicBezTo>
                      <a:pt x="17858" y="312654"/>
                      <a:pt x="39448" y="315829"/>
                      <a:pt x="44528" y="325989"/>
                    </a:cubicBezTo>
                    <a:cubicBezTo>
                      <a:pt x="59133" y="353294"/>
                      <a:pt x="24208" y="362819"/>
                      <a:pt x="12778" y="381234"/>
                    </a:cubicBezTo>
                    <a:cubicBezTo>
                      <a:pt x="6428" y="391394"/>
                      <a:pt x="22938" y="392029"/>
                      <a:pt x="21033" y="398379"/>
                    </a:cubicBezTo>
                    <a:cubicBezTo>
                      <a:pt x="19128" y="405999"/>
                      <a:pt x="9603" y="410444"/>
                      <a:pt x="17223" y="423144"/>
                    </a:cubicBezTo>
                    <a:cubicBezTo>
                      <a:pt x="47703" y="475214"/>
                      <a:pt x="102313" y="456164"/>
                      <a:pt x="110568" y="463784"/>
                    </a:cubicBezTo>
                    <a:cubicBezTo>
                      <a:pt x="130888" y="480929"/>
                      <a:pt x="83263" y="508234"/>
                      <a:pt x="78818" y="519029"/>
                    </a:cubicBezTo>
                    <a:cubicBezTo>
                      <a:pt x="78818" y="519029"/>
                      <a:pt x="80088" y="529824"/>
                      <a:pt x="80723" y="533634"/>
                    </a:cubicBezTo>
                    <a:cubicBezTo>
                      <a:pt x="87708" y="534904"/>
                      <a:pt x="97233" y="538714"/>
                      <a:pt x="101043" y="538079"/>
                    </a:cubicBezTo>
                    <a:cubicBezTo>
                      <a:pt x="118188" y="536174"/>
                      <a:pt x="158828" y="531094"/>
                      <a:pt x="170258" y="517124"/>
                    </a:cubicBezTo>
                    <a:cubicBezTo>
                      <a:pt x="172163" y="514584"/>
                      <a:pt x="167718" y="510139"/>
                      <a:pt x="169623" y="507599"/>
                    </a:cubicBezTo>
                    <a:cubicBezTo>
                      <a:pt x="172163" y="503789"/>
                      <a:pt x="179148" y="503789"/>
                      <a:pt x="182323" y="499979"/>
                    </a:cubicBezTo>
                    <a:cubicBezTo>
                      <a:pt x="187403" y="494264"/>
                      <a:pt x="179783" y="491089"/>
                      <a:pt x="189308" y="485374"/>
                    </a:cubicBezTo>
                    <a:cubicBezTo>
                      <a:pt x="194388" y="482199"/>
                      <a:pt x="206453" y="483469"/>
                      <a:pt x="210898" y="479024"/>
                    </a:cubicBezTo>
                    <a:cubicBezTo>
                      <a:pt x="215343" y="474579"/>
                      <a:pt x="214073" y="465054"/>
                      <a:pt x="215978" y="460609"/>
                    </a:cubicBezTo>
                    <a:cubicBezTo>
                      <a:pt x="218518" y="454894"/>
                      <a:pt x="257888" y="439654"/>
                      <a:pt x="264238" y="439019"/>
                    </a:cubicBezTo>
                    <a:cubicBezTo>
                      <a:pt x="266143" y="439019"/>
                      <a:pt x="309958" y="457434"/>
                      <a:pt x="311228" y="458069"/>
                    </a:cubicBezTo>
                    <a:cubicBezTo>
                      <a:pt x="311228" y="458069"/>
                      <a:pt x="313768" y="477754"/>
                      <a:pt x="320753" y="472039"/>
                    </a:cubicBezTo>
                    <a:cubicBezTo>
                      <a:pt x="323293" y="470134"/>
                      <a:pt x="321388" y="461879"/>
                      <a:pt x="323928" y="463149"/>
                    </a:cubicBezTo>
                    <a:cubicBezTo>
                      <a:pt x="334723" y="466324"/>
                      <a:pt x="384888" y="522204"/>
                      <a:pt x="396318" y="532999"/>
                    </a:cubicBezTo>
                    <a:cubicBezTo>
                      <a:pt x="399493" y="536174"/>
                      <a:pt x="395048" y="519664"/>
                      <a:pt x="397588" y="520299"/>
                    </a:cubicBezTo>
                    <a:cubicBezTo>
                      <a:pt x="400763" y="520934"/>
                      <a:pt x="426798" y="537444"/>
                      <a:pt x="431243" y="540619"/>
                    </a:cubicBezTo>
                    <a:cubicBezTo>
                      <a:pt x="465533" y="561574"/>
                      <a:pt x="433148" y="620629"/>
                      <a:pt x="447753" y="646664"/>
                    </a:cubicBezTo>
                    <a:cubicBezTo>
                      <a:pt x="456008" y="661269"/>
                      <a:pt x="468073" y="674604"/>
                      <a:pt x="471883" y="693654"/>
                    </a:cubicBezTo>
                    <a:cubicBezTo>
                      <a:pt x="475058" y="710164"/>
                      <a:pt x="455373" y="739374"/>
                      <a:pt x="460453" y="748899"/>
                    </a:cubicBezTo>
                    <a:cubicBezTo>
                      <a:pt x="462993" y="753344"/>
                      <a:pt x="484583" y="745089"/>
                      <a:pt x="494108" y="755884"/>
                    </a:cubicBezTo>
                    <a:cubicBezTo>
                      <a:pt x="504268" y="767314"/>
                      <a:pt x="488393" y="772394"/>
                      <a:pt x="489028" y="777474"/>
                    </a:cubicBezTo>
                    <a:cubicBezTo>
                      <a:pt x="490298" y="783189"/>
                      <a:pt x="511253" y="786364"/>
                      <a:pt x="515698" y="790174"/>
                    </a:cubicBezTo>
                    <a:cubicBezTo>
                      <a:pt x="515698" y="790174"/>
                      <a:pt x="545543" y="836529"/>
                      <a:pt x="545543" y="837799"/>
                    </a:cubicBezTo>
                    <a:cubicBezTo>
                      <a:pt x="545543" y="856214"/>
                      <a:pt x="527763" y="841609"/>
                      <a:pt x="531573" y="858119"/>
                    </a:cubicBezTo>
                    <a:cubicBezTo>
                      <a:pt x="532843" y="862564"/>
                      <a:pt x="560783" y="861294"/>
                      <a:pt x="572848" y="862564"/>
                    </a:cubicBezTo>
                    <a:cubicBezTo>
                      <a:pt x="604598" y="865739"/>
                      <a:pt x="609678" y="924159"/>
                      <a:pt x="625553" y="937494"/>
                    </a:cubicBezTo>
                    <a:cubicBezTo>
                      <a:pt x="625553" y="937494"/>
                      <a:pt x="636983" y="938764"/>
                      <a:pt x="636983" y="938764"/>
                    </a:cubicBezTo>
                    <a:cubicBezTo>
                      <a:pt x="645873" y="942574"/>
                      <a:pt x="656668" y="954639"/>
                      <a:pt x="663018" y="960354"/>
                    </a:cubicBezTo>
                    <a:cubicBezTo>
                      <a:pt x="675083" y="971149"/>
                      <a:pt x="668733" y="987024"/>
                      <a:pt x="675718" y="999089"/>
                    </a:cubicBezTo>
                    <a:cubicBezTo>
                      <a:pt x="680798" y="1008614"/>
                      <a:pt x="699213" y="1014964"/>
                      <a:pt x="706198" y="1023854"/>
                    </a:cubicBezTo>
                    <a:cubicBezTo>
                      <a:pt x="710643" y="1030204"/>
                      <a:pt x="717628" y="1054334"/>
                      <a:pt x="724613" y="1056874"/>
                    </a:cubicBezTo>
                    <a:cubicBezTo>
                      <a:pt x="727153" y="1057509"/>
                      <a:pt x="729693" y="1053699"/>
                      <a:pt x="732233" y="1054334"/>
                    </a:cubicBezTo>
                    <a:cubicBezTo>
                      <a:pt x="737313" y="1054969"/>
                      <a:pt x="740488" y="1066399"/>
                      <a:pt x="744933" y="1068304"/>
                    </a:cubicBezTo>
                    <a:cubicBezTo>
                      <a:pt x="761443" y="1074654"/>
                      <a:pt x="764618" y="1064494"/>
                      <a:pt x="776048" y="1089894"/>
                    </a:cubicBezTo>
                    <a:lnTo>
                      <a:pt x="781763" y="1106404"/>
                    </a:lnTo>
                    <a:cubicBezTo>
                      <a:pt x="787478" y="1111484"/>
                      <a:pt x="808433" y="1092434"/>
                      <a:pt x="818593" y="1093704"/>
                    </a:cubicBezTo>
                    <a:cubicBezTo>
                      <a:pt x="829388" y="1095609"/>
                      <a:pt x="837008" y="1108944"/>
                      <a:pt x="847168" y="1110849"/>
                    </a:cubicBezTo>
                    <a:cubicBezTo>
                      <a:pt x="856693" y="1112754"/>
                      <a:pt x="865583" y="1101959"/>
                      <a:pt x="876378" y="1107674"/>
                    </a:cubicBezTo>
                    <a:cubicBezTo>
                      <a:pt x="892888" y="1116564"/>
                      <a:pt x="906223" y="1154029"/>
                      <a:pt x="912573" y="1169904"/>
                    </a:cubicBezTo>
                    <a:cubicBezTo>
                      <a:pt x="913843" y="1172444"/>
                      <a:pt x="917018" y="1185144"/>
                      <a:pt x="919558" y="1192764"/>
                    </a:cubicBezTo>
                    <a:cubicBezTo>
                      <a:pt x="919558" y="1192764"/>
                      <a:pt x="919558" y="1192129"/>
                      <a:pt x="919558" y="1192129"/>
                    </a:cubicBezTo>
                    <a:cubicBezTo>
                      <a:pt x="920193" y="1190224"/>
                      <a:pt x="922733" y="1188954"/>
                      <a:pt x="924638" y="1189589"/>
                    </a:cubicBezTo>
                    <a:cubicBezTo>
                      <a:pt x="929718" y="1190224"/>
                      <a:pt x="930988" y="1196574"/>
                      <a:pt x="936068" y="1196574"/>
                    </a:cubicBezTo>
                    <a:cubicBezTo>
                      <a:pt x="940513" y="1197209"/>
                      <a:pt x="943688" y="1190859"/>
                      <a:pt x="948133" y="1191494"/>
                    </a:cubicBezTo>
                    <a:cubicBezTo>
                      <a:pt x="954483" y="1192129"/>
                      <a:pt x="979248" y="1211179"/>
                      <a:pt x="977343" y="1218799"/>
                    </a:cubicBezTo>
                    <a:cubicBezTo>
                      <a:pt x="975438" y="1227689"/>
                      <a:pt x="950038" y="1228324"/>
                      <a:pt x="951943" y="1239119"/>
                    </a:cubicBezTo>
                    <a:cubicBezTo>
                      <a:pt x="951943" y="1241024"/>
                      <a:pt x="954483" y="1242929"/>
                      <a:pt x="956388" y="1242929"/>
                    </a:cubicBezTo>
                    <a:cubicBezTo>
                      <a:pt x="962738" y="1242294"/>
                      <a:pt x="969723" y="1231499"/>
                      <a:pt x="976073" y="1231499"/>
                    </a:cubicBezTo>
                    <a:cubicBezTo>
                      <a:pt x="991948" y="1232769"/>
                      <a:pt x="1003378" y="1227054"/>
                      <a:pt x="1019253" y="1228324"/>
                    </a:cubicBezTo>
                    <a:cubicBezTo>
                      <a:pt x="1030048" y="1228959"/>
                      <a:pt x="1045923" y="1271504"/>
                      <a:pt x="1047193" y="1280394"/>
                    </a:cubicBezTo>
                    <a:cubicBezTo>
                      <a:pt x="1049098" y="1293729"/>
                      <a:pt x="1028778" y="1296269"/>
                      <a:pt x="1033223" y="1310874"/>
                    </a:cubicBezTo>
                    <a:cubicBezTo>
                      <a:pt x="1035763" y="1319764"/>
                      <a:pt x="1057988" y="1322304"/>
                      <a:pt x="1063703" y="1325479"/>
                    </a:cubicBezTo>
                    <a:cubicBezTo>
                      <a:pt x="1077038" y="1332464"/>
                      <a:pt x="1084658" y="1364214"/>
                      <a:pt x="1102438" y="1362309"/>
                    </a:cubicBezTo>
                    <a:cubicBezTo>
                      <a:pt x="1114503" y="1361039"/>
                      <a:pt x="1122123" y="1319129"/>
                      <a:pt x="1143078" y="1362944"/>
                    </a:cubicBezTo>
                    <a:cubicBezTo>
                      <a:pt x="1146253" y="1369294"/>
                      <a:pt x="1153873" y="1380089"/>
                      <a:pt x="1154508" y="1387074"/>
                    </a:cubicBezTo>
                    <a:cubicBezTo>
                      <a:pt x="1155778" y="1404219"/>
                      <a:pt x="1152603" y="1429619"/>
                      <a:pt x="1163398" y="1446764"/>
                    </a:cubicBezTo>
                    <a:cubicBezTo>
                      <a:pt x="1171653" y="1459464"/>
                      <a:pt x="1181813" y="1468354"/>
                      <a:pt x="1185623" y="1485499"/>
                    </a:cubicBezTo>
                    <a:cubicBezTo>
                      <a:pt x="1190703" y="1505819"/>
                      <a:pt x="1185623" y="1528044"/>
                      <a:pt x="1192608" y="1548364"/>
                    </a:cubicBezTo>
                    <a:cubicBezTo>
                      <a:pt x="1198958" y="1567414"/>
                      <a:pt x="1212928" y="1559794"/>
                      <a:pt x="1207848" y="1583289"/>
                    </a:cubicBezTo>
                    <a:cubicBezTo>
                      <a:pt x="1200863" y="1618214"/>
                      <a:pt x="1172923" y="1592814"/>
                      <a:pt x="1151968" y="1611864"/>
                    </a:cubicBezTo>
                    <a:cubicBezTo>
                      <a:pt x="1141808" y="1620754"/>
                      <a:pt x="1163398" y="1633454"/>
                      <a:pt x="1157048" y="1648059"/>
                    </a:cubicBezTo>
                    <a:cubicBezTo>
                      <a:pt x="1134188" y="1702669"/>
                      <a:pt x="1137998" y="1669014"/>
                      <a:pt x="1115773" y="1690604"/>
                    </a:cubicBezTo>
                    <a:cubicBezTo>
                      <a:pt x="1110693" y="1695684"/>
                      <a:pt x="1112598" y="1745849"/>
                      <a:pt x="1129743" y="1750294"/>
                    </a:cubicBezTo>
                    <a:cubicBezTo>
                      <a:pt x="1202133" y="1770614"/>
                      <a:pt x="1176733" y="1712829"/>
                      <a:pt x="1219913" y="1682984"/>
                    </a:cubicBezTo>
                    <a:cubicBezTo>
                      <a:pt x="1231343" y="1675364"/>
                      <a:pt x="1249758" y="1675999"/>
                      <a:pt x="1255473" y="1659489"/>
                    </a:cubicBezTo>
                    <a:cubicBezTo>
                      <a:pt x="1263728" y="1635359"/>
                      <a:pt x="1244678" y="1611229"/>
                      <a:pt x="1263093" y="1591544"/>
                    </a:cubicBezTo>
                    <a:cubicBezTo>
                      <a:pt x="1294843" y="1557889"/>
                      <a:pt x="1345008" y="1589004"/>
                      <a:pt x="1352628" y="1554714"/>
                    </a:cubicBezTo>
                    <a:cubicBezTo>
                      <a:pt x="1352628" y="1553444"/>
                      <a:pt x="1341198" y="1543284"/>
                      <a:pt x="1341198" y="1538839"/>
                    </a:cubicBezTo>
                    <a:cubicBezTo>
                      <a:pt x="1341198" y="1532489"/>
                      <a:pt x="1346913" y="1526139"/>
                      <a:pt x="1346913" y="1520424"/>
                    </a:cubicBezTo>
                    <a:cubicBezTo>
                      <a:pt x="1346913" y="1512804"/>
                      <a:pt x="1339928" y="1506454"/>
                      <a:pt x="1343103" y="1498199"/>
                    </a:cubicBezTo>
                    <a:cubicBezTo>
                      <a:pt x="1343103" y="1498199"/>
                      <a:pt x="1350723" y="1482959"/>
                      <a:pt x="1350723" y="1482959"/>
                    </a:cubicBezTo>
                    <a:cubicBezTo>
                      <a:pt x="1348183" y="1477244"/>
                      <a:pt x="1338658" y="1479784"/>
                      <a:pt x="1333578" y="1475974"/>
                    </a:cubicBezTo>
                    <a:cubicBezTo>
                      <a:pt x="1322148" y="1467084"/>
                      <a:pt x="1308178" y="1446764"/>
                      <a:pt x="1293573" y="1439779"/>
                    </a:cubicBezTo>
                    <a:cubicBezTo>
                      <a:pt x="1281508" y="1434064"/>
                      <a:pt x="1270078" y="1442954"/>
                      <a:pt x="1259918" y="1428984"/>
                    </a:cubicBezTo>
                    <a:cubicBezTo>
                      <a:pt x="1259918" y="1427714"/>
                      <a:pt x="1261188" y="1421364"/>
                      <a:pt x="1260553" y="1419459"/>
                    </a:cubicBezTo>
                    <a:cubicBezTo>
                      <a:pt x="1247218" y="1385804"/>
                      <a:pt x="1271983" y="1397869"/>
                      <a:pt x="1277063" y="1373104"/>
                    </a:cubicBezTo>
                    <a:cubicBezTo>
                      <a:pt x="1278333" y="1368024"/>
                      <a:pt x="1273253" y="1362944"/>
                      <a:pt x="1272618" y="1357229"/>
                    </a:cubicBezTo>
                    <a:cubicBezTo>
                      <a:pt x="1272618" y="1355324"/>
                      <a:pt x="1315163" y="1290554"/>
                      <a:pt x="1321513" y="1284204"/>
                    </a:cubicBezTo>
                    <a:cubicBezTo>
                      <a:pt x="1338658" y="1267059"/>
                      <a:pt x="1345008" y="1279124"/>
                      <a:pt x="1362153" y="1279759"/>
                    </a:cubicBezTo>
                    <a:cubicBezTo>
                      <a:pt x="1367233" y="1279759"/>
                      <a:pt x="1374218" y="1275314"/>
                      <a:pt x="1378663" y="1277219"/>
                    </a:cubicBezTo>
                    <a:cubicBezTo>
                      <a:pt x="1383743" y="1279759"/>
                      <a:pt x="1358978" y="1286744"/>
                      <a:pt x="1361518" y="1292459"/>
                    </a:cubicBezTo>
                    <a:cubicBezTo>
                      <a:pt x="1363423" y="1296904"/>
                      <a:pt x="1385013" y="1307064"/>
                      <a:pt x="1389458" y="1308969"/>
                    </a:cubicBezTo>
                    <a:cubicBezTo>
                      <a:pt x="1401523" y="1313414"/>
                      <a:pt x="1459943" y="1317859"/>
                      <a:pt x="1463118" y="1326749"/>
                    </a:cubicBezTo>
                    <a:cubicBezTo>
                      <a:pt x="1464388" y="1329289"/>
                      <a:pt x="1464388" y="1340084"/>
                      <a:pt x="1465023" y="1342624"/>
                    </a:cubicBezTo>
                    <a:cubicBezTo>
                      <a:pt x="1466928" y="1348339"/>
                      <a:pt x="1475183" y="1348974"/>
                      <a:pt x="1476453" y="1355324"/>
                    </a:cubicBezTo>
                    <a:cubicBezTo>
                      <a:pt x="1476453" y="1356594"/>
                      <a:pt x="1474548" y="1357229"/>
                      <a:pt x="1473913" y="1358499"/>
                    </a:cubicBezTo>
                    <a:cubicBezTo>
                      <a:pt x="1472008" y="1360404"/>
                      <a:pt x="1468198" y="1362309"/>
                      <a:pt x="1468833" y="1364849"/>
                    </a:cubicBezTo>
                    <a:cubicBezTo>
                      <a:pt x="1469468" y="1367389"/>
                      <a:pt x="1474548" y="1366119"/>
                      <a:pt x="1475818" y="1368024"/>
                    </a:cubicBezTo>
                    <a:cubicBezTo>
                      <a:pt x="1481533" y="1380089"/>
                      <a:pt x="1479628" y="1395329"/>
                      <a:pt x="1501218" y="1406124"/>
                    </a:cubicBezTo>
                    <a:cubicBezTo>
                      <a:pt x="1536778" y="1423269"/>
                      <a:pt x="1525983" y="1401679"/>
                      <a:pt x="1533603" y="1375644"/>
                    </a:cubicBezTo>
                    <a:cubicBezTo>
                      <a:pt x="1536778" y="1364214"/>
                      <a:pt x="1548208" y="1365484"/>
                      <a:pt x="1548843" y="1350879"/>
                    </a:cubicBezTo>
                    <a:cubicBezTo>
                      <a:pt x="1554558" y="1310874"/>
                      <a:pt x="1495503" y="1287379"/>
                      <a:pt x="1485978" y="127150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305" name="Freeform 304">
              <a:extLst>
                <a:ext uri="{FF2B5EF4-FFF2-40B4-BE49-F238E27FC236}">
                  <a16:creationId xmlns:a16="http://schemas.microsoft.com/office/drawing/2014/main" id="{5A12442E-4AAF-851F-5327-E9028B7B42F5}"/>
                </a:ext>
              </a:extLst>
            </p:cNvPr>
            <p:cNvSpPr/>
            <p:nvPr/>
          </p:nvSpPr>
          <p:spPr>
            <a:xfrm>
              <a:off x="9517352" y="4084292"/>
              <a:ext cx="710955" cy="350058"/>
            </a:xfrm>
            <a:custGeom>
              <a:avLst/>
              <a:gdLst>
                <a:gd name="connsiteX0" fmla="*/ 39125 w 710955"/>
                <a:gd name="connsiteY0" fmla="*/ 290858 h 350058"/>
                <a:gd name="connsiteX1" fmla="*/ 50555 w 710955"/>
                <a:gd name="connsiteY1" fmla="*/ 288953 h 350058"/>
                <a:gd name="connsiteX2" fmla="*/ 115960 w 710955"/>
                <a:gd name="connsiteY2" fmla="*/ 344198 h 350058"/>
                <a:gd name="connsiteX3" fmla="*/ 220735 w 710955"/>
                <a:gd name="connsiteY3" fmla="*/ 341023 h 350058"/>
                <a:gd name="connsiteX4" fmla="*/ 246771 w 710955"/>
                <a:gd name="connsiteY4" fmla="*/ 334673 h 350058"/>
                <a:gd name="connsiteX5" fmla="*/ 251215 w 710955"/>
                <a:gd name="connsiteY5" fmla="*/ 334673 h 350058"/>
                <a:gd name="connsiteX6" fmla="*/ 249946 w 710955"/>
                <a:gd name="connsiteY6" fmla="*/ 294033 h 350058"/>
                <a:gd name="connsiteX7" fmla="*/ 331860 w 710955"/>
                <a:gd name="connsiteY7" fmla="*/ 285778 h 350058"/>
                <a:gd name="connsiteX8" fmla="*/ 354721 w 710955"/>
                <a:gd name="connsiteY8" fmla="*/ 257838 h 350058"/>
                <a:gd name="connsiteX9" fmla="*/ 385835 w 710955"/>
                <a:gd name="connsiteY9" fmla="*/ 276888 h 350058"/>
                <a:gd name="connsiteX10" fmla="*/ 415046 w 710955"/>
                <a:gd name="connsiteY10" fmla="*/ 251488 h 350058"/>
                <a:gd name="connsiteX11" fmla="*/ 434096 w 710955"/>
                <a:gd name="connsiteY11" fmla="*/ 254663 h 350058"/>
                <a:gd name="connsiteX12" fmla="*/ 460765 w 710955"/>
                <a:gd name="connsiteY12" fmla="*/ 201323 h 350058"/>
                <a:gd name="connsiteX13" fmla="*/ 537600 w 710955"/>
                <a:gd name="connsiteY13" fmla="*/ 207038 h 350058"/>
                <a:gd name="connsiteX14" fmla="*/ 576971 w 710955"/>
                <a:gd name="connsiteY14" fmla="*/ 190528 h 350058"/>
                <a:gd name="connsiteX15" fmla="*/ 613165 w 710955"/>
                <a:gd name="connsiteY15" fmla="*/ 233708 h 350058"/>
                <a:gd name="connsiteX16" fmla="*/ 637296 w 710955"/>
                <a:gd name="connsiteY16" fmla="*/ 229263 h 350058"/>
                <a:gd name="connsiteX17" fmla="*/ 664600 w 710955"/>
                <a:gd name="connsiteY17" fmla="*/ 188623 h 350058"/>
                <a:gd name="connsiteX18" fmla="*/ 693175 w 710955"/>
                <a:gd name="connsiteY18" fmla="*/ 144808 h 350058"/>
                <a:gd name="connsiteX19" fmla="*/ 710955 w 710955"/>
                <a:gd name="connsiteY19" fmla="*/ 95278 h 350058"/>
                <a:gd name="connsiteX20" fmla="*/ 646821 w 710955"/>
                <a:gd name="connsiteY20" fmla="*/ 69878 h 350058"/>
                <a:gd name="connsiteX21" fmla="*/ 640471 w 710955"/>
                <a:gd name="connsiteY21" fmla="*/ 51463 h 350058"/>
                <a:gd name="connsiteX22" fmla="*/ 594750 w 710955"/>
                <a:gd name="connsiteY22" fmla="*/ 30508 h 350058"/>
                <a:gd name="connsiteX23" fmla="*/ 582685 w 710955"/>
                <a:gd name="connsiteY23" fmla="*/ 33683 h 350058"/>
                <a:gd name="connsiteX24" fmla="*/ 554110 w 710955"/>
                <a:gd name="connsiteY24" fmla="*/ 27968 h 350058"/>
                <a:gd name="connsiteX25" fmla="*/ 543950 w 710955"/>
                <a:gd name="connsiteY25" fmla="*/ 37493 h 350058"/>
                <a:gd name="connsiteX26" fmla="*/ 535696 w 710955"/>
                <a:gd name="connsiteY26" fmla="*/ 31143 h 350058"/>
                <a:gd name="connsiteX27" fmla="*/ 509660 w 710955"/>
                <a:gd name="connsiteY27" fmla="*/ 56543 h 350058"/>
                <a:gd name="connsiteX28" fmla="*/ 482990 w 710955"/>
                <a:gd name="connsiteY28" fmla="*/ 34953 h 350058"/>
                <a:gd name="connsiteX29" fmla="*/ 466480 w 710955"/>
                <a:gd name="connsiteY29" fmla="*/ 41303 h 350058"/>
                <a:gd name="connsiteX30" fmla="*/ 449971 w 710955"/>
                <a:gd name="connsiteY30" fmla="*/ 34953 h 350058"/>
                <a:gd name="connsiteX31" fmla="*/ 404885 w 710955"/>
                <a:gd name="connsiteY31" fmla="*/ 78768 h 350058"/>
                <a:gd name="connsiteX32" fmla="*/ 388375 w 710955"/>
                <a:gd name="connsiteY32" fmla="*/ 69243 h 350058"/>
                <a:gd name="connsiteX33" fmla="*/ 371865 w 710955"/>
                <a:gd name="connsiteY33" fmla="*/ 75593 h 350058"/>
                <a:gd name="connsiteX34" fmla="*/ 371865 w 710955"/>
                <a:gd name="connsiteY34" fmla="*/ 38128 h 350058"/>
                <a:gd name="connsiteX35" fmla="*/ 345196 w 710955"/>
                <a:gd name="connsiteY35" fmla="*/ 28603 h 350058"/>
                <a:gd name="connsiteX36" fmla="*/ 333130 w 710955"/>
                <a:gd name="connsiteY36" fmla="*/ 663 h 350058"/>
                <a:gd name="connsiteX37" fmla="*/ 271535 w 710955"/>
                <a:gd name="connsiteY37" fmla="*/ 37493 h 350058"/>
                <a:gd name="connsiteX38" fmla="*/ 271535 w 710955"/>
                <a:gd name="connsiteY38" fmla="*/ 18443 h 350058"/>
                <a:gd name="connsiteX39" fmla="*/ 255025 w 710955"/>
                <a:gd name="connsiteY39" fmla="*/ 15268 h 350058"/>
                <a:gd name="connsiteX40" fmla="*/ 187080 w 710955"/>
                <a:gd name="connsiteY40" fmla="*/ 54638 h 350058"/>
                <a:gd name="connsiteX41" fmla="*/ 176921 w 710955"/>
                <a:gd name="connsiteY41" fmla="*/ 57813 h 350058"/>
                <a:gd name="connsiteX42" fmla="*/ 159140 w 710955"/>
                <a:gd name="connsiteY42" fmla="*/ 100993 h 350058"/>
                <a:gd name="connsiteX43" fmla="*/ 140725 w 710955"/>
                <a:gd name="connsiteY43" fmla="*/ 106708 h 350058"/>
                <a:gd name="connsiteX44" fmla="*/ 136280 w 710955"/>
                <a:gd name="connsiteY44" fmla="*/ 121948 h 350058"/>
                <a:gd name="connsiteX45" fmla="*/ 119771 w 710955"/>
                <a:gd name="connsiteY45" fmla="*/ 128933 h 350058"/>
                <a:gd name="connsiteX46" fmla="*/ 17535 w 710955"/>
                <a:gd name="connsiteY46" fmla="*/ 175923 h 350058"/>
                <a:gd name="connsiteX47" fmla="*/ 390 w 710955"/>
                <a:gd name="connsiteY47" fmla="*/ 223548 h 350058"/>
                <a:gd name="connsiteX48" fmla="*/ 14360 w 710955"/>
                <a:gd name="connsiteY48" fmla="*/ 240058 h 350058"/>
                <a:gd name="connsiteX49" fmla="*/ 17535 w 710955"/>
                <a:gd name="connsiteY49" fmla="*/ 262283 h 350058"/>
                <a:gd name="connsiteX50" fmla="*/ 27696 w 710955"/>
                <a:gd name="connsiteY50" fmla="*/ 266093 h 350058"/>
                <a:gd name="connsiteX51" fmla="*/ 39125 w 710955"/>
                <a:gd name="connsiteY51" fmla="*/ 290858 h 350058"/>
                <a:gd name="connsiteX52" fmla="*/ 39125 w 710955"/>
                <a:gd name="connsiteY52" fmla="*/ 290858 h 350058"/>
                <a:gd name="connsiteX53" fmla="*/ 39125 w 710955"/>
                <a:gd name="connsiteY53" fmla="*/ 290858 h 35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710955" h="350058">
                  <a:moveTo>
                    <a:pt x="39125" y="290858"/>
                  </a:moveTo>
                  <a:cubicBezTo>
                    <a:pt x="41665" y="288953"/>
                    <a:pt x="45475" y="288318"/>
                    <a:pt x="50555" y="288953"/>
                  </a:cubicBezTo>
                  <a:cubicBezTo>
                    <a:pt x="67065" y="292763"/>
                    <a:pt x="95005" y="336578"/>
                    <a:pt x="115960" y="344198"/>
                  </a:cubicBezTo>
                  <a:cubicBezTo>
                    <a:pt x="146440" y="355628"/>
                    <a:pt x="190890" y="348008"/>
                    <a:pt x="220735" y="341023"/>
                  </a:cubicBezTo>
                  <a:cubicBezTo>
                    <a:pt x="229625" y="339118"/>
                    <a:pt x="238515" y="335943"/>
                    <a:pt x="246771" y="334673"/>
                  </a:cubicBezTo>
                  <a:cubicBezTo>
                    <a:pt x="248040" y="334673"/>
                    <a:pt x="251215" y="335943"/>
                    <a:pt x="251215" y="334673"/>
                  </a:cubicBezTo>
                  <a:cubicBezTo>
                    <a:pt x="249310" y="321973"/>
                    <a:pt x="230260" y="308003"/>
                    <a:pt x="249946" y="294033"/>
                  </a:cubicBezTo>
                  <a:cubicBezTo>
                    <a:pt x="268360" y="280698"/>
                    <a:pt x="319796" y="295303"/>
                    <a:pt x="331860" y="285778"/>
                  </a:cubicBezTo>
                  <a:cubicBezTo>
                    <a:pt x="342655" y="276888"/>
                    <a:pt x="329321" y="252758"/>
                    <a:pt x="354721" y="257838"/>
                  </a:cubicBezTo>
                  <a:cubicBezTo>
                    <a:pt x="365515" y="259743"/>
                    <a:pt x="375040" y="275618"/>
                    <a:pt x="385835" y="276888"/>
                  </a:cubicBezTo>
                  <a:cubicBezTo>
                    <a:pt x="401710" y="278793"/>
                    <a:pt x="405521" y="255933"/>
                    <a:pt x="415046" y="251488"/>
                  </a:cubicBezTo>
                  <a:cubicBezTo>
                    <a:pt x="420125" y="249583"/>
                    <a:pt x="429015" y="256568"/>
                    <a:pt x="434096" y="254663"/>
                  </a:cubicBezTo>
                  <a:cubicBezTo>
                    <a:pt x="451875" y="248313"/>
                    <a:pt x="448700" y="212118"/>
                    <a:pt x="460765" y="201323"/>
                  </a:cubicBezTo>
                  <a:cubicBezTo>
                    <a:pt x="486800" y="178463"/>
                    <a:pt x="513471" y="207038"/>
                    <a:pt x="537600" y="207038"/>
                  </a:cubicBezTo>
                  <a:cubicBezTo>
                    <a:pt x="550300" y="207038"/>
                    <a:pt x="564905" y="189258"/>
                    <a:pt x="576971" y="190528"/>
                  </a:cubicBezTo>
                  <a:cubicBezTo>
                    <a:pt x="600465" y="193703"/>
                    <a:pt x="596021" y="227993"/>
                    <a:pt x="613165" y="233708"/>
                  </a:cubicBezTo>
                  <a:cubicBezTo>
                    <a:pt x="617610" y="235613"/>
                    <a:pt x="631580" y="229898"/>
                    <a:pt x="637296" y="229263"/>
                  </a:cubicBezTo>
                  <a:cubicBezTo>
                    <a:pt x="686190" y="222913"/>
                    <a:pt x="653171" y="215293"/>
                    <a:pt x="664600" y="188623"/>
                  </a:cubicBezTo>
                  <a:cubicBezTo>
                    <a:pt x="671585" y="172113"/>
                    <a:pt x="685555" y="174653"/>
                    <a:pt x="693175" y="144808"/>
                  </a:cubicBezTo>
                  <a:cubicBezTo>
                    <a:pt x="697621" y="128933"/>
                    <a:pt x="710321" y="109883"/>
                    <a:pt x="710955" y="95278"/>
                  </a:cubicBezTo>
                  <a:cubicBezTo>
                    <a:pt x="684921" y="88928"/>
                    <a:pt x="655075" y="78133"/>
                    <a:pt x="646821" y="69878"/>
                  </a:cubicBezTo>
                  <a:cubicBezTo>
                    <a:pt x="642375" y="65433"/>
                    <a:pt x="644280" y="55273"/>
                    <a:pt x="640471" y="51463"/>
                  </a:cubicBezTo>
                  <a:cubicBezTo>
                    <a:pt x="633485" y="44478"/>
                    <a:pt x="604910" y="31778"/>
                    <a:pt x="594750" y="30508"/>
                  </a:cubicBezTo>
                  <a:cubicBezTo>
                    <a:pt x="590305" y="29873"/>
                    <a:pt x="586496" y="33683"/>
                    <a:pt x="582685" y="33683"/>
                  </a:cubicBezTo>
                  <a:cubicBezTo>
                    <a:pt x="574430" y="33683"/>
                    <a:pt x="561730" y="25428"/>
                    <a:pt x="554110" y="27968"/>
                  </a:cubicBezTo>
                  <a:cubicBezTo>
                    <a:pt x="554110" y="27968"/>
                    <a:pt x="543950" y="37493"/>
                    <a:pt x="543950" y="37493"/>
                  </a:cubicBezTo>
                  <a:cubicBezTo>
                    <a:pt x="543950" y="37493"/>
                    <a:pt x="535696" y="31143"/>
                    <a:pt x="535696" y="31143"/>
                  </a:cubicBezTo>
                  <a:cubicBezTo>
                    <a:pt x="524900" y="31143"/>
                    <a:pt x="531250" y="58448"/>
                    <a:pt x="509660" y="56543"/>
                  </a:cubicBezTo>
                  <a:cubicBezTo>
                    <a:pt x="500135" y="55908"/>
                    <a:pt x="492515" y="36223"/>
                    <a:pt x="482990" y="34953"/>
                  </a:cubicBezTo>
                  <a:cubicBezTo>
                    <a:pt x="477275" y="34318"/>
                    <a:pt x="472830" y="41303"/>
                    <a:pt x="466480" y="41303"/>
                  </a:cubicBezTo>
                  <a:cubicBezTo>
                    <a:pt x="460765" y="41303"/>
                    <a:pt x="455685" y="34318"/>
                    <a:pt x="449971" y="34953"/>
                  </a:cubicBezTo>
                  <a:cubicBezTo>
                    <a:pt x="429650" y="36858"/>
                    <a:pt x="408060" y="78133"/>
                    <a:pt x="404885" y="78768"/>
                  </a:cubicBezTo>
                  <a:cubicBezTo>
                    <a:pt x="403615" y="79403"/>
                    <a:pt x="391550" y="69243"/>
                    <a:pt x="388375" y="69243"/>
                  </a:cubicBezTo>
                  <a:cubicBezTo>
                    <a:pt x="381390" y="69243"/>
                    <a:pt x="378850" y="75593"/>
                    <a:pt x="371865" y="75593"/>
                  </a:cubicBezTo>
                  <a:cubicBezTo>
                    <a:pt x="364246" y="75593"/>
                    <a:pt x="378215" y="44478"/>
                    <a:pt x="371865" y="38128"/>
                  </a:cubicBezTo>
                  <a:cubicBezTo>
                    <a:pt x="370596" y="36858"/>
                    <a:pt x="350275" y="31778"/>
                    <a:pt x="345196" y="28603"/>
                  </a:cubicBezTo>
                  <a:cubicBezTo>
                    <a:pt x="338846" y="24793"/>
                    <a:pt x="340115" y="3203"/>
                    <a:pt x="333130" y="663"/>
                  </a:cubicBezTo>
                  <a:cubicBezTo>
                    <a:pt x="315985" y="-6957"/>
                    <a:pt x="295030" y="54003"/>
                    <a:pt x="271535" y="37493"/>
                  </a:cubicBezTo>
                  <a:cubicBezTo>
                    <a:pt x="268360" y="35588"/>
                    <a:pt x="274710" y="21618"/>
                    <a:pt x="271535" y="18443"/>
                  </a:cubicBezTo>
                  <a:cubicBezTo>
                    <a:pt x="267725" y="14633"/>
                    <a:pt x="259471" y="19078"/>
                    <a:pt x="255025" y="15268"/>
                  </a:cubicBezTo>
                  <a:cubicBezTo>
                    <a:pt x="209305" y="29238"/>
                    <a:pt x="220735" y="33683"/>
                    <a:pt x="187080" y="54638"/>
                  </a:cubicBezTo>
                  <a:cubicBezTo>
                    <a:pt x="183905" y="56543"/>
                    <a:pt x="179460" y="54638"/>
                    <a:pt x="176921" y="57813"/>
                  </a:cubicBezTo>
                  <a:cubicBezTo>
                    <a:pt x="167396" y="68608"/>
                    <a:pt x="169935" y="90833"/>
                    <a:pt x="159140" y="100993"/>
                  </a:cubicBezTo>
                  <a:cubicBezTo>
                    <a:pt x="155330" y="104803"/>
                    <a:pt x="143900" y="102263"/>
                    <a:pt x="140725" y="106708"/>
                  </a:cubicBezTo>
                  <a:cubicBezTo>
                    <a:pt x="140725" y="106708"/>
                    <a:pt x="136280" y="121948"/>
                    <a:pt x="136280" y="121948"/>
                  </a:cubicBezTo>
                  <a:cubicBezTo>
                    <a:pt x="136280" y="121948"/>
                    <a:pt x="119771" y="128933"/>
                    <a:pt x="119771" y="128933"/>
                  </a:cubicBezTo>
                  <a:cubicBezTo>
                    <a:pt x="67700" y="151158"/>
                    <a:pt x="44205" y="104803"/>
                    <a:pt x="17535" y="175923"/>
                  </a:cubicBezTo>
                  <a:cubicBezTo>
                    <a:pt x="14360" y="193068"/>
                    <a:pt x="-2785" y="213388"/>
                    <a:pt x="390" y="223548"/>
                  </a:cubicBezTo>
                  <a:cubicBezTo>
                    <a:pt x="2296" y="229898"/>
                    <a:pt x="11821" y="233708"/>
                    <a:pt x="14360" y="240058"/>
                  </a:cubicBezTo>
                  <a:cubicBezTo>
                    <a:pt x="16900" y="245773"/>
                    <a:pt x="13725" y="256568"/>
                    <a:pt x="17535" y="262283"/>
                  </a:cubicBezTo>
                  <a:cubicBezTo>
                    <a:pt x="17535" y="262283"/>
                    <a:pt x="27696" y="265458"/>
                    <a:pt x="27696" y="266093"/>
                  </a:cubicBezTo>
                  <a:cubicBezTo>
                    <a:pt x="32775" y="272443"/>
                    <a:pt x="33410" y="283238"/>
                    <a:pt x="39125" y="290858"/>
                  </a:cubicBezTo>
                  <a:lnTo>
                    <a:pt x="39125" y="290858"/>
                  </a:lnTo>
                  <a:lnTo>
                    <a:pt x="39125" y="290858"/>
                  </a:ln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F0FC90CD-4ED5-9F5F-359D-CF6869F0166A}"/>
                </a:ext>
              </a:extLst>
            </p:cNvPr>
            <p:cNvSpPr/>
            <p:nvPr/>
          </p:nvSpPr>
          <p:spPr>
            <a:xfrm>
              <a:off x="8959567" y="3794630"/>
              <a:ext cx="812810" cy="468124"/>
            </a:xfrm>
            <a:custGeom>
              <a:avLst/>
              <a:gdLst>
                <a:gd name="connsiteX0" fmla="*/ 214641 w 812810"/>
                <a:gd name="connsiteY0" fmla="*/ 435105 h 468124"/>
                <a:gd name="connsiteX1" fmla="*/ 211466 w 812810"/>
                <a:gd name="connsiteY1" fmla="*/ 447170 h 468124"/>
                <a:gd name="connsiteX2" fmla="*/ 254645 w 812810"/>
                <a:gd name="connsiteY2" fmla="*/ 456695 h 468124"/>
                <a:gd name="connsiteX3" fmla="*/ 266075 w 812810"/>
                <a:gd name="connsiteY3" fmla="*/ 445265 h 468124"/>
                <a:gd name="connsiteX4" fmla="*/ 294016 w 812810"/>
                <a:gd name="connsiteY4" fmla="*/ 459870 h 468124"/>
                <a:gd name="connsiteX5" fmla="*/ 311160 w 812810"/>
                <a:gd name="connsiteY5" fmla="*/ 423040 h 468124"/>
                <a:gd name="connsiteX6" fmla="*/ 329575 w 812810"/>
                <a:gd name="connsiteY6" fmla="*/ 427485 h 468124"/>
                <a:gd name="connsiteX7" fmla="*/ 336560 w 812810"/>
                <a:gd name="connsiteY7" fmla="*/ 381130 h 468124"/>
                <a:gd name="connsiteX8" fmla="*/ 342910 w 812810"/>
                <a:gd name="connsiteY8" fmla="*/ 382400 h 468124"/>
                <a:gd name="connsiteX9" fmla="*/ 363866 w 812810"/>
                <a:gd name="connsiteY9" fmla="*/ 393195 h 468124"/>
                <a:gd name="connsiteX10" fmla="*/ 393710 w 812810"/>
                <a:gd name="connsiteY10" fmla="*/ 396370 h 468124"/>
                <a:gd name="connsiteX11" fmla="*/ 481341 w 812810"/>
                <a:gd name="connsiteY11" fmla="*/ 438915 h 468124"/>
                <a:gd name="connsiteX12" fmla="*/ 524520 w 812810"/>
                <a:gd name="connsiteY12" fmla="*/ 428755 h 468124"/>
                <a:gd name="connsiteX13" fmla="*/ 552460 w 812810"/>
                <a:gd name="connsiteY13" fmla="*/ 448440 h 468124"/>
                <a:gd name="connsiteX14" fmla="*/ 567066 w 812810"/>
                <a:gd name="connsiteY14" fmla="*/ 445900 h 468124"/>
                <a:gd name="connsiteX15" fmla="*/ 575956 w 812810"/>
                <a:gd name="connsiteY15" fmla="*/ 461140 h 468124"/>
                <a:gd name="connsiteX16" fmla="*/ 574685 w 812810"/>
                <a:gd name="connsiteY16" fmla="*/ 468125 h 468124"/>
                <a:gd name="connsiteX17" fmla="*/ 677556 w 812810"/>
                <a:gd name="connsiteY17" fmla="*/ 419865 h 468124"/>
                <a:gd name="connsiteX18" fmla="*/ 694066 w 812810"/>
                <a:gd name="connsiteY18" fmla="*/ 412880 h 468124"/>
                <a:gd name="connsiteX19" fmla="*/ 698510 w 812810"/>
                <a:gd name="connsiteY19" fmla="*/ 397640 h 468124"/>
                <a:gd name="connsiteX20" fmla="*/ 716925 w 812810"/>
                <a:gd name="connsiteY20" fmla="*/ 391925 h 468124"/>
                <a:gd name="connsiteX21" fmla="*/ 734706 w 812810"/>
                <a:gd name="connsiteY21" fmla="*/ 348745 h 468124"/>
                <a:gd name="connsiteX22" fmla="*/ 744866 w 812810"/>
                <a:gd name="connsiteY22" fmla="*/ 345570 h 468124"/>
                <a:gd name="connsiteX23" fmla="*/ 812810 w 812810"/>
                <a:gd name="connsiteY23" fmla="*/ 306200 h 468124"/>
                <a:gd name="connsiteX24" fmla="*/ 809000 w 812810"/>
                <a:gd name="connsiteY24" fmla="*/ 278260 h 468124"/>
                <a:gd name="connsiteX25" fmla="*/ 786775 w 812810"/>
                <a:gd name="connsiteY25" fmla="*/ 268735 h 468124"/>
                <a:gd name="connsiteX26" fmla="*/ 777250 w 812810"/>
                <a:gd name="connsiteY26" fmla="*/ 231270 h 468124"/>
                <a:gd name="connsiteX27" fmla="*/ 758200 w 812810"/>
                <a:gd name="connsiteY27" fmla="*/ 228095 h 468124"/>
                <a:gd name="connsiteX28" fmla="*/ 716925 w 812810"/>
                <a:gd name="connsiteY28" fmla="*/ 202060 h 468124"/>
                <a:gd name="connsiteX29" fmla="*/ 686445 w 812810"/>
                <a:gd name="connsiteY29" fmla="*/ 210950 h 468124"/>
                <a:gd name="connsiteX30" fmla="*/ 680731 w 812810"/>
                <a:gd name="connsiteY30" fmla="*/ 195075 h 468124"/>
                <a:gd name="connsiteX31" fmla="*/ 662950 w 812810"/>
                <a:gd name="connsiteY31" fmla="*/ 182375 h 468124"/>
                <a:gd name="connsiteX32" fmla="*/ 683270 w 812810"/>
                <a:gd name="connsiteY32" fmla="*/ 176660 h 468124"/>
                <a:gd name="connsiteX33" fmla="*/ 675650 w 812810"/>
                <a:gd name="connsiteY33" fmla="*/ 154435 h 468124"/>
                <a:gd name="connsiteX34" fmla="*/ 671206 w 812810"/>
                <a:gd name="connsiteY34" fmla="*/ 163960 h 468124"/>
                <a:gd name="connsiteX35" fmla="*/ 633106 w 812810"/>
                <a:gd name="connsiteY35" fmla="*/ 159515 h 468124"/>
                <a:gd name="connsiteX36" fmla="*/ 633106 w 812810"/>
                <a:gd name="connsiteY36" fmla="*/ 153165 h 468124"/>
                <a:gd name="connsiteX37" fmla="*/ 577860 w 812810"/>
                <a:gd name="connsiteY37" fmla="*/ 129035 h 468124"/>
                <a:gd name="connsiteX38" fmla="*/ 594370 w 812810"/>
                <a:gd name="connsiteY38" fmla="*/ 167135 h 468124"/>
                <a:gd name="connsiteX39" fmla="*/ 567700 w 812810"/>
                <a:gd name="connsiteY39" fmla="*/ 175390 h 468124"/>
                <a:gd name="connsiteX40" fmla="*/ 556906 w 812810"/>
                <a:gd name="connsiteY40" fmla="*/ 190630 h 468124"/>
                <a:gd name="connsiteX41" fmla="*/ 551191 w 812810"/>
                <a:gd name="connsiteY41" fmla="*/ 188090 h 468124"/>
                <a:gd name="connsiteX42" fmla="*/ 519441 w 812810"/>
                <a:gd name="connsiteY42" fmla="*/ 145545 h 468124"/>
                <a:gd name="connsiteX43" fmla="*/ 497850 w 812810"/>
                <a:gd name="connsiteY43" fmla="*/ 128400 h 468124"/>
                <a:gd name="connsiteX44" fmla="*/ 515631 w 812810"/>
                <a:gd name="connsiteY44" fmla="*/ 85220 h 468124"/>
                <a:gd name="connsiteX45" fmla="*/ 474991 w 812810"/>
                <a:gd name="connsiteY45" fmla="*/ 92840 h 468124"/>
                <a:gd name="connsiteX46" fmla="*/ 473720 w 812810"/>
                <a:gd name="connsiteY46" fmla="*/ 76965 h 468124"/>
                <a:gd name="connsiteX47" fmla="*/ 457845 w 812810"/>
                <a:gd name="connsiteY47" fmla="*/ 79505 h 468124"/>
                <a:gd name="connsiteX48" fmla="*/ 452766 w 812810"/>
                <a:gd name="connsiteY48" fmla="*/ 63630 h 468124"/>
                <a:gd name="connsiteX49" fmla="*/ 394345 w 812810"/>
                <a:gd name="connsiteY49" fmla="*/ 38230 h 468124"/>
                <a:gd name="connsiteX50" fmla="*/ 378470 w 812810"/>
                <a:gd name="connsiteY50" fmla="*/ 9020 h 468124"/>
                <a:gd name="connsiteX51" fmla="*/ 337831 w 812810"/>
                <a:gd name="connsiteY51" fmla="*/ 34420 h 468124"/>
                <a:gd name="connsiteX52" fmla="*/ 332750 w 812810"/>
                <a:gd name="connsiteY52" fmla="*/ 43310 h 468124"/>
                <a:gd name="connsiteX53" fmla="*/ 316241 w 812810"/>
                <a:gd name="connsiteY53" fmla="*/ 23625 h 468124"/>
                <a:gd name="connsiteX54" fmla="*/ 306081 w 812810"/>
                <a:gd name="connsiteY54" fmla="*/ 22990 h 468124"/>
                <a:gd name="connsiteX55" fmla="*/ 295920 w 812810"/>
                <a:gd name="connsiteY55" fmla="*/ 130 h 468124"/>
                <a:gd name="connsiteX56" fmla="*/ 287666 w 812810"/>
                <a:gd name="connsiteY56" fmla="*/ 1400 h 468124"/>
                <a:gd name="connsiteX57" fmla="*/ 285760 w 812810"/>
                <a:gd name="connsiteY57" fmla="*/ 24260 h 468124"/>
                <a:gd name="connsiteX58" fmla="*/ 259725 w 812810"/>
                <a:gd name="connsiteY58" fmla="*/ 33785 h 468124"/>
                <a:gd name="connsiteX59" fmla="*/ 224166 w 812810"/>
                <a:gd name="connsiteY59" fmla="*/ 42040 h 468124"/>
                <a:gd name="connsiteX60" fmla="*/ 219720 w 812810"/>
                <a:gd name="connsiteY60" fmla="*/ 50930 h 468124"/>
                <a:gd name="connsiteX61" fmla="*/ 183525 w 812810"/>
                <a:gd name="connsiteY61" fmla="*/ 51565 h 468124"/>
                <a:gd name="connsiteX62" fmla="*/ 169556 w 812810"/>
                <a:gd name="connsiteY62" fmla="*/ 72520 h 468124"/>
                <a:gd name="connsiteX63" fmla="*/ 160031 w 812810"/>
                <a:gd name="connsiteY63" fmla="*/ 65535 h 468124"/>
                <a:gd name="connsiteX64" fmla="*/ 133995 w 812810"/>
                <a:gd name="connsiteY64" fmla="*/ 88395 h 468124"/>
                <a:gd name="connsiteX65" fmla="*/ 125106 w 812810"/>
                <a:gd name="connsiteY65" fmla="*/ 87760 h 468124"/>
                <a:gd name="connsiteX66" fmla="*/ 116216 w 812810"/>
                <a:gd name="connsiteY66" fmla="*/ 87125 h 468124"/>
                <a:gd name="connsiteX67" fmla="*/ 111135 w 812810"/>
                <a:gd name="connsiteY67" fmla="*/ 102365 h 468124"/>
                <a:gd name="connsiteX68" fmla="*/ 85735 w 812810"/>
                <a:gd name="connsiteY68" fmla="*/ 94110 h 468124"/>
                <a:gd name="connsiteX69" fmla="*/ 33031 w 812810"/>
                <a:gd name="connsiteY69" fmla="*/ 120780 h 468124"/>
                <a:gd name="connsiteX70" fmla="*/ 20966 w 812810"/>
                <a:gd name="connsiteY70" fmla="*/ 138560 h 468124"/>
                <a:gd name="connsiteX71" fmla="*/ 20331 w 812810"/>
                <a:gd name="connsiteY71" fmla="*/ 122685 h 468124"/>
                <a:gd name="connsiteX72" fmla="*/ 10 w 812810"/>
                <a:gd name="connsiteY72" fmla="*/ 123955 h 468124"/>
                <a:gd name="connsiteX73" fmla="*/ 35570 w 812810"/>
                <a:gd name="connsiteY73" fmla="*/ 177295 h 468124"/>
                <a:gd name="connsiteX74" fmla="*/ 43825 w 812810"/>
                <a:gd name="connsiteY74" fmla="*/ 177930 h 468124"/>
                <a:gd name="connsiteX75" fmla="*/ 39381 w 812810"/>
                <a:gd name="connsiteY75" fmla="*/ 183645 h 468124"/>
                <a:gd name="connsiteX76" fmla="*/ 48906 w 812810"/>
                <a:gd name="connsiteY76" fmla="*/ 190630 h 468124"/>
                <a:gd name="connsiteX77" fmla="*/ 27950 w 812810"/>
                <a:gd name="connsiteY77" fmla="*/ 216665 h 468124"/>
                <a:gd name="connsiteX78" fmla="*/ 33031 w 812810"/>
                <a:gd name="connsiteY78" fmla="*/ 229365 h 468124"/>
                <a:gd name="connsiteX79" fmla="*/ 54620 w 812810"/>
                <a:gd name="connsiteY79" fmla="*/ 281435 h 468124"/>
                <a:gd name="connsiteX80" fmla="*/ 97166 w 812810"/>
                <a:gd name="connsiteY80" fmla="*/ 310645 h 468124"/>
                <a:gd name="connsiteX81" fmla="*/ 114945 w 812810"/>
                <a:gd name="connsiteY81" fmla="*/ 346840 h 468124"/>
                <a:gd name="connsiteX82" fmla="*/ 138441 w 812810"/>
                <a:gd name="connsiteY82" fmla="*/ 361445 h 468124"/>
                <a:gd name="connsiteX83" fmla="*/ 149235 w 812810"/>
                <a:gd name="connsiteY83" fmla="*/ 381130 h 468124"/>
                <a:gd name="connsiteX84" fmla="*/ 151775 w 812810"/>
                <a:gd name="connsiteY84" fmla="*/ 374780 h 468124"/>
                <a:gd name="connsiteX85" fmla="*/ 186066 w 812810"/>
                <a:gd name="connsiteY85" fmla="*/ 412245 h 468124"/>
                <a:gd name="connsiteX86" fmla="*/ 186066 w 812810"/>
                <a:gd name="connsiteY86" fmla="*/ 418595 h 468124"/>
                <a:gd name="connsiteX87" fmla="*/ 187335 w 812810"/>
                <a:gd name="connsiteY87" fmla="*/ 418595 h 468124"/>
                <a:gd name="connsiteX88" fmla="*/ 214641 w 812810"/>
                <a:gd name="connsiteY88" fmla="*/ 435105 h 46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812810" h="468124">
                  <a:moveTo>
                    <a:pt x="214641" y="435105"/>
                  </a:moveTo>
                  <a:cubicBezTo>
                    <a:pt x="216545" y="438915"/>
                    <a:pt x="208925" y="443995"/>
                    <a:pt x="211466" y="447170"/>
                  </a:cubicBezTo>
                  <a:cubicBezTo>
                    <a:pt x="214641" y="450345"/>
                    <a:pt x="250200" y="457965"/>
                    <a:pt x="254645" y="456695"/>
                  </a:cubicBezTo>
                  <a:cubicBezTo>
                    <a:pt x="259725" y="455425"/>
                    <a:pt x="260360" y="445900"/>
                    <a:pt x="266075" y="445265"/>
                  </a:cubicBezTo>
                  <a:cubicBezTo>
                    <a:pt x="273695" y="443995"/>
                    <a:pt x="287031" y="462410"/>
                    <a:pt x="294016" y="459870"/>
                  </a:cubicBezTo>
                  <a:cubicBezTo>
                    <a:pt x="302906" y="456695"/>
                    <a:pt x="302906" y="428755"/>
                    <a:pt x="311160" y="423040"/>
                  </a:cubicBezTo>
                  <a:cubicBezTo>
                    <a:pt x="314335" y="421135"/>
                    <a:pt x="326400" y="430025"/>
                    <a:pt x="329575" y="427485"/>
                  </a:cubicBezTo>
                  <a:cubicBezTo>
                    <a:pt x="338466" y="419865"/>
                    <a:pt x="327670" y="388750"/>
                    <a:pt x="336560" y="381130"/>
                  </a:cubicBezTo>
                  <a:cubicBezTo>
                    <a:pt x="337831" y="379860"/>
                    <a:pt x="340370" y="381765"/>
                    <a:pt x="342910" y="382400"/>
                  </a:cubicBezTo>
                  <a:cubicBezTo>
                    <a:pt x="353070" y="384940"/>
                    <a:pt x="354975" y="392560"/>
                    <a:pt x="363866" y="393195"/>
                  </a:cubicBezTo>
                  <a:cubicBezTo>
                    <a:pt x="375931" y="394465"/>
                    <a:pt x="380375" y="390655"/>
                    <a:pt x="393710" y="396370"/>
                  </a:cubicBezTo>
                  <a:cubicBezTo>
                    <a:pt x="421016" y="407165"/>
                    <a:pt x="456575" y="433200"/>
                    <a:pt x="481341" y="438915"/>
                  </a:cubicBezTo>
                  <a:cubicBezTo>
                    <a:pt x="516266" y="446535"/>
                    <a:pt x="504200" y="431295"/>
                    <a:pt x="524520" y="428755"/>
                  </a:cubicBezTo>
                  <a:cubicBezTo>
                    <a:pt x="537220" y="427485"/>
                    <a:pt x="542935" y="446535"/>
                    <a:pt x="552460" y="448440"/>
                  </a:cubicBezTo>
                  <a:cubicBezTo>
                    <a:pt x="557541" y="449710"/>
                    <a:pt x="562620" y="443360"/>
                    <a:pt x="567066" y="445900"/>
                  </a:cubicBezTo>
                  <a:cubicBezTo>
                    <a:pt x="573416" y="449710"/>
                    <a:pt x="575956" y="455425"/>
                    <a:pt x="575956" y="461140"/>
                  </a:cubicBezTo>
                  <a:lnTo>
                    <a:pt x="574685" y="468125"/>
                  </a:lnTo>
                  <a:cubicBezTo>
                    <a:pt x="601991" y="395100"/>
                    <a:pt x="625485" y="441455"/>
                    <a:pt x="677556" y="419865"/>
                  </a:cubicBezTo>
                  <a:cubicBezTo>
                    <a:pt x="677556" y="419865"/>
                    <a:pt x="694066" y="412880"/>
                    <a:pt x="694066" y="412880"/>
                  </a:cubicBezTo>
                  <a:cubicBezTo>
                    <a:pt x="694066" y="412880"/>
                    <a:pt x="698510" y="397640"/>
                    <a:pt x="698510" y="397640"/>
                  </a:cubicBezTo>
                  <a:cubicBezTo>
                    <a:pt x="702320" y="393195"/>
                    <a:pt x="713116" y="395735"/>
                    <a:pt x="716925" y="391925"/>
                  </a:cubicBezTo>
                  <a:cubicBezTo>
                    <a:pt x="727085" y="381765"/>
                    <a:pt x="724545" y="358905"/>
                    <a:pt x="734706" y="348745"/>
                  </a:cubicBezTo>
                  <a:cubicBezTo>
                    <a:pt x="737245" y="346205"/>
                    <a:pt x="741691" y="347475"/>
                    <a:pt x="744866" y="345570"/>
                  </a:cubicBezTo>
                  <a:cubicBezTo>
                    <a:pt x="778520" y="324615"/>
                    <a:pt x="767091" y="320170"/>
                    <a:pt x="812810" y="306200"/>
                  </a:cubicBezTo>
                  <a:cubicBezTo>
                    <a:pt x="807095" y="301120"/>
                    <a:pt x="814081" y="283975"/>
                    <a:pt x="809000" y="278260"/>
                  </a:cubicBezTo>
                  <a:cubicBezTo>
                    <a:pt x="804556" y="272545"/>
                    <a:pt x="791220" y="273815"/>
                    <a:pt x="786775" y="268735"/>
                  </a:cubicBezTo>
                  <a:cubicBezTo>
                    <a:pt x="779791" y="260480"/>
                    <a:pt x="785506" y="238890"/>
                    <a:pt x="777250" y="231270"/>
                  </a:cubicBezTo>
                  <a:cubicBezTo>
                    <a:pt x="775981" y="230000"/>
                    <a:pt x="760741" y="229365"/>
                    <a:pt x="758200" y="228095"/>
                  </a:cubicBezTo>
                  <a:cubicBezTo>
                    <a:pt x="750581" y="224285"/>
                    <a:pt x="720100" y="202695"/>
                    <a:pt x="716925" y="202060"/>
                  </a:cubicBezTo>
                  <a:cubicBezTo>
                    <a:pt x="712481" y="200790"/>
                    <a:pt x="697875" y="227460"/>
                    <a:pt x="686445" y="210950"/>
                  </a:cubicBezTo>
                  <a:cubicBezTo>
                    <a:pt x="683270" y="206505"/>
                    <a:pt x="684541" y="199520"/>
                    <a:pt x="680731" y="195075"/>
                  </a:cubicBezTo>
                  <a:cubicBezTo>
                    <a:pt x="678191" y="191900"/>
                    <a:pt x="660410" y="189360"/>
                    <a:pt x="662950" y="182375"/>
                  </a:cubicBezTo>
                  <a:cubicBezTo>
                    <a:pt x="664220" y="178565"/>
                    <a:pt x="681366" y="180470"/>
                    <a:pt x="683270" y="176660"/>
                  </a:cubicBezTo>
                  <a:cubicBezTo>
                    <a:pt x="685810" y="172850"/>
                    <a:pt x="679460" y="156340"/>
                    <a:pt x="675650" y="154435"/>
                  </a:cubicBezTo>
                  <a:cubicBezTo>
                    <a:pt x="672475" y="153165"/>
                    <a:pt x="674381" y="162690"/>
                    <a:pt x="671206" y="163960"/>
                  </a:cubicBezTo>
                  <a:cubicBezTo>
                    <a:pt x="667395" y="165230"/>
                    <a:pt x="635645" y="162055"/>
                    <a:pt x="633106" y="159515"/>
                  </a:cubicBezTo>
                  <a:cubicBezTo>
                    <a:pt x="631835" y="158245"/>
                    <a:pt x="634375" y="155070"/>
                    <a:pt x="633106" y="153165"/>
                  </a:cubicBezTo>
                  <a:cubicBezTo>
                    <a:pt x="632470" y="152530"/>
                    <a:pt x="580400" y="129035"/>
                    <a:pt x="577860" y="129035"/>
                  </a:cubicBezTo>
                  <a:cubicBezTo>
                    <a:pt x="570241" y="130305"/>
                    <a:pt x="596275" y="163960"/>
                    <a:pt x="594370" y="167135"/>
                  </a:cubicBezTo>
                  <a:cubicBezTo>
                    <a:pt x="591831" y="171580"/>
                    <a:pt x="572145" y="172215"/>
                    <a:pt x="567700" y="175390"/>
                  </a:cubicBezTo>
                  <a:cubicBezTo>
                    <a:pt x="567700" y="175390"/>
                    <a:pt x="556906" y="190630"/>
                    <a:pt x="556906" y="190630"/>
                  </a:cubicBezTo>
                  <a:cubicBezTo>
                    <a:pt x="555000" y="191900"/>
                    <a:pt x="553095" y="189360"/>
                    <a:pt x="551191" y="188090"/>
                  </a:cubicBezTo>
                  <a:cubicBezTo>
                    <a:pt x="530870" y="179835"/>
                    <a:pt x="535316" y="158880"/>
                    <a:pt x="519441" y="145545"/>
                  </a:cubicBezTo>
                  <a:cubicBezTo>
                    <a:pt x="515631" y="142370"/>
                    <a:pt x="499120" y="132845"/>
                    <a:pt x="497850" y="128400"/>
                  </a:cubicBezTo>
                  <a:cubicBezTo>
                    <a:pt x="494041" y="115065"/>
                    <a:pt x="550556" y="108715"/>
                    <a:pt x="515631" y="85220"/>
                  </a:cubicBezTo>
                  <a:cubicBezTo>
                    <a:pt x="502295" y="76330"/>
                    <a:pt x="485150" y="100460"/>
                    <a:pt x="474991" y="92840"/>
                  </a:cubicBezTo>
                  <a:cubicBezTo>
                    <a:pt x="474991" y="92840"/>
                    <a:pt x="473720" y="76965"/>
                    <a:pt x="473720" y="76965"/>
                  </a:cubicBezTo>
                  <a:cubicBezTo>
                    <a:pt x="471181" y="73155"/>
                    <a:pt x="458481" y="80140"/>
                    <a:pt x="457845" y="79505"/>
                  </a:cubicBezTo>
                  <a:cubicBezTo>
                    <a:pt x="457845" y="79505"/>
                    <a:pt x="452766" y="63630"/>
                    <a:pt x="452766" y="63630"/>
                  </a:cubicBezTo>
                  <a:cubicBezTo>
                    <a:pt x="441335" y="52835"/>
                    <a:pt x="412760" y="57915"/>
                    <a:pt x="394345" y="38230"/>
                  </a:cubicBezTo>
                  <a:cubicBezTo>
                    <a:pt x="384820" y="27435"/>
                    <a:pt x="396885" y="14735"/>
                    <a:pt x="378470" y="9020"/>
                  </a:cubicBezTo>
                  <a:cubicBezTo>
                    <a:pt x="338466" y="-2410"/>
                    <a:pt x="381645" y="36960"/>
                    <a:pt x="337831" y="34420"/>
                  </a:cubicBezTo>
                  <a:cubicBezTo>
                    <a:pt x="335291" y="39500"/>
                    <a:pt x="333385" y="43310"/>
                    <a:pt x="332750" y="43310"/>
                  </a:cubicBezTo>
                  <a:cubicBezTo>
                    <a:pt x="310525" y="48390"/>
                    <a:pt x="318145" y="26800"/>
                    <a:pt x="316241" y="23625"/>
                  </a:cubicBezTo>
                  <a:lnTo>
                    <a:pt x="306081" y="22990"/>
                  </a:lnTo>
                  <a:cubicBezTo>
                    <a:pt x="302270" y="14100"/>
                    <a:pt x="316241" y="5210"/>
                    <a:pt x="295920" y="130"/>
                  </a:cubicBezTo>
                  <a:cubicBezTo>
                    <a:pt x="293381" y="-505"/>
                    <a:pt x="290841" y="1400"/>
                    <a:pt x="287666" y="1400"/>
                  </a:cubicBezTo>
                  <a:cubicBezTo>
                    <a:pt x="259725" y="6480"/>
                    <a:pt x="295285" y="14735"/>
                    <a:pt x="285760" y="24260"/>
                  </a:cubicBezTo>
                  <a:cubicBezTo>
                    <a:pt x="281316" y="28705"/>
                    <a:pt x="266075" y="31880"/>
                    <a:pt x="259725" y="33785"/>
                  </a:cubicBezTo>
                  <a:cubicBezTo>
                    <a:pt x="248931" y="37595"/>
                    <a:pt x="233691" y="37595"/>
                    <a:pt x="224166" y="42040"/>
                  </a:cubicBezTo>
                  <a:cubicBezTo>
                    <a:pt x="224166" y="42040"/>
                    <a:pt x="219720" y="50930"/>
                    <a:pt x="219720" y="50930"/>
                  </a:cubicBezTo>
                  <a:cubicBezTo>
                    <a:pt x="209560" y="54740"/>
                    <a:pt x="193050" y="46485"/>
                    <a:pt x="183525" y="51565"/>
                  </a:cubicBezTo>
                  <a:cubicBezTo>
                    <a:pt x="177175" y="54740"/>
                    <a:pt x="175906" y="69980"/>
                    <a:pt x="169556" y="72520"/>
                  </a:cubicBezTo>
                  <a:cubicBezTo>
                    <a:pt x="169556" y="72520"/>
                    <a:pt x="160031" y="65535"/>
                    <a:pt x="160031" y="65535"/>
                  </a:cubicBezTo>
                  <a:cubicBezTo>
                    <a:pt x="149235" y="66170"/>
                    <a:pt x="138441" y="85855"/>
                    <a:pt x="133995" y="88395"/>
                  </a:cubicBezTo>
                  <a:cubicBezTo>
                    <a:pt x="131456" y="89665"/>
                    <a:pt x="128281" y="87760"/>
                    <a:pt x="125106" y="87760"/>
                  </a:cubicBezTo>
                  <a:cubicBezTo>
                    <a:pt x="121931" y="87760"/>
                    <a:pt x="118756" y="85220"/>
                    <a:pt x="116216" y="87125"/>
                  </a:cubicBezTo>
                  <a:cubicBezTo>
                    <a:pt x="111770" y="89665"/>
                    <a:pt x="114945" y="99190"/>
                    <a:pt x="111135" y="102365"/>
                  </a:cubicBezTo>
                  <a:cubicBezTo>
                    <a:pt x="104150" y="108080"/>
                    <a:pt x="91450" y="94110"/>
                    <a:pt x="85735" y="94110"/>
                  </a:cubicBezTo>
                  <a:cubicBezTo>
                    <a:pt x="74306" y="93475"/>
                    <a:pt x="39381" y="110620"/>
                    <a:pt x="33031" y="120780"/>
                  </a:cubicBezTo>
                  <a:cubicBezTo>
                    <a:pt x="31125" y="123320"/>
                    <a:pt x="30491" y="143640"/>
                    <a:pt x="20966" y="138560"/>
                  </a:cubicBezTo>
                  <a:cubicBezTo>
                    <a:pt x="20966" y="138560"/>
                    <a:pt x="20331" y="122685"/>
                    <a:pt x="20331" y="122685"/>
                  </a:cubicBezTo>
                  <a:cubicBezTo>
                    <a:pt x="16520" y="116335"/>
                    <a:pt x="1281" y="111890"/>
                    <a:pt x="10" y="123955"/>
                  </a:cubicBezTo>
                  <a:cubicBezTo>
                    <a:pt x="-625" y="130940"/>
                    <a:pt x="28585" y="174120"/>
                    <a:pt x="35570" y="177295"/>
                  </a:cubicBezTo>
                  <a:cubicBezTo>
                    <a:pt x="38110" y="178565"/>
                    <a:pt x="42556" y="175390"/>
                    <a:pt x="43825" y="177930"/>
                  </a:cubicBezTo>
                  <a:cubicBezTo>
                    <a:pt x="45095" y="179835"/>
                    <a:pt x="39381" y="181105"/>
                    <a:pt x="39381" y="183645"/>
                  </a:cubicBezTo>
                  <a:cubicBezTo>
                    <a:pt x="39381" y="183645"/>
                    <a:pt x="48906" y="190630"/>
                    <a:pt x="48906" y="190630"/>
                  </a:cubicBezTo>
                  <a:cubicBezTo>
                    <a:pt x="50175" y="203330"/>
                    <a:pt x="31125" y="207775"/>
                    <a:pt x="27950" y="216665"/>
                  </a:cubicBezTo>
                  <a:lnTo>
                    <a:pt x="33031" y="229365"/>
                  </a:lnTo>
                  <a:cubicBezTo>
                    <a:pt x="41285" y="245240"/>
                    <a:pt x="45095" y="267465"/>
                    <a:pt x="54620" y="281435"/>
                  </a:cubicBezTo>
                  <a:cubicBezTo>
                    <a:pt x="65416" y="297310"/>
                    <a:pt x="86370" y="297945"/>
                    <a:pt x="97166" y="310645"/>
                  </a:cubicBezTo>
                  <a:cubicBezTo>
                    <a:pt x="105420" y="320170"/>
                    <a:pt x="106691" y="337950"/>
                    <a:pt x="114945" y="346840"/>
                  </a:cubicBezTo>
                  <a:cubicBezTo>
                    <a:pt x="120660" y="353190"/>
                    <a:pt x="133360" y="354460"/>
                    <a:pt x="138441" y="361445"/>
                  </a:cubicBezTo>
                  <a:cubicBezTo>
                    <a:pt x="140981" y="364620"/>
                    <a:pt x="137170" y="382400"/>
                    <a:pt x="149235" y="381130"/>
                  </a:cubicBezTo>
                  <a:cubicBezTo>
                    <a:pt x="151141" y="381130"/>
                    <a:pt x="149870" y="375415"/>
                    <a:pt x="151775" y="374780"/>
                  </a:cubicBezTo>
                  <a:cubicBezTo>
                    <a:pt x="159395" y="372875"/>
                    <a:pt x="184795" y="403990"/>
                    <a:pt x="186066" y="412245"/>
                  </a:cubicBezTo>
                  <a:cubicBezTo>
                    <a:pt x="186066" y="413515"/>
                    <a:pt x="186066" y="416055"/>
                    <a:pt x="186066" y="418595"/>
                  </a:cubicBezTo>
                  <a:lnTo>
                    <a:pt x="187335" y="418595"/>
                  </a:lnTo>
                  <a:cubicBezTo>
                    <a:pt x="194956" y="421770"/>
                    <a:pt x="212100" y="429390"/>
                    <a:pt x="214641" y="435105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07" name="Freeform 306">
              <a:extLst>
                <a:ext uri="{FF2B5EF4-FFF2-40B4-BE49-F238E27FC236}">
                  <a16:creationId xmlns:a16="http://schemas.microsoft.com/office/drawing/2014/main" id="{E10BD99A-7FD1-7E2D-8735-C422A401975B}"/>
                </a:ext>
              </a:extLst>
            </p:cNvPr>
            <p:cNvSpPr/>
            <p:nvPr/>
          </p:nvSpPr>
          <p:spPr>
            <a:xfrm>
              <a:off x="8571264" y="4174062"/>
              <a:ext cx="985213" cy="486628"/>
            </a:xfrm>
            <a:custGeom>
              <a:avLst/>
              <a:gdLst>
                <a:gd name="connsiteX0" fmla="*/ 898853 w 985213"/>
                <a:gd name="connsiteY0" fmla="*/ 364917 h 486628"/>
                <a:gd name="connsiteX1" fmla="*/ 888059 w 985213"/>
                <a:gd name="connsiteY1" fmla="*/ 354757 h 486628"/>
                <a:gd name="connsiteX2" fmla="*/ 895678 w 985213"/>
                <a:gd name="connsiteY2" fmla="*/ 336342 h 486628"/>
                <a:gd name="connsiteX3" fmla="*/ 889963 w 985213"/>
                <a:gd name="connsiteY3" fmla="*/ 314117 h 486628"/>
                <a:gd name="connsiteX4" fmla="*/ 924888 w 985213"/>
                <a:gd name="connsiteY4" fmla="*/ 290622 h 486628"/>
                <a:gd name="connsiteX5" fmla="*/ 892503 w 985213"/>
                <a:gd name="connsiteY5" fmla="*/ 257602 h 486628"/>
                <a:gd name="connsiteX6" fmla="*/ 932509 w 985213"/>
                <a:gd name="connsiteY6" fmla="*/ 262682 h 486628"/>
                <a:gd name="connsiteX7" fmla="*/ 972513 w 985213"/>
                <a:gd name="connsiteY7" fmla="*/ 258237 h 486628"/>
                <a:gd name="connsiteX8" fmla="*/ 969338 w 985213"/>
                <a:gd name="connsiteY8" fmla="*/ 232837 h 486628"/>
                <a:gd name="connsiteX9" fmla="*/ 965528 w 985213"/>
                <a:gd name="connsiteY9" fmla="*/ 229662 h 486628"/>
                <a:gd name="connsiteX10" fmla="*/ 974418 w 985213"/>
                <a:gd name="connsiteY10" fmla="*/ 226487 h 486628"/>
                <a:gd name="connsiteX11" fmla="*/ 985213 w 985213"/>
                <a:gd name="connsiteY11" fmla="*/ 200452 h 486628"/>
                <a:gd name="connsiteX12" fmla="*/ 974418 w 985213"/>
                <a:gd name="connsiteY12" fmla="*/ 176322 h 486628"/>
                <a:gd name="connsiteX13" fmla="*/ 964259 w 985213"/>
                <a:gd name="connsiteY13" fmla="*/ 172512 h 486628"/>
                <a:gd name="connsiteX14" fmla="*/ 961084 w 985213"/>
                <a:gd name="connsiteY14" fmla="*/ 150287 h 486628"/>
                <a:gd name="connsiteX15" fmla="*/ 947113 w 985213"/>
                <a:gd name="connsiteY15" fmla="*/ 133777 h 486628"/>
                <a:gd name="connsiteX16" fmla="*/ 964259 w 985213"/>
                <a:gd name="connsiteY16" fmla="*/ 86152 h 486628"/>
                <a:gd name="connsiteX17" fmla="*/ 963623 w 985213"/>
                <a:gd name="connsiteY17" fmla="*/ 87422 h 486628"/>
                <a:gd name="connsiteX18" fmla="*/ 964893 w 985213"/>
                <a:gd name="connsiteY18" fmla="*/ 80437 h 486628"/>
                <a:gd name="connsiteX19" fmla="*/ 956003 w 985213"/>
                <a:gd name="connsiteY19" fmla="*/ 65197 h 486628"/>
                <a:gd name="connsiteX20" fmla="*/ 941398 w 985213"/>
                <a:gd name="connsiteY20" fmla="*/ 67737 h 486628"/>
                <a:gd name="connsiteX21" fmla="*/ 913459 w 985213"/>
                <a:gd name="connsiteY21" fmla="*/ 48052 h 486628"/>
                <a:gd name="connsiteX22" fmla="*/ 870278 w 985213"/>
                <a:gd name="connsiteY22" fmla="*/ 58212 h 486628"/>
                <a:gd name="connsiteX23" fmla="*/ 782648 w 985213"/>
                <a:gd name="connsiteY23" fmla="*/ 15667 h 486628"/>
                <a:gd name="connsiteX24" fmla="*/ 752803 w 985213"/>
                <a:gd name="connsiteY24" fmla="*/ 12492 h 486628"/>
                <a:gd name="connsiteX25" fmla="*/ 731848 w 985213"/>
                <a:gd name="connsiteY25" fmla="*/ 1697 h 486628"/>
                <a:gd name="connsiteX26" fmla="*/ 725498 w 985213"/>
                <a:gd name="connsiteY26" fmla="*/ 427 h 486628"/>
                <a:gd name="connsiteX27" fmla="*/ 718513 w 985213"/>
                <a:gd name="connsiteY27" fmla="*/ 46782 h 486628"/>
                <a:gd name="connsiteX28" fmla="*/ 700098 w 985213"/>
                <a:gd name="connsiteY28" fmla="*/ 42337 h 486628"/>
                <a:gd name="connsiteX29" fmla="*/ 682953 w 985213"/>
                <a:gd name="connsiteY29" fmla="*/ 79167 h 486628"/>
                <a:gd name="connsiteX30" fmla="*/ 655013 w 985213"/>
                <a:gd name="connsiteY30" fmla="*/ 64562 h 486628"/>
                <a:gd name="connsiteX31" fmla="*/ 643584 w 985213"/>
                <a:gd name="connsiteY31" fmla="*/ 75992 h 486628"/>
                <a:gd name="connsiteX32" fmla="*/ 600403 w 985213"/>
                <a:gd name="connsiteY32" fmla="*/ 66467 h 486628"/>
                <a:gd name="connsiteX33" fmla="*/ 603578 w 985213"/>
                <a:gd name="connsiteY33" fmla="*/ 54402 h 486628"/>
                <a:gd name="connsiteX34" fmla="*/ 578178 w 985213"/>
                <a:gd name="connsiteY34" fmla="*/ 36622 h 486628"/>
                <a:gd name="connsiteX35" fmla="*/ 576909 w 985213"/>
                <a:gd name="connsiteY35" fmla="*/ 36622 h 486628"/>
                <a:gd name="connsiteX36" fmla="*/ 562303 w 985213"/>
                <a:gd name="connsiteY36" fmla="*/ 82342 h 486628"/>
                <a:gd name="connsiteX37" fmla="*/ 528013 w 985213"/>
                <a:gd name="connsiteY37" fmla="*/ 70277 h 486628"/>
                <a:gd name="connsiteX38" fmla="*/ 514043 w 985213"/>
                <a:gd name="connsiteY38" fmla="*/ 110282 h 486628"/>
                <a:gd name="connsiteX39" fmla="*/ 433398 w 985213"/>
                <a:gd name="connsiteY39" fmla="*/ 147112 h 486628"/>
                <a:gd name="connsiteX40" fmla="*/ 462608 w 985213"/>
                <a:gd name="connsiteY40" fmla="*/ 199817 h 486628"/>
                <a:gd name="connsiteX41" fmla="*/ 448003 w 985213"/>
                <a:gd name="connsiteY41" fmla="*/ 223947 h 486628"/>
                <a:gd name="connsiteX42" fmla="*/ 461338 w 985213"/>
                <a:gd name="connsiteY42" fmla="*/ 265857 h 486628"/>
                <a:gd name="connsiteX43" fmla="*/ 432763 w 985213"/>
                <a:gd name="connsiteY43" fmla="*/ 253792 h 486628"/>
                <a:gd name="connsiteX44" fmla="*/ 428318 w 985213"/>
                <a:gd name="connsiteY44" fmla="*/ 231567 h 486628"/>
                <a:gd name="connsiteX45" fmla="*/ 394028 w 985213"/>
                <a:gd name="connsiteY45" fmla="*/ 234742 h 486628"/>
                <a:gd name="connsiteX46" fmla="*/ 387043 w 985213"/>
                <a:gd name="connsiteY46" fmla="*/ 221407 h 486628"/>
                <a:gd name="connsiteX47" fmla="*/ 379423 w 985213"/>
                <a:gd name="connsiteY47" fmla="*/ 220772 h 486628"/>
                <a:gd name="connsiteX48" fmla="*/ 371803 w 985213"/>
                <a:gd name="connsiteY48" fmla="*/ 220137 h 486628"/>
                <a:gd name="connsiteX49" fmla="*/ 364818 w 985213"/>
                <a:gd name="connsiteY49" fmla="*/ 209977 h 486628"/>
                <a:gd name="connsiteX50" fmla="*/ 355928 w 985213"/>
                <a:gd name="connsiteY50" fmla="*/ 234107 h 486628"/>
                <a:gd name="connsiteX51" fmla="*/ 340053 w 985213"/>
                <a:gd name="connsiteY51" fmla="*/ 234107 h 486628"/>
                <a:gd name="connsiteX52" fmla="*/ 300048 w 985213"/>
                <a:gd name="connsiteY52" fmla="*/ 232202 h 486628"/>
                <a:gd name="connsiteX53" fmla="*/ 292428 w 985213"/>
                <a:gd name="connsiteY53" fmla="*/ 231567 h 486628"/>
                <a:gd name="connsiteX54" fmla="*/ 284808 w 985213"/>
                <a:gd name="connsiteY54" fmla="*/ 230932 h 486628"/>
                <a:gd name="connsiteX55" fmla="*/ 274648 w 985213"/>
                <a:gd name="connsiteY55" fmla="*/ 245537 h 486628"/>
                <a:gd name="connsiteX56" fmla="*/ 261948 w 985213"/>
                <a:gd name="connsiteY56" fmla="*/ 244267 h 486628"/>
                <a:gd name="connsiteX57" fmla="*/ 255598 w 985213"/>
                <a:gd name="connsiteY57" fmla="*/ 243632 h 486628"/>
                <a:gd name="connsiteX58" fmla="*/ 252423 w 985213"/>
                <a:gd name="connsiteY58" fmla="*/ 255697 h 486628"/>
                <a:gd name="connsiteX59" fmla="*/ 196543 w 985213"/>
                <a:gd name="connsiteY59" fmla="*/ 258872 h 486628"/>
                <a:gd name="connsiteX60" fmla="*/ 195908 w 985213"/>
                <a:gd name="connsiteY60" fmla="*/ 246172 h 486628"/>
                <a:gd name="connsiteX61" fmla="*/ 185748 w 985213"/>
                <a:gd name="connsiteY61" fmla="*/ 238552 h 486628"/>
                <a:gd name="connsiteX62" fmla="*/ 192733 w 985213"/>
                <a:gd name="connsiteY62" fmla="*/ 236012 h 486628"/>
                <a:gd name="connsiteX63" fmla="*/ 136853 w 985213"/>
                <a:gd name="connsiteY63" fmla="*/ 220137 h 486628"/>
                <a:gd name="connsiteX64" fmla="*/ 133678 w 985213"/>
                <a:gd name="connsiteY64" fmla="*/ 244902 h 486628"/>
                <a:gd name="connsiteX65" fmla="*/ 92403 w 985213"/>
                <a:gd name="connsiteY65" fmla="*/ 268397 h 486628"/>
                <a:gd name="connsiteX66" fmla="*/ 101293 w 985213"/>
                <a:gd name="connsiteY66" fmla="*/ 250617 h 486628"/>
                <a:gd name="connsiteX67" fmla="*/ 84783 w 985213"/>
                <a:gd name="connsiteY67" fmla="*/ 248712 h 486628"/>
                <a:gd name="connsiteX68" fmla="*/ 87958 w 985213"/>
                <a:gd name="connsiteY68" fmla="*/ 239822 h 486628"/>
                <a:gd name="connsiteX69" fmla="*/ 73988 w 985213"/>
                <a:gd name="connsiteY69" fmla="*/ 215692 h 486628"/>
                <a:gd name="connsiteX70" fmla="*/ 58748 w 985213"/>
                <a:gd name="connsiteY70" fmla="*/ 216962 h 486628"/>
                <a:gd name="connsiteX71" fmla="*/ 56208 w 985213"/>
                <a:gd name="connsiteY71" fmla="*/ 204262 h 486628"/>
                <a:gd name="connsiteX72" fmla="*/ 26998 w 985213"/>
                <a:gd name="connsiteY72" fmla="*/ 213152 h 486628"/>
                <a:gd name="connsiteX73" fmla="*/ 23188 w 985213"/>
                <a:gd name="connsiteY73" fmla="*/ 215057 h 486628"/>
                <a:gd name="connsiteX74" fmla="*/ 32078 w 985213"/>
                <a:gd name="connsiteY74" fmla="*/ 242362 h 486628"/>
                <a:gd name="connsiteX75" fmla="*/ 6043 w 985213"/>
                <a:gd name="connsiteY75" fmla="*/ 292527 h 486628"/>
                <a:gd name="connsiteX76" fmla="*/ 328 w 985213"/>
                <a:gd name="connsiteY76" fmla="*/ 301417 h 486628"/>
                <a:gd name="connsiteX77" fmla="*/ 50493 w 985213"/>
                <a:gd name="connsiteY77" fmla="*/ 314117 h 486628"/>
                <a:gd name="connsiteX78" fmla="*/ 47318 w 985213"/>
                <a:gd name="connsiteY78" fmla="*/ 323007 h 486628"/>
                <a:gd name="connsiteX79" fmla="*/ 70178 w 985213"/>
                <a:gd name="connsiteY79" fmla="*/ 344597 h 486628"/>
                <a:gd name="connsiteX80" fmla="*/ 115898 w 985213"/>
                <a:gd name="connsiteY80" fmla="*/ 324912 h 486628"/>
                <a:gd name="connsiteX81" fmla="*/ 120978 w 985213"/>
                <a:gd name="connsiteY81" fmla="*/ 349677 h 486628"/>
                <a:gd name="connsiteX82" fmla="*/ 121613 w 985213"/>
                <a:gd name="connsiteY82" fmla="*/ 347772 h 486628"/>
                <a:gd name="connsiteX83" fmla="*/ 120978 w 985213"/>
                <a:gd name="connsiteY83" fmla="*/ 350947 h 486628"/>
                <a:gd name="connsiteX84" fmla="*/ 146378 w 985213"/>
                <a:gd name="connsiteY84" fmla="*/ 354122 h 486628"/>
                <a:gd name="connsiteX85" fmla="*/ 153363 w 985213"/>
                <a:gd name="connsiteY85" fmla="*/ 367457 h 486628"/>
                <a:gd name="connsiteX86" fmla="*/ 188923 w 985213"/>
                <a:gd name="connsiteY86" fmla="*/ 377617 h 486628"/>
                <a:gd name="connsiteX87" fmla="*/ 212418 w 985213"/>
                <a:gd name="connsiteY87" fmla="*/ 342057 h 486628"/>
                <a:gd name="connsiteX88" fmla="*/ 313383 w 985213"/>
                <a:gd name="connsiteY88" fmla="*/ 341422 h 486628"/>
                <a:gd name="connsiteX89" fmla="*/ 347038 w 985213"/>
                <a:gd name="connsiteY89" fmla="*/ 338882 h 486628"/>
                <a:gd name="connsiteX90" fmla="*/ 336878 w 985213"/>
                <a:gd name="connsiteY90" fmla="*/ 345867 h 486628"/>
                <a:gd name="connsiteX91" fmla="*/ 336878 w 985213"/>
                <a:gd name="connsiteY91" fmla="*/ 364917 h 486628"/>
                <a:gd name="connsiteX92" fmla="*/ 355293 w 985213"/>
                <a:gd name="connsiteY92" fmla="*/ 376347 h 486628"/>
                <a:gd name="connsiteX93" fmla="*/ 351483 w 985213"/>
                <a:gd name="connsiteY93" fmla="*/ 391587 h 486628"/>
                <a:gd name="connsiteX94" fmla="*/ 359738 w 985213"/>
                <a:gd name="connsiteY94" fmla="*/ 392222 h 486628"/>
                <a:gd name="connsiteX95" fmla="*/ 369263 w 985213"/>
                <a:gd name="connsiteY95" fmla="*/ 408732 h 486628"/>
                <a:gd name="connsiteX96" fmla="*/ 533728 w 985213"/>
                <a:gd name="connsiteY96" fmla="*/ 451277 h 486628"/>
                <a:gd name="connsiteX97" fmla="*/ 578813 w 985213"/>
                <a:gd name="connsiteY97" fmla="*/ 467152 h 486628"/>
                <a:gd name="connsiteX98" fmla="*/ 588973 w 985213"/>
                <a:gd name="connsiteY98" fmla="*/ 477312 h 486628"/>
                <a:gd name="connsiteX99" fmla="*/ 623898 w 985213"/>
                <a:gd name="connsiteY99" fmla="*/ 476677 h 486628"/>
                <a:gd name="connsiteX100" fmla="*/ 642948 w 985213"/>
                <a:gd name="connsiteY100" fmla="*/ 485567 h 486628"/>
                <a:gd name="connsiteX101" fmla="*/ 674698 w 985213"/>
                <a:gd name="connsiteY101" fmla="*/ 467152 h 486628"/>
                <a:gd name="connsiteX102" fmla="*/ 682318 w 985213"/>
                <a:gd name="connsiteY102" fmla="*/ 448737 h 486628"/>
                <a:gd name="connsiteX103" fmla="*/ 764234 w 985213"/>
                <a:gd name="connsiteY103" fmla="*/ 453817 h 486628"/>
                <a:gd name="connsiteX104" fmla="*/ 784553 w 985213"/>
                <a:gd name="connsiteY104" fmla="*/ 436037 h 486628"/>
                <a:gd name="connsiteX105" fmla="*/ 825193 w 985213"/>
                <a:gd name="connsiteY105" fmla="*/ 446197 h 486628"/>
                <a:gd name="connsiteX106" fmla="*/ 845513 w 985213"/>
                <a:gd name="connsiteY106" fmla="*/ 411907 h 486628"/>
                <a:gd name="connsiteX107" fmla="*/ 845513 w 985213"/>
                <a:gd name="connsiteY107" fmla="*/ 411272 h 486628"/>
                <a:gd name="connsiteX108" fmla="*/ 898853 w 985213"/>
                <a:gd name="connsiteY108" fmla="*/ 364917 h 48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985213" h="486628">
                  <a:moveTo>
                    <a:pt x="898853" y="364917"/>
                  </a:moveTo>
                  <a:cubicBezTo>
                    <a:pt x="900123" y="361107"/>
                    <a:pt x="888693" y="363647"/>
                    <a:pt x="888059" y="354757"/>
                  </a:cubicBezTo>
                  <a:cubicBezTo>
                    <a:pt x="886788" y="341422"/>
                    <a:pt x="893773" y="344597"/>
                    <a:pt x="895678" y="336342"/>
                  </a:cubicBezTo>
                  <a:cubicBezTo>
                    <a:pt x="896948" y="331897"/>
                    <a:pt x="887423" y="317927"/>
                    <a:pt x="889963" y="314117"/>
                  </a:cubicBezTo>
                  <a:cubicBezTo>
                    <a:pt x="898218" y="302052"/>
                    <a:pt x="921713" y="312847"/>
                    <a:pt x="924888" y="290622"/>
                  </a:cubicBezTo>
                  <a:cubicBezTo>
                    <a:pt x="927428" y="271572"/>
                    <a:pt x="886788" y="263317"/>
                    <a:pt x="892503" y="257602"/>
                  </a:cubicBezTo>
                  <a:cubicBezTo>
                    <a:pt x="914728" y="236012"/>
                    <a:pt x="919173" y="256967"/>
                    <a:pt x="932509" y="262682"/>
                  </a:cubicBezTo>
                  <a:cubicBezTo>
                    <a:pt x="935684" y="263952"/>
                    <a:pt x="971243" y="260142"/>
                    <a:pt x="972513" y="258237"/>
                  </a:cubicBezTo>
                  <a:cubicBezTo>
                    <a:pt x="973784" y="256332"/>
                    <a:pt x="969973" y="235377"/>
                    <a:pt x="969338" y="232837"/>
                  </a:cubicBezTo>
                  <a:cubicBezTo>
                    <a:pt x="968703" y="230932"/>
                    <a:pt x="964259" y="230932"/>
                    <a:pt x="965528" y="229662"/>
                  </a:cubicBezTo>
                  <a:cubicBezTo>
                    <a:pt x="967434" y="227122"/>
                    <a:pt x="971878" y="229027"/>
                    <a:pt x="974418" y="226487"/>
                  </a:cubicBezTo>
                  <a:cubicBezTo>
                    <a:pt x="979498" y="222042"/>
                    <a:pt x="977593" y="206167"/>
                    <a:pt x="985213" y="200452"/>
                  </a:cubicBezTo>
                  <a:cubicBezTo>
                    <a:pt x="979498" y="192832"/>
                    <a:pt x="978863" y="182037"/>
                    <a:pt x="974418" y="176322"/>
                  </a:cubicBezTo>
                  <a:cubicBezTo>
                    <a:pt x="974418" y="176322"/>
                    <a:pt x="964259" y="173147"/>
                    <a:pt x="964259" y="172512"/>
                  </a:cubicBezTo>
                  <a:cubicBezTo>
                    <a:pt x="960448" y="167432"/>
                    <a:pt x="963623" y="156637"/>
                    <a:pt x="961084" y="150287"/>
                  </a:cubicBezTo>
                  <a:cubicBezTo>
                    <a:pt x="958543" y="144572"/>
                    <a:pt x="949018" y="140127"/>
                    <a:pt x="947113" y="133777"/>
                  </a:cubicBezTo>
                  <a:cubicBezTo>
                    <a:pt x="943303" y="122982"/>
                    <a:pt x="960448" y="103297"/>
                    <a:pt x="964259" y="86152"/>
                  </a:cubicBezTo>
                  <a:cubicBezTo>
                    <a:pt x="964259" y="86787"/>
                    <a:pt x="963623" y="86787"/>
                    <a:pt x="963623" y="87422"/>
                  </a:cubicBezTo>
                  <a:lnTo>
                    <a:pt x="964893" y="80437"/>
                  </a:lnTo>
                  <a:cubicBezTo>
                    <a:pt x="964893" y="74722"/>
                    <a:pt x="962353" y="69007"/>
                    <a:pt x="956003" y="65197"/>
                  </a:cubicBezTo>
                  <a:cubicBezTo>
                    <a:pt x="951559" y="62657"/>
                    <a:pt x="946478" y="69007"/>
                    <a:pt x="941398" y="67737"/>
                  </a:cubicBezTo>
                  <a:cubicBezTo>
                    <a:pt x="931873" y="65197"/>
                    <a:pt x="925523" y="46782"/>
                    <a:pt x="913459" y="48052"/>
                  </a:cubicBezTo>
                  <a:cubicBezTo>
                    <a:pt x="892503" y="49957"/>
                    <a:pt x="904568" y="65832"/>
                    <a:pt x="870278" y="58212"/>
                  </a:cubicBezTo>
                  <a:cubicBezTo>
                    <a:pt x="845513" y="52497"/>
                    <a:pt x="809953" y="26462"/>
                    <a:pt x="782648" y="15667"/>
                  </a:cubicBezTo>
                  <a:cubicBezTo>
                    <a:pt x="769313" y="10587"/>
                    <a:pt x="765503" y="13762"/>
                    <a:pt x="752803" y="12492"/>
                  </a:cubicBezTo>
                  <a:cubicBezTo>
                    <a:pt x="744548" y="11857"/>
                    <a:pt x="742009" y="4237"/>
                    <a:pt x="731848" y="1697"/>
                  </a:cubicBezTo>
                  <a:cubicBezTo>
                    <a:pt x="729943" y="1062"/>
                    <a:pt x="727403" y="-843"/>
                    <a:pt x="725498" y="427"/>
                  </a:cubicBezTo>
                  <a:cubicBezTo>
                    <a:pt x="716609" y="8047"/>
                    <a:pt x="727403" y="39162"/>
                    <a:pt x="718513" y="46782"/>
                  </a:cubicBezTo>
                  <a:cubicBezTo>
                    <a:pt x="715973" y="49322"/>
                    <a:pt x="703273" y="40432"/>
                    <a:pt x="700098" y="42337"/>
                  </a:cubicBezTo>
                  <a:cubicBezTo>
                    <a:pt x="691843" y="47417"/>
                    <a:pt x="691843" y="75992"/>
                    <a:pt x="682953" y="79167"/>
                  </a:cubicBezTo>
                  <a:cubicBezTo>
                    <a:pt x="675968" y="81707"/>
                    <a:pt x="661998" y="63292"/>
                    <a:pt x="655013" y="64562"/>
                  </a:cubicBezTo>
                  <a:cubicBezTo>
                    <a:pt x="649934" y="65197"/>
                    <a:pt x="649298" y="74722"/>
                    <a:pt x="643584" y="75992"/>
                  </a:cubicBezTo>
                  <a:cubicBezTo>
                    <a:pt x="639138" y="77262"/>
                    <a:pt x="603578" y="69642"/>
                    <a:pt x="600403" y="66467"/>
                  </a:cubicBezTo>
                  <a:cubicBezTo>
                    <a:pt x="597863" y="63292"/>
                    <a:pt x="605484" y="58212"/>
                    <a:pt x="603578" y="54402"/>
                  </a:cubicBezTo>
                  <a:cubicBezTo>
                    <a:pt x="601038" y="48687"/>
                    <a:pt x="583259" y="40432"/>
                    <a:pt x="578178" y="36622"/>
                  </a:cubicBezTo>
                  <a:lnTo>
                    <a:pt x="576909" y="36622"/>
                  </a:lnTo>
                  <a:cubicBezTo>
                    <a:pt x="576273" y="50592"/>
                    <a:pt x="571828" y="78532"/>
                    <a:pt x="562303" y="82342"/>
                  </a:cubicBezTo>
                  <a:cubicBezTo>
                    <a:pt x="554048" y="86152"/>
                    <a:pt x="536903" y="58212"/>
                    <a:pt x="528013" y="70277"/>
                  </a:cubicBezTo>
                  <a:cubicBezTo>
                    <a:pt x="519123" y="81707"/>
                    <a:pt x="529284" y="99487"/>
                    <a:pt x="514043" y="110282"/>
                  </a:cubicBezTo>
                  <a:cubicBezTo>
                    <a:pt x="502613" y="117902"/>
                    <a:pt x="435303" y="133777"/>
                    <a:pt x="433398" y="147112"/>
                  </a:cubicBezTo>
                  <a:cubicBezTo>
                    <a:pt x="430858" y="162987"/>
                    <a:pt x="464513" y="183942"/>
                    <a:pt x="462608" y="199817"/>
                  </a:cubicBezTo>
                  <a:cubicBezTo>
                    <a:pt x="461973" y="205532"/>
                    <a:pt x="442288" y="214422"/>
                    <a:pt x="448003" y="223947"/>
                  </a:cubicBezTo>
                  <a:cubicBezTo>
                    <a:pt x="449273" y="225852"/>
                    <a:pt x="486103" y="226487"/>
                    <a:pt x="461338" y="265857"/>
                  </a:cubicBezTo>
                  <a:cubicBezTo>
                    <a:pt x="454353" y="276652"/>
                    <a:pt x="438478" y="260777"/>
                    <a:pt x="432763" y="253792"/>
                  </a:cubicBezTo>
                  <a:cubicBezTo>
                    <a:pt x="426413" y="245537"/>
                    <a:pt x="442923" y="236647"/>
                    <a:pt x="428318" y="231567"/>
                  </a:cubicBezTo>
                  <a:cubicBezTo>
                    <a:pt x="418793" y="228392"/>
                    <a:pt x="402918" y="239187"/>
                    <a:pt x="394028" y="234742"/>
                  </a:cubicBezTo>
                  <a:cubicBezTo>
                    <a:pt x="394028" y="234742"/>
                    <a:pt x="387043" y="221407"/>
                    <a:pt x="387043" y="221407"/>
                  </a:cubicBezTo>
                  <a:cubicBezTo>
                    <a:pt x="385138" y="220137"/>
                    <a:pt x="381963" y="220772"/>
                    <a:pt x="379423" y="220772"/>
                  </a:cubicBezTo>
                  <a:cubicBezTo>
                    <a:pt x="376883" y="220772"/>
                    <a:pt x="374343" y="220772"/>
                    <a:pt x="371803" y="220137"/>
                  </a:cubicBezTo>
                  <a:cubicBezTo>
                    <a:pt x="367993" y="218867"/>
                    <a:pt x="369263" y="210612"/>
                    <a:pt x="364818" y="209977"/>
                  </a:cubicBezTo>
                  <a:cubicBezTo>
                    <a:pt x="351483" y="208707"/>
                    <a:pt x="359103" y="233472"/>
                    <a:pt x="355928" y="234107"/>
                  </a:cubicBezTo>
                  <a:cubicBezTo>
                    <a:pt x="355928" y="234107"/>
                    <a:pt x="340053" y="234107"/>
                    <a:pt x="340053" y="234107"/>
                  </a:cubicBezTo>
                  <a:cubicBezTo>
                    <a:pt x="326718" y="233472"/>
                    <a:pt x="313383" y="233472"/>
                    <a:pt x="300048" y="232202"/>
                  </a:cubicBezTo>
                  <a:cubicBezTo>
                    <a:pt x="297508" y="232202"/>
                    <a:pt x="294968" y="231567"/>
                    <a:pt x="292428" y="231567"/>
                  </a:cubicBezTo>
                  <a:cubicBezTo>
                    <a:pt x="289888" y="231567"/>
                    <a:pt x="286713" y="229662"/>
                    <a:pt x="284808" y="230932"/>
                  </a:cubicBezTo>
                  <a:cubicBezTo>
                    <a:pt x="279728" y="233472"/>
                    <a:pt x="279728" y="242362"/>
                    <a:pt x="274648" y="245537"/>
                  </a:cubicBezTo>
                  <a:lnTo>
                    <a:pt x="261948" y="244267"/>
                  </a:lnTo>
                  <a:cubicBezTo>
                    <a:pt x="260043" y="244267"/>
                    <a:pt x="257503" y="242362"/>
                    <a:pt x="255598" y="243632"/>
                  </a:cubicBezTo>
                  <a:cubicBezTo>
                    <a:pt x="251788" y="246172"/>
                    <a:pt x="254963" y="253157"/>
                    <a:pt x="252423" y="255697"/>
                  </a:cubicBezTo>
                  <a:cubicBezTo>
                    <a:pt x="248613" y="259507"/>
                    <a:pt x="201623" y="263317"/>
                    <a:pt x="196543" y="258872"/>
                  </a:cubicBezTo>
                  <a:lnTo>
                    <a:pt x="195908" y="246172"/>
                  </a:lnTo>
                  <a:lnTo>
                    <a:pt x="185748" y="238552"/>
                  </a:lnTo>
                  <a:cubicBezTo>
                    <a:pt x="186383" y="236012"/>
                    <a:pt x="192733" y="238552"/>
                    <a:pt x="192733" y="236012"/>
                  </a:cubicBezTo>
                  <a:cubicBezTo>
                    <a:pt x="188288" y="215692"/>
                    <a:pt x="142568" y="234742"/>
                    <a:pt x="136853" y="220137"/>
                  </a:cubicBezTo>
                  <a:cubicBezTo>
                    <a:pt x="131138" y="204897"/>
                    <a:pt x="136218" y="239822"/>
                    <a:pt x="133678" y="244902"/>
                  </a:cubicBezTo>
                  <a:cubicBezTo>
                    <a:pt x="126693" y="260777"/>
                    <a:pt x="92403" y="269032"/>
                    <a:pt x="92403" y="268397"/>
                  </a:cubicBezTo>
                  <a:cubicBezTo>
                    <a:pt x="93038" y="262047"/>
                    <a:pt x="107008" y="253792"/>
                    <a:pt x="101293" y="250617"/>
                  </a:cubicBezTo>
                  <a:cubicBezTo>
                    <a:pt x="89863" y="244902"/>
                    <a:pt x="94943" y="262682"/>
                    <a:pt x="84783" y="248712"/>
                  </a:cubicBezTo>
                  <a:cubicBezTo>
                    <a:pt x="82878" y="246172"/>
                    <a:pt x="87958" y="242997"/>
                    <a:pt x="87958" y="239822"/>
                  </a:cubicBezTo>
                  <a:cubicBezTo>
                    <a:pt x="87958" y="239822"/>
                    <a:pt x="73988" y="216327"/>
                    <a:pt x="73988" y="215692"/>
                  </a:cubicBezTo>
                  <a:cubicBezTo>
                    <a:pt x="68908" y="212517"/>
                    <a:pt x="63828" y="220137"/>
                    <a:pt x="58748" y="216962"/>
                  </a:cubicBezTo>
                  <a:cubicBezTo>
                    <a:pt x="54938" y="214422"/>
                    <a:pt x="60018" y="206167"/>
                    <a:pt x="56208" y="204262"/>
                  </a:cubicBezTo>
                  <a:cubicBezTo>
                    <a:pt x="54303" y="202992"/>
                    <a:pt x="42873" y="219502"/>
                    <a:pt x="26998" y="213152"/>
                  </a:cubicBezTo>
                  <a:lnTo>
                    <a:pt x="23188" y="215057"/>
                  </a:lnTo>
                  <a:cubicBezTo>
                    <a:pt x="25728" y="222042"/>
                    <a:pt x="37158" y="236647"/>
                    <a:pt x="32078" y="242362"/>
                  </a:cubicBezTo>
                  <a:cubicBezTo>
                    <a:pt x="1598" y="272207"/>
                    <a:pt x="13663" y="255062"/>
                    <a:pt x="6043" y="292527"/>
                  </a:cubicBezTo>
                  <a:cubicBezTo>
                    <a:pt x="5408" y="295702"/>
                    <a:pt x="-1577" y="298877"/>
                    <a:pt x="328" y="301417"/>
                  </a:cubicBezTo>
                  <a:cubicBezTo>
                    <a:pt x="9853" y="312212"/>
                    <a:pt x="40333" y="303957"/>
                    <a:pt x="50493" y="314117"/>
                  </a:cubicBezTo>
                  <a:lnTo>
                    <a:pt x="47318" y="323007"/>
                  </a:lnTo>
                  <a:cubicBezTo>
                    <a:pt x="49223" y="328087"/>
                    <a:pt x="65733" y="342692"/>
                    <a:pt x="70178" y="344597"/>
                  </a:cubicBezTo>
                  <a:cubicBezTo>
                    <a:pt x="91133" y="354757"/>
                    <a:pt x="101928" y="321102"/>
                    <a:pt x="115898" y="324912"/>
                  </a:cubicBezTo>
                  <a:cubicBezTo>
                    <a:pt x="129868" y="328722"/>
                    <a:pt x="119708" y="345232"/>
                    <a:pt x="120978" y="349677"/>
                  </a:cubicBezTo>
                  <a:cubicBezTo>
                    <a:pt x="120978" y="349042"/>
                    <a:pt x="121613" y="348407"/>
                    <a:pt x="121613" y="347772"/>
                  </a:cubicBezTo>
                  <a:lnTo>
                    <a:pt x="120978" y="350947"/>
                  </a:lnTo>
                  <a:cubicBezTo>
                    <a:pt x="129233" y="358567"/>
                    <a:pt x="138123" y="352217"/>
                    <a:pt x="146378" y="354122"/>
                  </a:cubicBezTo>
                  <a:cubicBezTo>
                    <a:pt x="160983" y="357932"/>
                    <a:pt x="152093" y="364282"/>
                    <a:pt x="153363" y="367457"/>
                  </a:cubicBezTo>
                  <a:cubicBezTo>
                    <a:pt x="153998" y="369362"/>
                    <a:pt x="186383" y="378887"/>
                    <a:pt x="188923" y="377617"/>
                  </a:cubicBezTo>
                  <a:cubicBezTo>
                    <a:pt x="199083" y="374442"/>
                    <a:pt x="203528" y="348407"/>
                    <a:pt x="212418" y="342057"/>
                  </a:cubicBezTo>
                  <a:cubicBezTo>
                    <a:pt x="218768" y="337612"/>
                    <a:pt x="293698" y="345232"/>
                    <a:pt x="313383" y="341422"/>
                  </a:cubicBezTo>
                  <a:cubicBezTo>
                    <a:pt x="320368" y="340152"/>
                    <a:pt x="341323" y="331262"/>
                    <a:pt x="347038" y="338882"/>
                  </a:cubicBezTo>
                  <a:cubicBezTo>
                    <a:pt x="349578" y="342057"/>
                    <a:pt x="339418" y="342692"/>
                    <a:pt x="336878" y="345867"/>
                  </a:cubicBezTo>
                  <a:cubicBezTo>
                    <a:pt x="336243" y="346502"/>
                    <a:pt x="336243" y="363647"/>
                    <a:pt x="336878" y="364917"/>
                  </a:cubicBezTo>
                  <a:cubicBezTo>
                    <a:pt x="340053" y="369997"/>
                    <a:pt x="353388" y="371267"/>
                    <a:pt x="355293" y="376347"/>
                  </a:cubicBezTo>
                  <a:cubicBezTo>
                    <a:pt x="357198" y="381427"/>
                    <a:pt x="348308" y="387777"/>
                    <a:pt x="351483" y="391587"/>
                  </a:cubicBezTo>
                  <a:cubicBezTo>
                    <a:pt x="353388" y="394127"/>
                    <a:pt x="357833" y="390952"/>
                    <a:pt x="359738" y="392222"/>
                  </a:cubicBezTo>
                  <a:cubicBezTo>
                    <a:pt x="364183" y="394762"/>
                    <a:pt x="364818" y="405557"/>
                    <a:pt x="369263" y="408732"/>
                  </a:cubicBezTo>
                  <a:cubicBezTo>
                    <a:pt x="406728" y="437307"/>
                    <a:pt x="478483" y="438577"/>
                    <a:pt x="533728" y="451277"/>
                  </a:cubicBezTo>
                  <a:cubicBezTo>
                    <a:pt x="550873" y="455087"/>
                    <a:pt x="566113" y="460167"/>
                    <a:pt x="578813" y="467152"/>
                  </a:cubicBezTo>
                  <a:cubicBezTo>
                    <a:pt x="578813" y="467152"/>
                    <a:pt x="588973" y="477312"/>
                    <a:pt x="588973" y="477312"/>
                  </a:cubicBezTo>
                  <a:cubicBezTo>
                    <a:pt x="599134" y="481122"/>
                    <a:pt x="613103" y="473502"/>
                    <a:pt x="623898" y="476677"/>
                  </a:cubicBezTo>
                  <a:cubicBezTo>
                    <a:pt x="631518" y="479217"/>
                    <a:pt x="632788" y="490012"/>
                    <a:pt x="642948" y="485567"/>
                  </a:cubicBezTo>
                  <a:cubicBezTo>
                    <a:pt x="648663" y="483027"/>
                    <a:pt x="669618" y="472232"/>
                    <a:pt x="674698" y="467152"/>
                  </a:cubicBezTo>
                  <a:cubicBezTo>
                    <a:pt x="678509" y="463342"/>
                    <a:pt x="677873" y="451912"/>
                    <a:pt x="682318" y="448737"/>
                  </a:cubicBezTo>
                  <a:cubicBezTo>
                    <a:pt x="706448" y="431592"/>
                    <a:pt x="740738" y="460167"/>
                    <a:pt x="764234" y="453817"/>
                  </a:cubicBezTo>
                  <a:cubicBezTo>
                    <a:pt x="771853" y="451912"/>
                    <a:pt x="776934" y="437942"/>
                    <a:pt x="784553" y="436037"/>
                  </a:cubicBezTo>
                  <a:cubicBezTo>
                    <a:pt x="796618" y="432862"/>
                    <a:pt x="813128" y="448102"/>
                    <a:pt x="825193" y="446197"/>
                  </a:cubicBezTo>
                  <a:cubicBezTo>
                    <a:pt x="833448" y="444927"/>
                    <a:pt x="822653" y="417622"/>
                    <a:pt x="845513" y="411907"/>
                  </a:cubicBezTo>
                  <a:lnTo>
                    <a:pt x="845513" y="411272"/>
                  </a:lnTo>
                  <a:cubicBezTo>
                    <a:pt x="865834" y="392857"/>
                    <a:pt x="892503" y="381427"/>
                    <a:pt x="898853" y="364917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08" name="Freeform 307">
              <a:extLst>
                <a:ext uri="{FF2B5EF4-FFF2-40B4-BE49-F238E27FC236}">
                  <a16:creationId xmlns:a16="http://schemas.microsoft.com/office/drawing/2014/main" id="{73A62496-3AFF-10BB-A258-2B5712BAB6B9}"/>
                </a:ext>
              </a:extLst>
            </p:cNvPr>
            <p:cNvSpPr/>
            <p:nvPr/>
          </p:nvSpPr>
          <p:spPr>
            <a:xfrm>
              <a:off x="8093889" y="4322633"/>
              <a:ext cx="598298" cy="377275"/>
            </a:xfrm>
            <a:custGeom>
              <a:avLst/>
              <a:gdLst>
                <a:gd name="connsiteX0" fmla="*/ 590734 w 598298"/>
                <a:gd name="connsiteY0" fmla="*/ 177612 h 377275"/>
                <a:gd name="connsiteX1" fmla="*/ 545013 w 598298"/>
                <a:gd name="connsiteY1" fmla="*/ 197297 h 377275"/>
                <a:gd name="connsiteX2" fmla="*/ 522153 w 598298"/>
                <a:gd name="connsiteY2" fmla="*/ 175707 h 377275"/>
                <a:gd name="connsiteX3" fmla="*/ 525328 w 598298"/>
                <a:gd name="connsiteY3" fmla="*/ 166817 h 377275"/>
                <a:gd name="connsiteX4" fmla="*/ 475163 w 598298"/>
                <a:gd name="connsiteY4" fmla="*/ 154117 h 377275"/>
                <a:gd name="connsiteX5" fmla="*/ 480878 w 598298"/>
                <a:gd name="connsiteY5" fmla="*/ 145227 h 377275"/>
                <a:gd name="connsiteX6" fmla="*/ 506913 w 598298"/>
                <a:gd name="connsiteY6" fmla="*/ 95062 h 377275"/>
                <a:gd name="connsiteX7" fmla="*/ 498023 w 598298"/>
                <a:gd name="connsiteY7" fmla="*/ 65217 h 377275"/>
                <a:gd name="connsiteX8" fmla="*/ 502469 w 598298"/>
                <a:gd name="connsiteY8" fmla="*/ 65852 h 377275"/>
                <a:gd name="connsiteX9" fmla="*/ 463734 w 598298"/>
                <a:gd name="connsiteY9" fmla="*/ 35372 h 377275"/>
                <a:gd name="connsiteX10" fmla="*/ 455478 w 598298"/>
                <a:gd name="connsiteY10" fmla="*/ 34737 h 377275"/>
                <a:gd name="connsiteX11" fmla="*/ 447223 w 598298"/>
                <a:gd name="connsiteY11" fmla="*/ 34102 h 377275"/>
                <a:gd name="connsiteX12" fmla="*/ 423094 w 598298"/>
                <a:gd name="connsiteY12" fmla="*/ 32197 h 377275"/>
                <a:gd name="connsiteX13" fmla="*/ 414838 w 598298"/>
                <a:gd name="connsiteY13" fmla="*/ 31562 h 377275"/>
                <a:gd name="connsiteX14" fmla="*/ 409123 w 598298"/>
                <a:gd name="connsiteY14" fmla="*/ 20132 h 377275"/>
                <a:gd name="connsiteX15" fmla="*/ 395153 w 598298"/>
                <a:gd name="connsiteY15" fmla="*/ 19497 h 377275"/>
                <a:gd name="connsiteX16" fmla="*/ 398963 w 598298"/>
                <a:gd name="connsiteY16" fmla="*/ 7432 h 377275"/>
                <a:gd name="connsiteX17" fmla="*/ 367213 w 598298"/>
                <a:gd name="connsiteY17" fmla="*/ 6162 h 377275"/>
                <a:gd name="connsiteX18" fmla="*/ 355148 w 598298"/>
                <a:gd name="connsiteY18" fmla="*/ 13782 h 377275"/>
                <a:gd name="connsiteX19" fmla="*/ 380548 w 598298"/>
                <a:gd name="connsiteY19" fmla="*/ 30292 h 377275"/>
                <a:gd name="connsiteX20" fmla="*/ 365944 w 598298"/>
                <a:gd name="connsiteY20" fmla="*/ 28387 h 377275"/>
                <a:gd name="connsiteX21" fmla="*/ 364673 w 598298"/>
                <a:gd name="connsiteY21" fmla="*/ 37912 h 377275"/>
                <a:gd name="connsiteX22" fmla="*/ 327844 w 598298"/>
                <a:gd name="connsiteY22" fmla="*/ 26482 h 377275"/>
                <a:gd name="connsiteX23" fmla="*/ 294823 w 598298"/>
                <a:gd name="connsiteY23" fmla="*/ 34102 h 377275"/>
                <a:gd name="connsiteX24" fmla="*/ 278948 w 598298"/>
                <a:gd name="connsiteY24" fmla="*/ 25212 h 377275"/>
                <a:gd name="connsiteX25" fmla="*/ 253548 w 598298"/>
                <a:gd name="connsiteY25" fmla="*/ 24577 h 377275"/>
                <a:gd name="connsiteX26" fmla="*/ 260534 w 598298"/>
                <a:gd name="connsiteY26" fmla="*/ 19497 h 377275"/>
                <a:gd name="connsiteX27" fmla="*/ 249738 w 598298"/>
                <a:gd name="connsiteY27" fmla="*/ 20767 h 377275"/>
                <a:gd name="connsiteX28" fmla="*/ 222434 w 598298"/>
                <a:gd name="connsiteY28" fmla="*/ 44897 h 377275"/>
                <a:gd name="connsiteX29" fmla="*/ 172268 w 598298"/>
                <a:gd name="connsiteY29" fmla="*/ 23942 h 377275"/>
                <a:gd name="connsiteX30" fmla="*/ 172903 w 598298"/>
                <a:gd name="connsiteY30" fmla="*/ 33467 h 377275"/>
                <a:gd name="connsiteX31" fmla="*/ 160203 w 598298"/>
                <a:gd name="connsiteY31" fmla="*/ 44262 h 377275"/>
                <a:gd name="connsiteX32" fmla="*/ 172268 w 598298"/>
                <a:gd name="connsiteY32" fmla="*/ 49342 h 377275"/>
                <a:gd name="connsiteX33" fmla="*/ 177984 w 598298"/>
                <a:gd name="connsiteY33" fmla="*/ 53152 h 377275"/>
                <a:gd name="connsiteX34" fmla="*/ 174173 w 598298"/>
                <a:gd name="connsiteY34" fmla="*/ 57597 h 377275"/>
                <a:gd name="connsiteX35" fmla="*/ 142423 w 598298"/>
                <a:gd name="connsiteY35" fmla="*/ 79187 h 377275"/>
                <a:gd name="connsiteX36" fmla="*/ 122103 w 598298"/>
                <a:gd name="connsiteY36" fmla="*/ 104587 h 377275"/>
                <a:gd name="connsiteX37" fmla="*/ 85273 w 598298"/>
                <a:gd name="connsiteY37" fmla="*/ 117287 h 377275"/>
                <a:gd name="connsiteX38" fmla="*/ 82098 w 598298"/>
                <a:gd name="connsiteY38" fmla="*/ 148402 h 377275"/>
                <a:gd name="connsiteX39" fmla="*/ 36378 w 598298"/>
                <a:gd name="connsiteY39" fmla="*/ 172532 h 377275"/>
                <a:gd name="connsiteX40" fmla="*/ 23043 w 598298"/>
                <a:gd name="connsiteY40" fmla="*/ 237302 h 377275"/>
                <a:gd name="connsiteX41" fmla="*/ 5263 w 598298"/>
                <a:gd name="connsiteY41" fmla="*/ 250002 h 377275"/>
                <a:gd name="connsiteX42" fmla="*/ 184 w 598298"/>
                <a:gd name="connsiteY42" fmla="*/ 255717 h 377275"/>
                <a:gd name="connsiteX43" fmla="*/ 39553 w 598298"/>
                <a:gd name="connsiteY43" fmla="*/ 246827 h 377275"/>
                <a:gd name="connsiteX44" fmla="*/ 96703 w 598298"/>
                <a:gd name="connsiteY44" fmla="*/ 208727 h 377275"/>
                <a:gd name="connsiteX45" fmla="*/ 110038 w 598298"/>
                <a:gd name="connsiteY45" fmla="*/ 233492 h 377275"/>
                <a:gd name="connsiteX46" fmla="*/ 118293 w 598298"/>
                <a:gd name="connsiteY46" fmla="*/ 250637 h 377275"/>
                <a:gd name="connsiteX47" fmla="*/ 106228 w 598298"/>
                <a:gd name="connsiteY47" fmla="*/ 270957 h 377275"/>
                <a:gd name="connsiteX48" fmla="*/ 118293 w 598298"/>
                <a:gd name="connsiteY48" fmla="*/ 276037 h 377275"/>
                <a:gd name="connsiteX49" fmla="*/ 113848 w 598298"/>
                <a:gd name="connsiteY49" fmla="*/ 291277 h 377275"/>
                <a:gd name="connsiteX50" fmla="*/ 122738 w 598298"/>
                <a:gd name="connsiteY50" fmla="*/ 289372 h 377275"/>
                <a:gd name="connsiteX51" fmla="*/ 132263 w 598298"/>
                <a:gd name="connsiteY51" fmla="*/ 319217 h 377275"/>
                <a:gd name="connsiteX52" fmla="*/ 138613 w 598298"/>
                <a:gd name="connsiteY52" fmla="*/ 326837 h 377275"/>
                <a:gd name="connsiteX53" fmla="*/ 204018 w 598298"/>
                <a:gd name="connsiteY53" fmla="*/ 317947 h 377275"/>
                <a:gd name="connsiteX54" fmla="*/ 236403 w 598298"/>
                <a:gd name="connsiteY54" fmla="*/ 335727 h 377275"/>
                <a:gd name="connsiteX55" fmla="*/ 284663 w 598298"/>
                <a:gd name="connsiteY55" fmla="*/ 292547 h 377275"/>
                <a:gd name="connsiteX56" fmla="*/ 284028 w 598298"/>
                <a:gd name="connsiteY56" fmla="*/ 270957 h 377275"/>
                <a:gd name="connsiteX57" fmla="*/ 329113 w 598298"/>
                <a:gd name="connsiteY57" fmla="*/ 245557 h 377275"/>
                <a:gd name="connsiteX58" fmla="*/ 328478 w 598298"/>
                <a:gd name="connsiteY58" fmla="*/ 253812 h 377275"/>
                <a:gd name="connsiteX59" fmla="*/ 323398 w 598298"/>
                <a:gd name="connsiteY59" fmla="*/ 285562 h 377275"/>
                <a:gd name="connsiteX60" fmla="*/ 370388 w 598298"/>
                <a:gd name="connsiteY60" fmla="*/ 326837 h 377275"/>
                <a:gd name="connsiteX61" fmla="*/ 359594 w 598298"/>
                <a:gd name="connsiteY61" fmla="*/ 341442 h 377275"/>
                <a:gd name="connsiteX62" fmla="*/ 373563 w 598298"/>
                <a:gd name="connsiteY62" fmla="*/ 349697 h 377275"/>
                <a:gd name="connsiteX63" fmla="*/ 387534 w 598298"/>
                <a:gd name="connsiteY63" fmla="*/ 377002 h 377275"/>
                <a:gd name="connsiteX64" fmla="*/ 386898 w 598298"/>
                <a:gd name="connsiteY64" fmla="*/ 348427 h 377275"/>
                <a:gd name="connsiteX65" fmla="*/ 434523 w 598298"/>
                <a:gd name="connsiteY65" fmla="*/ 288737 h 377275"/>
                <a:gd name="connsiteX66" fmla="*/ 434523 w 598298"/>
                <a:gd name="connsiteY66" fmla="*/ 265242 h 377275"/>
                <a:gd name="connsiteX67" fmla="*/ 434523 w 598298"/>
                <a:gd name="connsiteY67" fmla="*/ 257622 h 377275"/>
                <a:gd name="connsiteX68" fmla="*/ 451034 w 598298"/>
                <a:gd name="connsiteY68" fmla="*/ 262702 h 377275"/>
                <a:gd name="connsiteX69" fmla="*/ 458653 w 598298"/>
                <a:gd name="connsiteY69" fmla="*/ 254447 h 377275"/>
                <a:gd name="connsiteX70" fmla="*/ 474528 w 598298"/>
                <a:gd name="connsiteY70" fmla="*/ 297627 h 377275"/>
                <a:gd name="connsiteX71" fmla="*/ 519613 w 598298"/>
                <a:gd name="connsiteY71" fmla="*/ 287467 h 377275"/>
                <a:gd name="connsiteX72" fmla="*/ 531044 w 598298"/>
                <a:gd name="connsiteY72" fmla="*/ 320487 h 377275"/>
                <a:gd name="connsiteX73" fmla="*/ 538028 w 598298"/>
                <a:gd name="connsiteY73" fmla="*/ 317947 h 377275"/>
                <a:gd name="connsiteX74" fmla="*/ 540569 w 598298"/>
                <a:gd name="connsiteY74" fmla="*/ 299532 h 377275"/>
                <a:gd name="connsiteX75" fmla="*/ 548823 w 598298"/>
                <a:gd name="connsiteY75" fmla="*/ 284927 h 377275"/>
                <a:gd name="connsiteX76" fmla="*/ 545013 w 598298"/>
                <a:gd name="connsiteY76" fmla="*/ 246827 h 377275"/>
                <a:gd name="connsiteX77" fmla="*/ 588194 w 598298"/>
                <a:gd name="connsiteY77" fmla="*/ 267782 h 377275"/>
                <a:gd name="connsiteX78" fmla="*/ 593273 w 598298"/>
                <a:gd name="connsiteY78" fmla="*/ 258892 h 377275"/>
                <a:gd name="connsiteX79" fmla="*/ 582478 w 598298"/>
                <a:gd name="connsiteY79" fmla="*/ 238572 h 377275"/>
                <a:gd name="connsiteX80" fmla="*/ 597084 w 598298"/>
                <a:gd name="connsiteY80" fmla="*/ 204917 h 377275"/>
                <a:gd name="connsiteX81" fmla="*/ 590734 w 598298"/>
                <a:gd name="connsiteY81" fmla="*/ 177612 h 37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98298" h="377275">
                  <a:moveTo>
                    <a:pt x="590734" y="177612"/>
                  </a:moveTo>
                  <a:cubicBezTo>
                    <a:pt x="576763" y="173802"/>
                    <a:pt x="565969" y="207457"/>
                    <a:pt x="545013" y="197297"/>
                  </a:cubicBezTo>
                  <a:cubicBezTo>
                    <a:pt x="539934" y="194757"/>
                    <a:pt x="524059" y="180152"/>
                    <a:pt x="522153" y="175707"/>
                  </a:cubicBezTo>
                  <a:lnTo>
                    <a:pt x="525328" y="166817"/>
                  </a:lnTo>
                  <a:cubicBezTo>
                    <a:pt x="515169" y="156657"/>
                    <a:pt x="484688" y="164912"/>
                    <a:pt x="475163" y="154117"/>
                  </a:cubicBezTo>
                  <a:cubicBezTo>
                    <a:pt x="473259" y="151577"/>
                    <a:pt x="480244" y="149037"/>
                    <a:pt x="480878" y="145227"/>
                  </a:cubicBezTo>
                  <a:cubicBezTo>
                    <a:pt x="488498" y="107127"/>
                    <a:pt x="476434" y="124907"/>
                    <a:pt x="506913" y="95062"/>
                  </a:cubicBezTo>
                  <a:cubicBezTo>
                    <a:pt x="513263" y="88712"/>
                    <a:pt x="497388" y="71567"/>
                    <a:pt x="498023" y="65217"/>
                  </a:cubicBezTo>
                  <a:lnTo>
                    <a:pt x="502469" y="65852"/>
                  </a:lnTo>
                  <a:cubicBezTo>
                    <a:pt x="487863" y="59502"/>
                    <a:pt x="478338" y="41087"/>
                    <a:pt x="463734" y="35372"/>
                  </a:cubicBezTo>
                  <a:cubicBezTo>
                    <a:pt x="461194" y="34102"/>
                    <a:pt x="458653" y="34737"/>
                    <a:pt x="455478" y="34737"/>
                  </a:cubicBezTo>
                  <a:cubicBezTo>
                    <a:pt x="452938" y="34737"/>
                    <a:pt x="450398" y="34102"/>
                    <a:pt x="447223" y="34102"/>
                  </a:cubicBezTo>
                  <a:cubicBezTo>
                    <a:pt x="438969" y="33467"/>
                    <a:pt x="430713" y="32832"/>
                    <a:pt x="423094" y="32197"/>
                  </a:cubicBezTo>
                  <a:cubicBezTo>
                    <a:pt x="420553" y="32197"/>
                    <a:pt x="417378" y="32832"/>
                    <a:pt x="414838" y="31562"/>
                  </a:cubicBezTo>
                  <a:lnTo>
                    <a:pt x="409123" y="20132"/>
                  </a:lnTo>
                  <a:cubicBezTo>
                    <a:pt x="407853" y="18862"/>
                    <a:pt x="398328" y="28387"/>
                    <a:pt x="395153" y="19497"/>
                  </a:cubicBezTo>
                  <a:lnTo>
                    <a:pt x="398963" y="7432"/>
                  </a:lnTo>
                  <a:cubicBezTo>
                    <a:pt x="392613" y="-5268"/>
                    <a:pt x="374834" y="1082"/>
                    <a:pt x="367213" y="6162"/>
                  </a:cubicBezTo>
                  <a:cubicBezTo>
                    <a:pt x="363403" y="8702"/>
                    <a:pt x="357053" y="9972"/>
                    <a:pt x="355148" y="13782"/>
                  </a:cubicBezTo>
                  <a:cubicBezTo>
                    <a:pt x="350069" y="24577"/>
                    <a:pt x="391344" y="23307"/>
                    <a:pt x="380548" y="30292"/>
                  </a:cubicBezTo>
                  <a:cubicBezTo>
                    <a:pt x="380548" y="30292"/>
                    <a:pt x="365944" y="28387"/>
                    <a:pt x="365944" y="28387"/>
                  </a:cubicBezTo>
                  <a:cubicBezTo>
                    <a:pt x="362769" y="29657"/>
                    <a:pt x="367213" y="36007"/>
                    <a:pt x="364673" y="37912"/>
                  </a:cubicBezTo>
                  <a:cubicBezTo>
                    <a:pt x="349434" y="47437"/>
                    <a:pt x="339273" y="27752"/>
                    <a:pt x="327844" y="26482"/>
                  </a:cubicBezTo>
                  <a:cubicBezTo>
                    <a:pt x="317684" y="25212"/>
                    <a:pt x="304984" y="36007"/>
                    <a:pt x="294823" y="34102"/>
                  </a:cubicBezTo>
                  <a:cubicBezTo>
                    <a:pt x="287838" y="32832"/>
                    <a:pt x="285934" y="26482"/>
                    <a:pt x="278948" y="25212"/>
                  </a:cubicBezTo>
                  <a:cubicBezTo>
                    <a:pt x="270694" y="23942"/>
                    <a:pt x="251009" y="32832"/>
                    <a:pt x="253548" y="24577"/>
                  </a:cubicBezTo>
                  <a:cubicBezTo>
                    <a:pt x="254184" y="22037"/>
                    <a:pt x="259898" y="22037"/>
                    <a:pt x="260534" y="19497"/>
                  </a:cubicBezTo>
                  <a:cubicBezTo>
                    <a:pt x="261803" y="16322"/>
                    <a:pt x="252278" y="23307"/>
                    <a:pt x="249738" y="20767"/>
                  </a:cubicBezTo>
                  <a:cubicBezTo>
                    <a:pt x="242753" y="26482"/>
                    <a:pt x="230688" y="43627"/>
                    <a:pt x="222434" y="44897"/>
                  </a:cubicBezTo>
                  <a:cubicBezTo>
                    <a:pt x="195128" y="49342"/>
                    <a:pt x="199573" y="13782"/>
                    <a:pt x="172268" y="23942"/>
                  </a:cubicBezTo>
                  <a:lnTo>
                    <a:pt x="172903" y="33467"/>
                  </a:lnTo>
                  <a:cubicBezTo>
                    <a:pt x="172903" y="33467"/>
                    <a:pt x="160838" y="41087"/>
                    <a:pt x="160203" y="44262"/>
                  </a:cubicBezTo>
                  <a:cubicBezTo>
                    <a:pt x="158934" y="52517"/>
                    <a:pt x="170363" y="48707"/>
                    <a:pt x="172268" y="49342"/>
                  </a:cubicBezTo>
                  <a:cubicBezTo>
                    <a:pt x="174809" y="49977"/>
                    <a:pt x="177348" y="51247"/>
                    <a:pt x="177984" y="53152"/>
                  </a:cubicBezTo>
                  <a:cubicBezTo>
                    <a:pt x="178618" y="55057"/>
                    <a:pt x="175443" y="55692"/>
                    <a:pt x="174173" y="57597"/>
                  </a:cubicBezTo>
                  <a:cubicBezTo>
                    <a:pt x="169728" y="62677"/>
                    <a:pt x="153218" y="69027"/>
                    <a:pt x="142423" y="79187"/>
                  </a:cubicBezTo>
                  <a:cubicBezTo>
                    <a:pt x="134803" y="86807"/>
                    <a:pt x="128453" y="98237"/>
                    <a:pt x="122103" y="104587"/>
                  </a:cubicBezTo>
                  <a:cubicBezTo>
                    <a:pt x="114484" y="112842"/>
                    <a:pt x="91623" y="109667"/>
                    <a:pt x="85273" y="117287"/>
                  </a:cubicBezTo>
                  <a:cubicBezTo>
                    <a:pt x="79559" y="124272"/>
                    <a:pt x="87178" y="140782"/>
                    <a:pt x="82098" y="148402"/>
                  </a:cubicBezTo>
                  <a:cubicBezTo>
                    <a:pt x="74478" y="160467"/>
                    <a:pt x="46538" y="161102"/>
                    <a:pt x="36378" y="172532"/>
                  </a:cubicBezTo>
                  <a:cubicBezTo>
                    <a:pt x="23678" y="186502"/>
                    <a:pt x="30028" y="231587"/>
                    <a:pt x="23043" y="237302"/>
                  </a:cubicBezTo>
                  <a:cubicBezTo>
                    <a:pt x="12884" y="244922"/>
                    <a:pt x="9073" y="227777"/>
                    <a:pt x="5263" y="250002"/>
                  </a:cubicBezTo>
                  <a:cubicBezTo>
                    <a:pt x="4628" y="252542"/>
                    <a:pt x="-1087" y="253177"/>
                    <a:pt x="184" y="255717"/>
                  </a:cubicBezTo>
                  <a:cubicBezTo>
                    <a:pt x="5263" y="265877"/>
                    <a:pt x="35109" y="249367"/>
                    <a:pt x="39553" y="246827"/>
                  </a:cubicBezTo>
                  <a:cubicBezTo>
                    <a:pt x="49713" y="239842"/>
                    <a:pt x="34473" y="200472"/>
                    <a:pt x="96703" y="208727"/>
                  </a:cubicBezTo>
                  <a:cubicBezTo>
                    <a:pt x="129088" y="213172"/>
                    <a:pt x="111943" y="221427"/>
                    <a:pt x="110038" y="233492"/>
                  </a:cubicBezTo>
                  <a:cubicBezTo>
                    <a:pt x="109403" y="238572"/>
                    <a:pt x="118928" y="245557"/>
                    <a:pt x="118293" y="250637"/>
                  </a:cubicBezTo>
                  <a:cubicBezTo>
                    <a:pt x="117659" y="255717"/>
                    <a:pt x="102418" y="263337"/>
                    <a:pt x="106228" y="270957"/>
                  </a:cubicBezTo>
                  <a:cubicBezTo>
                    <a:pt x="108134" y="274767"/>
                    <a:pt x="117023" y="272227"/>
                    <a:pt x="118293" y="276037"/>
                  </a:cubicBezTo>
                  <a:cubicBezTo>
                    <a:pt x="120198" y="281117"/>
                    <a:pt x="109403" y="287467"/>
                    <a:pt x="113848" y="291277"/>
                  </a:cubicBezTo>
                  <a:cubicBezTo>
                    <a:pt x="116388" y="293182"/>
                    <a:pt x="120198" y="288102"/>
                    <a:pt x="122738" y="289372"/>
                  </a:cubicBezTo>
                  <a:cubicBezTo>
                    <a:pt x="129088" y="292547"/>
                    <a:pt x="128453" y="309057"/>
                    <a:pt x="132263" y="319217"/>
                  </a:cubicBezTo>
                  <a:cubicBezTo>
                    <a:pt x="133534" y="323027"/>
                    <a:pt x="135438" y="325567"/>
                    <a:pt x="138613" y="326837"/>
                  </a:cubicBezTo>
                  <a:cubicBezTo>
                    <a:pt x="158934" y="336362"/>
                    <a:pt x="184968" y="318582"/>
                    <a:pt x="204018" y="317947"/>
                  </a:cubicBezTo>
                  <a:cubicBezTo>
                    <a:pt x="214813" y="317947"/>
                    <a:pt x="227513" y="336997"/>
                    <a:pt x="236403" y="335727"/>
                  </a:cubicBezTo>
                  <a:cubicBezTo>
                    <a:pt x="239578" y="335092"/>
                    <a:pt x="283394" y="299532"/>
                    <a:pt x="284663" y="292547"/>
                  </a:cubicBezTo>
                  <a:cubicBezTo>
                    <a:pt x="287203" y="279847"/>
                    <a:pt x="266248" y="281117"/>
                    <a:pt x="284028" y="270957"/>
                  </a:cubicBezTo>
                  <a:cubicBezTo>
                    <a:pt x="288473" y="268417"/>
                    <a:pt x="325303" y="241747"/>
                    <a:pt x="329113" y="245557"/>
                  </a:cubicBezTo>
                  <a:cubicBezTo>
                    <a:pt x="331019" y="247462"/>
                    <a:pt x="328478" y="251272"/>
                    <a:pt x="328478" y="253812"/>
                  </a:cubicBezTo>
                  <a:cubicBezTo>
                    <a:pt x="327844" y="261432"/>
                    <a:pt x="321494" y="279212"/>
                    <a:pt x="323398" y="285562"/>
                  </a:cubicBezTo>
                  <a:cubicBezTo>
                    <a:pt x="327209" y="300167"/>
                    <a:pt x="370388" y="324932"/>
                    <a:pt x="370388" y="326837"/>
                  </a:cubicBezTo>
                  <a:cubicBezTo>
                    <a:pt x="369753" y="332552"/>
                    <a:pt x="358959" y="335092"/>
                    <a:pt x="359594" y="341442"/>
                  </a:cubicBezTo>
                  <a:lnTo>
                    <a:pt x="373563" y="349697"/>
                  </a:lnTo>
                  <a:cubicBezTo>
                    <a:pt x="377373" y="354777"/>
                    <a:pt x="374834" y="380177"/>
                    <a:pt x="387534" y="377002"/>
                  </a:cubicBezTo>
                  <a:cubicBezTo>
                    <a:pt x="405313" y="372557"/>
                    <a:pt x="387534" y="353507"/>
                    <a:pt x="386898" y="348427"/>
                  </a:cubicBezTo>
                  <a:cubicBezTo>
                    <a:pt x="384994" y="323662"/>
                    <a:pt x="426903" y="307787"/>
                    <a:pt x="434523" y="288737"/>
                  </a:cubicBezTo>
                  <a:cubicBezTo>
                    <a:pt x="436428" y="283657"/>
                    <a:pt x="434523" y="270957"/>
                    <a:pt x="434523" y="265242"/>
                  </a:cubicBezTo>
                  <a:cubicBezTo>
                    <a:pt x="434523" y="262702"/>
                    <a:pt x="433253" y="259527"/>
                    <a:pt x="434523" y="257622"/>
                  </a:cubicBezTo>
                  <a:cubicBezTo>
                    <a:pt x="444048" y="243017"/>
                    <a:pt x="449763" y="262702"/>
                    <a:pt x="451034" y="262702"/>
                  </a:cubicBezTo>
                  <a:cubicBezTo>
                    <a:pt x="454844" y="263337"/>
                    <a:pt x="456113" y="251907"/>
                    <a:pt x="458653" y="254447"/>
                  </a:cubicBezTo>
                  <a:cubicBezTo>
                    <a:pt x="471353" y="266512"/>
                    <a:pt x="451669" y="288102"/>
                    <a:pt x="474528" y="297627"/>
                  </a:cubicBezTo>
                  <a:cubicBezTo>
                    <a:pt x="487228" y="302707"/>
                    <a:pt x="503103" y="277307"/>
                    <a:pt x="519613" y="287467"/>
                  </a:cubicBezTo>
                  <a:cubicBezTo>
                    <a:pt x="527234" y="291912"/>
                    <a:pt x="523423" y="316677"/>
                    <a:pt x="531044" y="320487"/>
                  </a:cubicBezTo>
                  <a:cubicBezTo>
                    <a:pt x="532948" y="321757"/>
                    <a:pt x="535488" y="319217"/>
                    <a:pt x="538028" y="317947"/>
                  </a:cubicBezTo>
                  <a:cubicBezTo>
                    <a:pt x="555173" y="312232"/>
                    <a:pt x="539934" y="310962"/>
                    <a:pt x="540569" y="299532"/>
                  </a:cubicBezTo>
                  <a:cubicBezTo>
                    <a:pt x="540569" y="299532"/>
                    <a:pt x="548823" y="284927"/>
                    <a:pt x="548823" y="284927"/>
                  </a:cubicBezTo>
                  <a:cubicBezTo>
                    <a:pt x="548823" y="279847"/>
                    <a:pt x="522153" y="259527"/>
                    <a:pt x="545013" y="246827"/>
                  </a:cubicBezTo>
                  <a:cubicBezTo>
                    <a:pt x="568509" y="233492"/>
                    <a:pt x="564698" y="274767"/>
                    <a:pt x="588194" y="267782"/>
                  </a:cubicBezTo>
                  <a:lnTo>
                    <a:pt x="593273" y="258892"/>
                  </a:lnTo>
                  <a:cubicBezTo>
                    <a:pt x="596448" y="246827"/>
                    <a:pt x="579938" y="248732"/>
                    <a:pt x="582478" y="238572"/>
                  </a:cubicBezTo>
                  <a:cubicBezTo>
                    <a:pt x="585653" y="227142"/>
                    <a:pt x="593273" y="217617"/>
                    <a:pt x="597084" y="204917"/>
                  </a:cubicBezTo>
                  <a:cubicBezTo>
                    <a:pt x="594544" y="197932"/>
                    <a:pt x="604703" y="181422"/>
                    <a:pt x="590734" y="177612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309" name="Graphic 233">
              <a:extLst>
                <a:ext uri="{FF2B5EF4-FFF2-40B4-BE49-F238E27FC236}">
                  <a16:creationId xmlns:a16="http://schemas.microsoft.com/office/drawing/2014/main" id="{69033C8D-A1E1-FFA9-32A7-DA1FD9A29E1D}"/>
                </a:ext>
              </a:extLst>
            </p:cNvPr>
            <p:cNvGrpSpPr/>
            <p:nvPr/>
          </p:nvGrpSpPr>
          <p:grpSpPr>
            <a:xfrm>
              <a:off x="6846608" y="3580038"/>
              <a:ext cx="1612899" cy="1613665"/>
              <a:chOff x="6846608" y="3580038"/>
              <a:chExt cx="1612899" cy="1613665"/>
            </a:xfrm>
            <a:grpFill/>
          </p:grpSpPr>
          <p:sp>
            <p:nvSpPr>
              <p:cNvPr id="310" name="Freeform 309">
                <a:extLst>
                  <a:ext uri="{FF2B5EF4-FFF2-40B4-BE49-F238E27FC236}">
                    <a16:creationId xmlns:a16="http://schemas.microsoft.com/office/drawing/2014/main" id="{9D2C93E5-71C5-EB20-BAB7-A20E0442FAA2}"/>
                  </a:ext>
                </a:extLst>
              </p:cNvPr>
              <p:cNvSpPr/>
              <p:nvPr/>
            </p:nvSpPr>
            <p:spPr>
              <a:xfrm>
                <a:off x="6846608" y="3580038"/>
                <a:ext cx="1612899" cy="1613665"/>
              </a:xfrm>
              <a:custGeom>
                <a:avLst/>
                <a:gdLst>
                  <a:gd name="connsiteX0" fmla="*/ 1612590 w 1612899"/>
                  <a:gd name="connsiteY0" fmla="*/ 516981 h 1613665"/>
                  <a:gd name="connsiteX1" fmla="*/ 1534485 w 1612899"/>
                  <a:gd name="connsiteY1" fmla="*/ 482691 h 1613665"/>
                  <a:gd name="connsiteX2" fmla="*/ 1530675 w 1612899"/>
                  <a:gd name="connsiteY2" fmla="*/ 466181 h 1613665"/>
                  <a:gd name="connsiteX3" fmla="*/ 1474160 w 1612899"/>
                  <a:gd name="connsiteY3" fmla="*/ 466816 h 1613665"/>
                  <a:gd name="connsiteX4" fmla="*/ 1476065 w 1612899"/>
                  <a:gd name="connsiteY4" fmla="*/ 454752 h 1613665"/>
                  <a:gd name="connsiteX5" fmla="*/ 1444950 w 1612899"/>
                  <a:gd name="connsiteY5" fmla="*/ 452846 h 1613665"/>
                  <a:gd name="connsiteX6" fmla="*/ 1419550 w 1612899"/>
                  <a:gd name="connsiteY6" fmla="*/ 394427 h 1613665"/>
                  <a:gd name="connsiteX7" fmla="*/ 1403675 w 1612899"/>
                  <a:gd name="connsiteY7" fmla="*/ 388711 h 1613665"/>
                  <a:gd name="connsiteX8" fmla="*/ 1380815 w 1612899"/>
                  <a:gd name="connsiteY8" fmla="*/ 378552 h 1613665"/>
                  <a:gd name="connsiteX9" fmla="*/ 1357320 w 1612899"/>
                  <a:gd name="connsiteY9" fmla="*/ 383631 h 1613665"/>
                  <a:gd name="connsiteX10" fmla="*/ 1325570 w 1612899"/>
                  <a:gd name="connsiteY10" fmla="*/ 362041 h 1613665"/>
                  <a:gd name="connsiteX11" fmla="*/ 1296360 w 1612899"/>
                  <a:gd name="connsiteY11" fmla="*/ 363311 h 1613665"/>
                  <a:gd name="connsiteX12" fmla="*/ 1294455 w 1612899"/>
                  <a:gd name="connsiteY12" fmla="*/ 340452 h 1613665"/>
                  <a:gd name="connsiteX13" fmla="*/ 1281120 w 1612899"/>
                  <a:gd name="connsiteY13" fmla="*/ 334736 h 1613665"/>
                  <a:gd name="connsiteX14" fmla="*/ 1281120 w 1612899"/>
                  <a:gd name="connsiteY14" fmla="*/ 322036 h 1613665"/>
                  <a:gd name="connsiteX15" fmla="*/ 1272230 w 1612899"/>
                  <a:gd name="connsiteY15" fmla="*/ 323306 h 1613665"/>
                  <a:gd name="connsiteX16" fmla="*/ 1246830 w 1612899"/>
                  <a:gd name="connsiteY16" fmla="*/ 299177 h 1613665"/>
                  <a:gd name="connsiteX17" fmla="*/ 1232225 w 1612899"/>
                  <a:gd name="connsiteY17" fmla="*/ 293461 h 1613665"/>
                  <a:gd name="connsiteX18" fmla="*/ 1240480 w 1612899"/>
                  <a:gd name="connsiteY18" fmla="*/ 272506 h 1613665"/>
                  <a:gd name="connsiteX19" fmla="*/ 1239210 w 1612899"/>
                  <a:gd name="connsiteY19" fmla="*/ 246471 h 1613665"/>
                  <a:gd name="connsiteX20" fmla="*/ 1248735 w 1612899"/>
                  <a:gd name="connsiteY20" fmla="*/ 229327 h 1613665"/>
                  <a:gd name="connsiteX21" fmla="*/ 1217620 w 1612899"/>
                  <a:gd name="connsiteY21" fmla="*/ 252186 h 1613665"/>
                  <a:gd name="connsiteX22" fmla="*/ 1155390 w 1612899"/>
                  <a:gd name="connsiteY22" fmla="*/ 243296 h 1613665"/>
                  <a:gd name="connsiteX23" fmla="*/ 1168725 w 1612899"/>
                  <a:gd name="connsiteY23" fmla="*/ 226786 h 1613665"/>
                  <a:gd name="connsiteX24" fmla="*/ 1158565 w 1612899"/>
                  <a:gd name="connsiteY24" fmla="*/ 215356 h 1613665"/>
                  <a:gd name="connsiteX25" fmla="*/ 1173170 w 1612899"/>
                  <a:gd name="connsiteY25" fmla="*/ 193131 h 1613665"/>
                  <a:gd name="connsiteX26" fmla="*/ 1123005 w 1612899"/>
                  <a:gd name="connsiteY26" fmla="*/ 167096 h 1613665"/>
                  <a:gd name="connsiteX27" fmla="*/ 1117925 w 1612899"/>
                  <a:gd name="connsiteY27" fmla="*/ 172177 h 1613665"/>
                  <a:gd name="connsiteX28" fmla="*/ 1109035 w 1612899"/>
                  <a:gd name="connsiteY28" fmla="*/ 135346 h 1613665"/>
                  <a:gd name="connsiteX29" fmla="*/ 1072840 w 1612899"/>
                  <a:gd name="connsiteY29" fmla="*/ 121377 h 1613665"/>
                  <a:gd name="connsiteX30" fmla="*/ 1063950 w 1612899"/>
                  <a:gd name="connsiteY30" fmla="*/ 68671 h 1613665"/>
                  <a:gd name="connsiteX31" fmla="*/ 1034740 w 1612899"/>
                  <a:gd name="connsiteY31" fmla="*/ 81371 h 1613665"/>
                  <a:gd name="connsiteX32" fmla="*/ 1007435 w 1612899"/>
                  <a:gd name="connsiteY32" fmla="*/ 2631 h 1613665"/>
                  <a:gd name="connsiteX33" fmla="*/ 909010 w 1612899"/>
                  <a:gd name="connsiteY33" fmla="*/ 5171 h 1613665"/>
                  <a:gd name="connsiteX34" fmla="*/ 867735 w 1612899"/>
                  <a:gd name="connsiteY34" fmla="*/ 92802 h 1613665"/>
                  <a:gd name="connsiteX35" fmla="*/ 867735 w 1612899"/>
                  <a:gd name="connsiteY35" fmla="*/ 104866 h 1613665"/>
                  <a:gd name="connsiteX36" fmla="*/ 870910 w 1612899"/>
                  <a:gd name="connsiteY36" fmla="*/ 108677 h 1613665"/>
                  <a:gd name="connsiteX37" fmla="*/ 857575 w 1612899"/>
                  <a:gd name="connsiteY37" fmla="*/ 121377 h 1613665"/>
                  <a:gd name="connsiteX38" fmla="*/ 869005 w 1612899"/>
                  <a:gd name="connsiteY38" fmla="*/ 143602 h 1613665"/>
                  <a:gd name="connsiteX39" fmla="*/ 851860 w 1612899"/>
                  <a:gd name="connsiteY39" fmla="*/ 136616 h 1613665"/>
                  <a:gd name="connsiteX40" fmla="*/ 677235 w 1612899"/>
                  <a:gd name="connsiteY40" fmla="*/ 187416 h 1613665"/>
                  <a:gd name="connsiteX41" fmla="*/ 687395 w 1612899"/>
                  <a:gd name="connsiteY41" fmla="*/ 239486 h 1613665"/>
                  <a:gd name="connsiteX42" fmla="*/ 693745 w 1612899"/>
                  <a:gd name="connsiteY42" fmla="*/ 238852 h 1613665"/>
                  <a:gd name="connsiteX43" fmla="*/ 663900 w 1612899"/>
                  <a:gd name="connsiteY43" fmla="*/ 238852 h 1613665"/>
                  <a:gd name="connsiteX44" fmla="*/ 613735 w 1612899"/>
                  <a:gd name="connsiteY44" fmla="*/ 253456 h 1613665"/>
                  <a:gd name="connsiteX45" fmla="*/ 528010 w 1612899"/>
                  <a:gd name="connsiteY45" fmla="*/ 210277 h 1613665"/>
                  <a:gd name="connsiteX46" fmla="*/ 498800 w 1612899"/>
                  <a:gd name="connsiteY46" fmla="*/ 215356 h 1613665"/>
                  <a:gd name="connsiteX47" fmla="*/ 489910 w 1612899"/>
                  <a:gd name="connsiteY47" fmla="*/ 170906 h 1613665"/>
                  <a:gd name="connsiteX48" fmla="*/ 501975 w 1612899"/>
                  <a:gd name="connsiteY48" fmla="*/ 153127 h 1613665"/>
                  <a:gd name="connsiteX49" fmla="*/ 503245 w 1612899"/>
                  <a:gd name="connsiteY49" fmla="*/ 145506 h 1613665"/>
                  <a:gd name="connsiteX50" fmla="*/ 424505 w 1612899"/>
                  <a:gd name="connsiteY50" fmla="*/ 117566 h 1613665"/>
                  <a:gd name="connsiteX51" fmla="*/ 422600 w 1612899"/>
                  <a:gd name="connsiteY51" fmla="*/ 122011 h 1613665"/>
                  <a:gd name="connsiteX52" fmla="*/ 428950 w 1612899"/>
                  <a:gd name="connsiteY52" fmla="*/ 148046 h 1613665"/>
                  <a:gd name="connsiteX53" fmla="*/ 420695 w 1612899"/>
                  <a:gd name="connsiteY53" fmla="*/ 155666 h 1613665"/>
                  <a:gd name="connsiteX54" fmla="*/ 430220 w 1612899"/>
                  <a:gd name="connsiteY54" fmla="*/ 197577 h 1613665"/>
                  <a:gd name="connsiteX55" fmla="*/ 434030 w 1612899"/>
                  <a:gd name="connsiteY55" fmla="*/ 221071 h 1613665"/>
                  <a:gd name="connsiteX56" fmla="*/ 437840 w 1612899"/>
                  <a:gd name="connsiteY56" fmla="*/ 238216 h 1613665"/>
                  <a:gd name="connsiteX57" fmla="*/ 430220 w 1612899"/>
                  <a:gd name="connsiteY57" fmla="*/ 242661 h 1613665"/>
                  <a:gd name="connsiteX58" fmla="*/ 432125 w 1612899"/>
                  <a:gd name="connsiteY58" fmla="*/ 259171 h 1613665"/>
                  <a:gd name="connsiteX59" fmla="*/ 434030 w 1612899"/>
                  <a:gd name="connsiteY59" fmla="*/ 259806 h 1613665"/>
                  <a:gd name="connsiteX60" fmla="*/ 418790 w 1612899"/>
                  <a:gd name="connsiteY60" fmla="*/ 291556 h 1613665"/>
                  <a:gd name="connsiteX61" fmla="*/ 423235 w 1612899"/>
                  <a:gd name="connsiteY61" fmla="*/ 322036 h 1613665"/>
                  <a:gd name="connsiteX62" fmla="*/ 438475 w 1612899"/>
                  <a:gd name="connsiteY62" fmla="*/ 336006 h 1613665"/>
                  <a:gd name="connsiteX63" fmla="*/ 425775 w 1612899"/>
                  <a:gd name="connsiteY63" fmla="*/ 330927 h 1613665"/>
                  <a:gd name="connsiteX64" fmla="*/ 386405 w 1612899"/>
                  <a:gd name="connsiteY64" fmla="*/ 328386 h 1613665"/>
                  <a:gd name="connsiteX65" fmla="*/ 371165 w 1612899"/>
                  <a:gd name="connsiteY65" fmla="*/ 304891 h 1613665"/>
                  <a:gd name="connsiteX66" fmla="*/ 370530 w 1612899"/>
                  <a:gd name="connsiteY66" fmla="*/ 308066 h 1613665"/>
                  <a:gd name="connsiteX67" fmla="*/ 364815 w 1612899"/>
                  <a:gd name="connsiteY67" fmla="*/ 306161 h 1613665"/>
                  <a:gd name="connsiteX68" fmla="*/ 356560 w 1612899"/>
                  <a:gd name="connsiteY68" fmla="*/ 336006 h 1613665"/>
                  <a:gd name="connsiteX69" fmla="*/ 359100 w 1612899"/>
                  <a:gd name="connsiteY69" fmla="*/ 333466 h 1613665"/>
                  <a:gd name="connsiteX70" fmla="*/ 355290 w 1612899"/>
                  <a:gd name="connsiteY70" fmla="*/ 309336 h 1613665"/>
                  <a:gd name="connsiteX71" fmla="*/ 331795 w 1612899"/>
                  <a:gd name="connsiteY71" fmla="*/ 315686 h 1613665"/>
                  <a:gd name="connsiteX72" fmla="*/ 331160 w 1612899"/>
                  <a:gd name="connsiteY72" fmla="*/ 302352 h 1613665"/>
                  <a:gd name="connsiteX73" fmla="*/ 319730 w 1612899"/>
                  <a:gd name="connsiteY73" fmla="*/ 305527 h 1613665"/>
                  <a:gd name="connsiteX74" fmla="*/ 326080 w 1612899"/>
                  <a:gd name="connsiteY74" fmla="*/ 290921 h 1613665"/>
                  <a:gd name="connsiteX75" fmla="*/ 322270 w 1612899"/>
                  <a:gd name="connsiteY75" fmla="*/ 296636 h 1613665"/>
                  <a:gd name="connsiteX76" fmla="*/ 303220 w 1612899"/>
                  <a:gd name="connsiteY76" fmla="*/ 294731 h 1613665"/>
                  <a:gd name="connsiteX77" fmla="*/ 303220 w 1612899"/>
                  <a:gd name="connsiteY77" fmla="*/ 301081 h 1613665"/>
                  <a:gd name="connsiteX78" fmla="*/ 274645 w 1612899"/>
                  <a:gd name="connsiteY78" fmla="*/ 309336 h 1613665"/>
                  <a:gd name="connsiteX79" fmla="*/ 270835 w 1612899"/>
                  <a:gd name="connsiteY79" fmla="*/ 315052 h 1613665"/>
                  <a:gd name="connsiteX80" fmla="*/ 253055 w 1612899"/>
                  <a:gd name="connsiteY80" fmla="*/ 257902 h 1613665"/>
                  <a:gd name="connsiteX81" fmla="*/ 232100 w 1612899"/>
                  <a:gd name="connsiteY81" fmla="*/ 254727 h 1613665"/>
                  <a:gd name="connsiteX82" fmla="*/ 242260 w 1612899"/>
                  <a:gd name="connsiteY82" fmla="*/ 235041 h 1613665"/>
                  <a:gd name="connsiteX83" fmla="*/ 240355 w 1612899"/>
                  <a:gd name="connsiteY83" fmla="*/ 234406 h 1613665"/>
                  <a:gd name="connsiteX84" fmla="*/ 226385 w 1612899"/>
                  <a:gd name="connsiteY84" fmla="*/ 238216 h 1613665"/>
                  <a:gd name="connsiteX85" fmla="*/ 223210 w 1612899"/>
                  <a:gd name="connsiteY85" fmla="*/ 242027 h 1613665"/>
                  <a:gd name="connsiteX86" fmla="*/ 197175 w 1612899"/>
                  <a:gd name="connsiteY86" fmla="*/ 234406 h 1613665"/>
                  <a:gd name="connsiteX87" fmla="*/ 187015 w 1612899"/>
                  <a:gd name="connsiteY87" fmla="*/ 224881 h 1613665"/>
                  <a:gd name="connsiteX88" fmla="*/ 173045 w 1612899"/>
                  <a:gd name="connsiteY88" fmla="*/ 250281 h 1613665"/>
                  <a:gd name="connsiteX89" fmla="*/ 148280 w 1612899"/>
                  <a:gd name="connsiteY89" fmla="*/ 233136 h 1613665"/>
                  <a:gd name="connsiteX90" fmla="*/ 139390 w 1612899"/>
                  <a:gd name="connsiteY90" fmla="*/ 245202 h 1613665"/>
                  <a:gd name="connsiteX91" fmla="*/ 138755 w 1612899"/>
                  <a:gd name="connsiteY91" fmla="*/ 250281 h 1613665"/>
                  <a:gd name="connsiteX92" fmla="*/ 117800 w 1612899"/>
                  <a:gd name="connsiteY92" fmla="*/ 233771 h 1613665"/>
                  <a:gd name="connsiteX93" fmla="*/ 112720 w 1612899"/>
                  <a:gd name="connsiteY93" fmla="*/ 228691 h 1613665"/>
                  <a:gd name="connsiteX94" fmla="*/ 85415 w 1612899"/>
                  <a:gd name="connsiteY94" fmla="*/ 233136 h 1613665"/>
                  <a:gd name="connsiteX95" fmla="*/ 84145 w 1612899"/>
                  <a:gd name="connsiteY95" fmla="*/ 222977 h 1613665"/>
                  <a:gd name="connsiteX96" fmla="*/ 71445 w 1612899"/>
                  <a:gd name="connsiteY96" fmla="*/ 228691 h 1613665"/>
                  <a:gd name="connsiteX97" fmla="*/ 52395 w 1612899"/>
                  <a:gd name="connsiteY97" fmla="*/ 226152 h 1613665"/>
                  <a:gd name="connsiteX98" fmla="*/ 12390 w 1612899"/>
                  <a:gd name="connsiteY98" fmla="*/ 262981 h 1613665"/>
                  <a:gd name="connsiteX99" fmla="*/ 49220 w 1612899"/>
                  <a:gd name="connsiteY99" fmla="*/ 271236 h 1613665"/>
                  <a:gd name="connsiteX100" fmla="*/ 49855 w 1612899"/>
                  <a:gd name="connsiteY100" fmla="*/ 281396 h 1613665"/>
                  <a:gd name="connsiteX101" fmla="*/ 72715 w 1612899"/>
                  <a:gd name="connsiteY101" fmla="*/ 285206 h 1613665"/>
                  <a:gd name="connsiteX102" fmla="*/ 65095 w 1612899"/>
                  <a:gd name="connsiteY102" fmla="*/ 289016 h 1613665"/>
                  <a:gd name="connsiteX103" fmla="*/ 80335 w 1612899"/>
                  <a:gd name="connsiteY103" fmla="*/ 297271 h 1613665"/>
                  <a:gd name="connsiteX104" fmla="*/ 41600 w 1612899"/>
                  <a:gd name="connsiteY104" fmla="*/ 288381 h 1613665"/>
                  <a:gd name="connsiteX105" fmla="*/ 36520 w 1612899"/>
                  <a:gd name="connsiteY105" fmla="*/ 276952 h 1613665"/>
                  <a:gd name="connsiteX106" fmla="*/ 27630 w 1612899"/>
                  <a:gd name="connsiteY106" fmla="*/ 283936 h 1613665"/>
                  <a:gd name="connsiteX107" fmla="*/ 33980 w 1612899"/>
                  <a:gd name="connsiteY107" fmla="*/ 292191 h 1613665"/>
                  <a:gd name="connsiteX108" fmla="*/ 29535 w 1612899"/>
                  <a:gd name="connsiteY108" fmla="*/ 307431 h 1613665"/>
                  <a:gd name="connsiteX109" fmla="*/ 39060 w 1612899"/>
                  <a:gd name="connsiteY109" fmla="*/ 297271 h 1613665"/>
                  <a:gd name="connsiteX110" fmla="*/ 60650 w 1612899"/>
                  <a:gd name="connsiteY110" fmla="*/ 320131 h 1613665"/>
                  <a:gd name="connsiteX111" fmla="*/ 58745 w 1612899"/>
                  <a:gd name="connsiteY111" fmla="*/ 325846 h 1613665"/>
                  <a:gd name="connsiteX112" fmla="*/ 325 w 1612899"/>
                  <a:gd name="connsiteY112" fmla="*/ 323941 h 1613665"/>
                  <a:gd name="connsiteX113" fmla="*/ 7945 w 1612899"/>
                  <a:gd name="connsiteY113" fmla="*/ 326481 h 1613665"/>
                  <a:gd name="connsiteX114" fmla="*/ 32710 w 1612899"/>
                  <a:gd name="connsiteY114" fmla="*/ 347436 h 1613665"/>
                  <a:gd name="connsiteX115" fmla="*/ 53665 w 1612899"/>
                  <a:gd name="connsiteY115" fmla="*/ 386806 h 1613665"/>
                  <a:gd name="connsiteX116" fmla="*/ 66365 w 1612899"/>
                  <a:gd name="connsiteY116" fmla="*/ 367756 h 1613665"/>
                  <a:gd name="connsiteX117" fmla="*/ 81605 w 1612899"/>
                  <a:gd name="connsiteY117" fmla="*/ 382361 h 1613665"/>
                  <a:gd name="connsiteX118" fmla="*/ 94305 w 1612899"/>
                  <a:gd name="connsiteY118" fmla="*/ 399506 h 1613665"/>
                  <a:gd name="connsiteX119" fmla="*/ 111450 w 1612899"/>
                  <a:gd name="connsiteY119" fmla="*/ 401411 h 1613665"/>
                  <a:gd name="connsiteX120" fmla="*/ 137485 w 1612899"/>
                  <a:gd name="connsiteY120" fmla="*/ 431891 h 1613665"/>
                  <a:gd name="connsiteX121" fmla="*/ 151455 w 1612899"/>
                  <a:gd name="connsiteY121" fmla="*/ 429352 h 1613665"/>
                  <a:gd name="connsiteX122" fmla="*/ 162250 w 1612899"/>
                  <a:gd name="connsiteY122" fmla="*/ 423002 h 1613665"/>
                  <a:gd name="connsiteX123" fmla="*/ 157170 w 1612899"/>
                  <a:gd name="connsiteY123" fmla="*/ 441416 h 1613665"/>
                  <a:gd name="connsiteX124" fmla="*/ 157805 w 1612899"/>
                  <a:gd name="connsiteY124" fmla="*/ 443321 h 1613665"/>
                  <a:gd name="connsiteX125" fmla="*/ 163520 w 1612899"/>
                  <a:gd name="connsiteY125" fmla="*/ 449036 h 1613665"/>
                  <a:gd name="connsiteX126" fmla="*/ 165425 w 1612899"/>
                  <a:gd name="connsiteY126" fmla="*/ 447766 h 1613665"/>
                  <a:gd name="connsiteX127" fmla="*/ 169870 w 1612899"/>
                  <a:gd name="connsiteY127" fmla="*/ 457291 h 1613665"/>
                  <a:gd name="connsiteX128" fmla="*/ 164155 w 1612899"/>
                  <a:gd name="connsiteY128" fmla="*/ 485231 h 1613665"/>
                  <a:gd name="connsiteX129" fmla="*/ 171775 w 1612899"/>
                  <a:gd name="connsiteY129" fmla="*/ 468086 h 1613665"/>
                  <a:gd name="connsiteX130" fmla="*/ 190190 w 1612899"/>
                  <a:gd name="connsiteY130" fmla="*/ 473166 h 1613665"/>
                  <a:gd name="connsiteX131" fmla="*/ 194000 w 1612899"/>
                  <a:gd name="connsiteY131" fmla="*/ 461102 h 1613665"/>
                  <a:gd name="connsiteX132" fmla="*/ 192730 w 1612899"/>
                  <a:gd name="connsiteY132" fmla="*/ 457291 h 1613665"/>
                  <a:gd name="connsiteX133" fmla="*/ 197175 w 1612899"/>
                  <a:gd name="connsiteY133" fmla="*/ 471896 h 1613665"/>
                  <a:gd name="connsiteX134" fmla="*/ 216860 w 1612899"/>
                  <a:gd name="connsiteY134" fmla="*/ 464911 h 1613665"/>
                  <a:gd name="connsiteX135" fmla="*/ 224480 w 1612899"/>
                  <a:gd name="connsiteY135" fmla="*/ 476977 h 1613665"/>
                  <a:gd name="connsiteX136" fmla="*/ 226385 w 1612899"/>
                  <a:gd name="connsiteY136" fmla="*/ 470627 h 1613665"/>
                  <a:gd name="connsiteX137" fmla="*/ 226385 w 1612899"/>
                  <a:gd name="connsiteY137" fmla="*/ 476977 h 1613665"/>
                  <a:gd name="connsiteX138" fmla="*/ 237815 w 1612899"/>
                  <a:gd name="connsiteY138" fmla="*/ 490311 h 1613665"/>
                  <a:gd name="connsiteX139" fmla="*/ 227655 w 1612899"/>
                  <a:gd name="connsiteY139" fmla="*/ 494121 h 1613665"/>
                  <a:gd name="connsiteX140" fmla="*/ 242895 w 1612899"/>
                  <a:gd name="connsiteY140" fmla="*/ 495391 h 1613665"/>
                  <a:gd name="connsiteX141" fmla="*/ 259405 w 1612899"/>
                  <a:gd name="connsiteY141" fmla="*/ 506821 h 1613665"/>
                  <a:gd name="connsiteX142" fmla="*/ 252420 w 1612899"/>
                  <a:gd name="connsiteY142" fmla="*/ 504916 h 1613665"/>
                  <a:gd name="connsiteX143" fmla="*/ 242895 w 1612899"/>
                  <a:gd name="connsiteY143" fmla="*/ 511902 h 1613665"/>
                  <a:gd name="connsiteX144" fmla="*/ 247975 w 1612899"/>
                  <a:gd name="connsiteY144" fmla="*/ 519521 h 1613665"/>
                  <a:gd name="connsiteX145" fmla="*/ 237180 w 1612899"/>
                  <a:gd name="connsiteY145" fmla="*/ 520156 h 1613665"/>
                  <a:gd name="connsiteX146" fmla="*/ 231465 w 1612899"/>
                  <a:gd name="connsiteY146" fmla="*/ 521427 h 1613665"/>
                  <a:gd name="connsiteX147" fmla="*/ 228925 w 1612899"/>
                  <a:gd name="connsiteY147" fmla="*/ 537302 h 1613665"/>
                  <a:gd name="connsiteX148" fmla="*/ 239720 w 1612899"/>
                  <a:gd name="connsiteY148" fmla="*/ 546827 h 1613665"/>
                  <a:gd name="connsiteX149" fmla="*/ 256230 w 1612899"/>
                  <a:gd name="connsiteY149" fmla="*/ 558256 h 1613665"/>
                  <a:gd name="connsiteX150" fmla="*/ 293060 w 1612899"/>
                  <a:gd name="connsiteY150" fmla="*/ 552541 h 1613665"/>
                  <a:gd name="connsiteX151" fmla="*/ 322905 w 1612899"/>
                  <a:gd name="connsiteY151" fmla="*/ 580481 h 1613665"/>
                  <a:gd name="connsiteX152" fmla="*/ 309570 w 1612899"/>
                  <a:gd name="connsiteY152" fmla="*/ 573496 h 1613665"/>
                  <a:gd name="connsiteX153" fmla="*/ 272105 w 1612899"/>
                  <a:gd name="connsiteY153" fmla="*/ 556352 h 1613665"/>
                  <a:gd name="connsiteX154" fmla="*/ 268930 w 1612899"/>
                  <a:gd name="connsiteY154" fmla="*/ 568416 h 1613665"/>
                  <a:gd name="connsiteX155" fmla="*/ 257500 w 1612899"/>
                  <a:gd name="connsiteY155" fmla="*/ 577941 h 1613665"/>
                  <a:gd name="connsiteX156" fmla="*/ 282900 w 1612899"/>
                  <a:gd name="connsiteY156" fmla="*/ 604611 h 1613665"/>
                  <a:gd name="connsiteX157" fmla="*/ 254325 w 1612899"/>
                  <a:gd name="connsiteY157" fmla="*/ 635727 h 1613665"/>
                  <a:gd name="connsiteX158" fmla="*/ 274645 w 1612899"/>
                  <a:gd name="connsiteY158" fmla="*/ 667477 h 1613665"/>
                  <a:gd name="connsiteX159" fmla="*/ 279725 w 1612899"/>
                  <a:gd name="connsiteY159" fmla="*/ 703671 h 1613665"/>
                  <a:gd name="connsiteX160" fmla="*/ 297505 w 1612899"/>
                  <a:gd name="connsiteY160" fmla="*/ 722721 h 1613665"/>
                  <a:gd name="connsiteX161" fmla="*/ 295600 w 1612899"/>
                  <a:gd name="connsiteY161" fmla="*/ 729071 h 1613665"/>
                  <a:gd name="connsiteX162" fmla="*/ 312110 w 1612899"/>
                  <a:gd name="connsiteY162" fmla="*/ 733516 h 1613665"/>
                  <a:gd name="connsiteX163" fmla="*/ 314015 w 1612899"/>
                  <a:gd name="connsiteY163" fmla="*/ 750027 h 1613665"/>
                  <a:gd name="connsiteX164" fmla="*/ 327350 w 1612899"/>
                  <a:gd name="connsiteY164" fmla="*/ 750661 h 1613665"/>
                  <a:gd name="connsiteX165" fmla="*/ 340050 w 1612899"/>
                  <a:gd name="connsiteY165" fmla="*/ 770346 h 1613665"/>
                  <a:gd name="connsiteX166" fmla="*/ 355290 w 1612899"/>
                  <a:gd name="connsiteY166" fmla="*/ 764631 h 1613665"/>
                  <a:gd name="connsiteX167" fmla="*/ 335605 w 1612899"/>
                  <a:gd name="connsiteY167" fmla="*/ 788761 h 1613665"/>
                  <a:gd name="connsiteX168" fmla="*/ 346400 w 1612899"/>
                  <a:gd name="connsiteY168" fmla="*/ 814161 h 1613665"/>
                  <a:gd name="connsiteX169" fmla="*/ 348940 w 1612899"/>
                  <a:gd name="connsiteY169" fmla="*/ 821146 h 1613665"/>
                  <a:gd name="connsiteX170" fmla="*/ 340685 w 1612899"/>
                  <a:gd name="connsiteY170" fmla="*/ 818606 h 1613665"/>
                  <a:gd name="connsiteX171" fmla="*/ 341955 w 1612899"/>
                  <a:gd name="connsiteY171" fmla="*/ 831941 h 1613665"/>
                  <a:gd name="connsiteX172" fmla="*/ 341955 w 1612899"/>
                  <a:gd name="connsiteY172" fmla="*/ 837021 h 1613665"/>
                  <a:gd name="connsiteX173" fmla="*/ 341955 w 1612899"/>
                  <a:gd name="connsiteY173" fmla="*/ 842102 h 1613665"/>
                  <a:gd name="connsiteX174" fmla="*/ 329890 w 1612899"/>
                  <a:gd name="connsiteY174" fmla="*/ 845277 h 1613665"/>
                  <a:gd name="connsiteX175" fmla="*/ 340050 w 1612899"/>
                  <a:gd name="connsiteY175" fmla="*/ 872581 h 1613665"/>
                  <a:gd name="connsiteX176" fmla="*/ 316555 w 1612899"/>
                  <a:gd name="connsiteY176" fmla="*/ 854166 h 1613665"/>
                  <a:gd name="connsiteX177" fmla="*/ 317825 w 1612899"/>
                  <a:gd name="connsiteY177" fmla="*/ 873852 h 1613665"/>
                  <a:gd name="connsiteX178" fmla="*/ 337510 w 1612899"/>
                  <a:gd name="connsiteY178" fmla="*/ 901791 h 1613665"/>
                  <a:gd name="connsiteX179" fmla="*/ 360370 w 1612899"/>
                  <a:gd name="connsiteY179" fmla="*/ 953227 h 1613665"/>
                  <a:gd name="connsiteX180" fmla="*/ 357195 w 1612899"/>
                  <a:gd name="connsiteY180" fmla="*/ 986246 h 1613665"/>
                  <a:gd name="connsiteX181" fmla="*/ 356560 w 1612899"/>
                  <a:gd name="connsiteY181" fmla="*/ 999581 h 1613665"/>
                  <a:gd name="connsiteX182" fmla="*/ 356560 w 1612899"/>
                  <a:gd name="connsiteY182" fmla="*/ 1002121 h 1613665"/>
                  <a:gd name="connsiteX183" fmla="*/ 358465 w 1612899"/>
                  <a:gd name="connsiteY183" fmla="*/ 1009106 h 1613665"/>
                  <a:gd name="connsiteX184" fmla="*/ 360370 w 1612899"/>
                  <a:gd name="connsiteY184" fmla="*/ 1016727 h 1613665"/>
                  <a:gd name="connsiteX185" fmla="*/ 361640 w 1612899"/>
                  <a:gd name="connsiteY185" fmla="*/ 1023711 h 1613665"/>
                  <a:gd name="connsiteX186" fmla="*/ 360370 w 1612899"/>
                  <a:gd name="connsiteY186" fmla="*/ 1040856 h 1613665"/>
                  <a:gd name="connsiteX187" fmla="*/ 362275 w 1612899"/>
                  <a:gd name="connsiteY187" fmla="*/ 1024981 h 1613665"/>
                  <a:gd name="connsiteX188" fmla="*/ 362275 w 1612899"/>
                  <a:gd name="connsiteY188" fmla="*/ 1023711 h 1613665"/>
                  <a:gd name="connsiteX189" fmla="*/ 359735 w 1612899"/>
                  <a:gd name="connsiteY189" fmla="*/ 1017996 h 1613665"/>
                  <a:gd name="connsiteX190" fmla="*/ 360370 w 1612899"/>
                  <a:gd name="connsiteY190" fmla="*/ 1016727 h 1613665"/>
                  <a:gd name="connsiteX191" fmla="*/ 358465 w 1612899"/>
                  <a:gd name="connsiteY191" fmla="*/ 1009106 h 1613665"/>
                  <a:gd name="connsiteX192" fmla="*/ 356560 w 1612899"/>
                  <a:gd name="connsiteY192" fmla="*/ 1004661 h 1613665"/>
                  <a:gd name="connsiteX193" fmla="*/ 356560 w 1612899"/>
                  <a:gd name="connsiteY193" fmla="*/ 1002121 h 1613665"/>
                  <a:gd name="connsiteX194" fmla="*/ 353385 w 1612899"/>
                  <a:gd name="connsiteY194" fmla="*/ 974181 h 1613665"/>
                  <a:gd name="connsiteX195" fmla="*/ 327985 w 1612899"/>
                  <a:gd name="connsiteY195" fmla="*/ 905602 h 1613665"/>
                  <a:gd name="connsiteX196" fmla="*/ 317825 w 1612899"/>
                  <a:gd name="connsiteY196" fmla="*/ 909411 h 1613665"/>
                  <a:gd name="connsiteX197" fmla="*/ 300045 w 1612899"/>
                  <a:gd name="connsiteY197" fmla="*/ 951956 h 1613665"/>
                  <a:gd name="connsiteX198" fmla="*/ 256865 w 1612899"/>
                  <a:gd name="connsiteY198" fmla="*/ 1058636 h 1613665"/>
                  <a:gd name="connsiteX199" fmla="*/ 286710 w 1612899"/>
                  <a:gd name="connsiteY199" fmla="*/ 1066891 h 1613665"/>
                  <a:gd name="connsiteX200" fmla="*/ 265120 w 1612899"/>
                  <a:gd name="connsiteY200" fmla="*/ 1061177 h 1613665"/>
                  <a:gd name="connsiteX201" fmla="*/ 240990 w 1612899"/>
                  <a:gd name="connsiteY201" fmla="*/ 1114516 h 1613665"/>
                  <a:gd name="connsiteX202" fmla="*/ 152090 w 1612899"/>
                  <a:gd name="connsiteY202" fmla="*/ 1270727 h 1613665"/>
                  <a:gd name="connsiteX203" fmla="*/ 127325 w 1612899"/>
                  <a:gd name="connsiteY203" fmla="*/ 1266916 h 1613665"/>
                  <a:gd name="connsiteX204" fmla="*/ 128595 w 1612899"/>
                  <a:gd name="connsiteY204" fmla="*/ 1270727 h 1613665"/>
                  <a:gd name="connsiteX205" fmla="*/ 148280 w 1612899"/>
                  <a:gd name="connsiteY205" fmla="*/ 1294221 h 1613665"/>
                  <a:gd name="connsiteX206" fmla="*/ 175585 w 1612899"/>
                  <a:gd name="connsiteY206" fmla="*/ 1306286 h 1613665"/>
                  <a:gd name="connsiteX207" fmla="*/ 156535 w 1612899"/>
                  <a:gd name="connsiteY207" fmla="*/ 1339941 h 1613665"/>
                  <a:gd name="connsiteX208" fmla="*/ 181300 w 1612899"/>
                  <a:gd name="connsiteY208" fmla="*/ 1336766 h 1613665"/>
                  <a:gd name="connsiteX209" fmla="*/ 180665 w 1612899"/>
                  <a:gd name="connsiteY209" fmla="*/ 1343116 h 1613665"/>
                  <a:gd name="connsiteX210" fmla="*/ 180030 w 1612899"/>
                  <a:gd name="connsiteY210" fmla="*/ 1349466 h 1613665"/>
                  <a:gd name="connsiteX211" fmla="*/ 246705 w 1612899"/>
                  <a:gd name="connsiteY211" fmla="*/ 1383757 h 1613665"/>
                  <a:gd name="connsiteX212" fmla="*/ 258770 w 1612899"/>
                  <a:gd name="connsiteY212" fmla="*/ 1419316 h 1613665"/>
                  <a:gd name="connsiteX213" fmla="*/ 315285 w 1612899"/>
                  <a:gd name="connsiteY213" fmla="*/ 1430746 h 1613665"/>
                  <a:gd name="connsiteX214" fmla="*/ 333700 w 1612899"/>
                  <a:gd name="connsiteY214" fmla="*/ 1461227 h 1613665"/>
                  <a:gd name="connsiteX215" fmla="*/ 355925 w 1612899"/>
                  <a:gd name="connsiteY215" fmla="*/ 1457416 h 1613665"/>
                  <a:gd name="connsiteX216" fmla="*/ 376245 w 1612899"/>
                  <a:gd name="connsiteY216" fmla="*/ 1472021 h 1613665"/>
                  <a:gd name="connsiteX217" fmla="*/ 385135 w 1612899"/>
                  <a:gd name="connsiteY217" fmla="*/ 1464402 h 1613665"/>
                  <a:gd name="connsiteX218" fmla="*/ 427045 w 1612899"/>
                  <a:gd name="connsiteY218" fmla="*/ 1477736 h 1613665"/>
                  <a:gd name="connsiteX219" fmla="*/ 440380 w 1612899"/>
                  <a:gd name="connsiteY219" fmla="*/ 1451702 h 1613665"/>
                  <a:gd name="connsiteX220" fmla="*/ 483560 w 1612899"/>
                  <a:gd name="connsiteY220" fmla="*/ 1478371 h 1613665"/>
                  <a:gd name="connsiteX221" fmla="*/ 489910 w 1612899"/>
                  <a:gd name="connsiteY221" fmla="*/ 1492977 h 1613665"/>
                  <a:gd name="connsiteX222" fmla="*/ 518485 w 1612899"/>
                  <a:gd name="connsiteY222" fmla="*/ 1503136 h 1613665"/>
                  <a:gd name="connsiteX223" fmla="*/ 524200 w 1612899"/>
                  <a:gd name="connsiteY223" fmla="*/ 1525996 h 1613665"/>
                  <a:gd name="connsiteX224" fmla="*/ 533725 w 1612899"/>
                  <a:gd name="connsiteY224" fmla="*/ 1516471 h 1613665"/>
                  <a:gd name="connsiteX225" fmla="*/ 555950 w 1612899"/>
                  <a:gd name="connsiteY225" fmla="*/ 1553936 h 1613665"/>
                  <a:gd name="connsiteX226" fmla="*/ 583255 w 1612899"/>
                  <a:gd name="connsiteY226" fmla="*/ 1569811 h 1613665"/>
                  <a:gd name="connsiteX227" fmla="*/ 593415 w 1612899"/>
                  <a:gd name="connsiteY227" fmla="*/ 1588227 h 1613665"/>
                  <a:gd name="connsiteX228" fmla="*/ 627705 w 1612899"/>
                  <a:gd name="connsiteY228" fmla="*/ 1583146 h 1613665"/>
                  <a:gd name="connsiteX229" fmla="*/ 677870 w 1612899"/>
                  <a:gd name="connsiteY229" fmla="*/ 1613627 h 1613665"/>
                  <a:gd name="connsiteX230" fmla="*/ 683585 w 1612899"/>
                  <a:gd name="connsiteY230" fmla="*/ 1599021 h 1613665"/>
                  <a:gd name="connsiteX231" fmla="*/ 752165 w 1612899"/>
                  <a:gd name="connsiteY231" fmla="*/ 1610452 h 1613665"/>
                  <a:gd name="connsiteX232" fmla="*/ 740735 w 1612899"/>
                  <a:gd name="connsiteY232" fmla="*/ 1585686 h 1613665"/>
                  <a:gd name="connsiteX233" fmla="*/ 748355 w 1612899"/>
                  <a:gd name="connsiteY233" fmla="*/ 1539332 h 1613665"/>
                  <a:gd name="connsiteX234" fmla="*/ 738195 w 1612899"/>
                  <a:gd name="connsiteY234" fmla="*/ 1531077 h 1613665"/>
                  <a:gd name="connsiteX235" fmla="*/ 754070 w 1612899"/>
                  <a:gd name="connsiteY235" fmla="*/ 1521552 h 1613665"/>
                  <a:gd name="connsiteX236" fmla="*/ 755340 w 1612899"/>
                  <a:gd name="connsiteY236" fmla="*/ 1515202 h 1613665"/>
                  <a:gd name="connsiteX237" fmla="*/ 764865 w 1612899"/>
                  <a:gd name="connsiteY237" fmla="*/ 1491707 h 1613665"/>
                  <a:gd name="connsiteX238" fmla="*/ 762325 w 1612899"/>
                  <a:gd name="connsiteY238" fmla="*/ 1481546 h 1613665"/>
                  <a:gd name="connsiteX239" fmla="*/ 768040 w 1612899"/>
                  <a:gd name="connsiteY239" fmla="*/ 1489166 h 1613665"/>
                  <a:gd name="connsiteX240" fmla="*/ 788995 w 1612899"/>
                  <a:gd name="connsiteY240" fmla="*/ 1468211 h 1613665"/>
                  <a:gd name="connsiteX241" fmla="*/ 825190 w 1612899"/>
                  <a:gd name="connsiteY241" fmla="*/ 1463132 h 1613665"/>
                  <a:gd name="connsiteX242" fmla="*/ 860115 w 1612899"/>
                  <a:gd name="connsiteY242" fmla="*/ 1440271 h 1613665"/>
                  <a:gd name="connsiteX243" fmla="*/ 855670 w 1612899"/>
                  <a:gd name="connsiteY243" fmla="*/ 1440271 h 1613665"/>
                  <a:gd name="connsiteX244" fmla="*/ 892500 w 1612899"/>
                  <a:gd name="connsiteY244" fmla="*/ 1421857 h 1613665"/>
                  <a:gd name="connsiteX245" fmla="*/ 929965 w 1612899"/>
                  <a:gd name="connsiteY245" fmla="*/ 1447257 h 1613665"/>
                  <a:gd name="connsiteX246" fmla="*/ 976320 w 1612899"/>
                  <a:gd name="connsiteY246" fmla="*/ 1463766 h 1613665"/>
                  <a:gd name="connsiteX247" fmla="*/ 969970 w 1612899"/>
                  <a:gd name="connsiteY247" fmla="*/ 1472021 h 1613665"/>
                  <a:gd name="connsiteX248" fmla="*/ 999815 w 1612899"/>
                  <a:gd name="connsiteY248" fmla="*/ 1484086 h 1613665"/>
                  <a:gd name="connsiteX249" fmla="*/ 1001085 w 1612899"/>
                  <a:gd name="connsiteY249" fmla="*/ 1476466 h 1613665"/>
                  <a:gd name="connsiteX250" fmla="*/ 1004895 w 1612899"/>
                  <a:gd name="connsiteY250" fmla="*/ 1477736 h 1613665"/>
                  <a:gd name="connsiteX251" fmla="*/ 1018230 w 1612899"/>
                  <a:gd name="connsiteY251" fmla="*/ 1472021 h 1613665"/>
                  <a:gd name="connsiteX252" fmla="*/ 1038550 w 1612899"/>
                  <a:gd name="connsiteY252" fmla="*/ 1475832 h 1613665"/>
                  <a:gd name="connsiteX253" fmla="*/ 1032200 w 1612899"/>
                  <a:gd name="connsiteY253" fmla="*/ 1461861 h 1613665"/>
                  <a:gd name="connsiteX254" fmla="*/ 1048710 w 1612899"/>
                  <a:gd name="connsiteY254" fmla="*/ 1458686 h 1613665"/>
                  <a:gd name="connsiteX255" fmla="*/ 1047440 w 1612899"/>
                  <a:gd name="connsiteY255" fmla="*/ 1465036 h 1613665"/>
                  <a:gd name="connsiteX256" fmla="*/ 1060775 w 1612899"/>
                  <a:gd name="connsiteY256" fmla="*/ 1467577 h 1613665"/>
                  <a:gd name="connsiteX257" fmla="*/ 1029660 w 1612899"/>
                  <a:gd name="connsiteY257" fmla="*/ 1484086 h 1613665"/>
                  <a:gd name="connsiteX258" fmla="*/ 1030930 w 1612899"/>
                  <a:gd name="connsiteY258" fmla="*/ 1490436 h 1613665"/>
                  <a:gd name="connsiteX259" fmla="*/ 1069665 w 1612899"/>
                  <a:gd name="connsiteY259" fmla="*/ 1494246 h 1613665"/>
                  <a:gd name="connsiteX260" fmla="*/ 1071570 w 1612899"/>
                  <a:gd name="connsiteY260" fmla="*/ 1523457 h 1613665"/>
                  <a:gd name="connsiteX261" fmla="*/ 1113480 w 1612899"/>
                  <a:gd name="connsiteY261" fmla="*/ 1537427 h 1613665"/>
                  <a:gd name="connsiteX262" fmla="*/ 1133800 w 1612899"/>
                  <a:gd name="connsiteY262" fmla="*/ 1566636 h 1613665"/>
                  <a:gd name="connsiteX263" fmla="*/ 1145865 w 1612899"/>
                  <a:gd name="connsiteY263" fmla="*/ 1552666 h 1613665"/>
                  <a:gd name="connsiteX264" fmla="*/ 1158565 w 1612899"/>
                  <a:gd name="connsiteY264" fmla="*/ 1560921 h 1613665"/>
                  <a:gd name="connsiteX265" fmla="*/ 1169995 w 1612899"/>
                  <a:gd name="connsiteY265" fmla="*/ 1562827 h 1613665"/>
                  <a:gd name="connsiteX266" fmla="*/ 1163645 w 1612899"/>
                  <a:gd name="connsiteY266" fmla="*/ 1571082 h 1613665"/>
                  <a:gd name="connsiteX267" fmla="*/ 1169360 w 1612899"/>
                  <a:gd name="connsiteY267" fmla="*/ 1572352 h 1613665"/>
                  <a:gd name="connsiteX268" fmla="*/ 1180155 w 1612899"/>
                  <a:gd name="connsiteY268" fmla="*/ 1558382 h 1613665"/>
                  <a:gd name="connsiteX269" fmla="*/ 1203650 w 1612899"/>
                  <a:gd name="connsiteY269" fmla="*/ 1571716 h 1613665"/>
                  <a:gd name="connsiteX270" fmla="*/ 1210635 w 1612899"/>
                  <a:gd name="connsiteY270" fmla="*/ 1557111 h 1613665"/>
                  <a:gd name="connsiteX271" fmla="*/ 1223970 w 1612899"/>
                  <a:gd name="connsiteY271" fmla="*/ 1559652 h 1613665"/>
                  <a:gd name="connsiteX272" fmla="*/ 1251910 w 1612899"/>
                  <a:gd name="connsiteY272" fmla="*/ 1546952 h 1613665"/>
                  <a:gd name="connsiteX273" fmla="*/ 1255085 w 1612899"/>
                  <a:gd name="connsiteY273" fmla="*/ 1542507 h 1613665"/>
                  <a:gd name="connsiteX274" fmla="*/ 1239210 w 1612899"/>
                  <a:gd name="connsiteY274" fmla="*/ 1539966 h 1613665"/>
                  <a:gd name="connsiteX275" fmla="*/ 1251275 w 1612899"/>
                  <a:gd name="connsiteY275" fmla="*/ 1535521 h 1613665"/>
                  <a:gd name="connsiteX276" fmla="*/ 1265880 w 1612899"/>
                  <a:gd name="connsiteY276" fmla="*/ 1515836 h 1613665"/>
                  <a:gd name="connsiteX277" fmla="*/ 1283660 w 1612899"/>
                  <a:gd name="connsiteY277" fmla="*/ 1519011 h 1613665"/>
                  <a:gd name="connsiteX278" fmla="*/ 1298265 w 1612899"/>
                  <a:gd name="connsiteY278" fmla="*/ 1499327 h 1613665"/>
                  <a:gd name="connsiteX279" fmla="*/ 1321125 w 1612899"/>
                  <a:gd name="connsiteY279" fmla="*/ 1499961 h 1613665"/>
                  <a:gd name="connsiteX280" fmla="*/ 1326205 w 1612899"/>
                  <a:gd name="connsiteY280" fmla="*/ 1481546 h 1613665"/>
                  <a:gd name="connsiteX281" fmla="*/ 1374465 w 1612899"/>
                  <a:gd name="connsiteY281" fmla="*/ 1466941 h 1613665"/>
                  <a:gd name="connsiteX282" fmla="*/ 1380815 w 1612899"/>
                  <a:gd name="connsiteY282" fmla="*/ 1466941 h 1613665"/>
                  <a:gd name="connsiteX283" fmla="*/ 1378910 w 1612899"/>
                  <a:gd name="connsiteY283" fmla="*/ 1452336 h 1613665"/>
                  <a:gd name="connsiteX284" fmla="*/ 1410660 w 1612899"/>
                  <a:gd name="connsiteY284" fmla="*/ 1397091 h 1613665"/>
                  <a:gd name="connsiteX285" fmla="*/ 1317315 w 1612899"/>
                  <a:gd name="connsiteY285" fmla="*/ 1356452 h 1613665"/>
                  <a:gd name="connsiteX286" fmla="*/ 1321125 w 1612899"/>
                  <a:gd name="connsiteY286" fmla="*/ 1331686 h 1613665"/>
                  <a:gd name="connsiteX287" fmla="*/ 1312870 w 1612899"/>
                  <a:gd name="connsiteY287" fmla="*/ 1314541 h 1613665"/>
                  <a:gd name="connsiteX288" fmla="*/ 1344620 w 1612899"/>
                  <a:gd name="connsiteY288" fmla="*/ 1259296 h 1613665"/>
                  <a:gd name="connsiteX289" fmla="*/ 1312870 w 1612899"/>
                  <a:gd name="connsiteY289" fmla="*/ 1235166 h 1613665"/>
                  <a:gd name="connsiteX290" fmla="*/ 1314775 w 1612899"/>
                  <a:gd name="connsiteY290" fmla="*/ 1223102 h 1613665"/>
                  <a:gd name="connsiteX291" fmla="*/ 1300170 w 1612899"/>
                  <a:gd name="connsiteY291" fmla="*/ 1201511 h 1613665"/>
                  <a:gd name="connsiteX292" fmla="*/ 1307155 w 1612899"/>
                  <a:gd name="connsiteY292" fmla="*/ 1199607 h 1613665"/>
                  <a:gd name="connsiteX293" fmla="*/ 1331285 w 1612899"/>
                  <a:gd name="connsiteY293" fmla="*/ 1203416 h 1613665"/>
                  <a:gd name="connsiteX294" fmla="*/ 1383355 w 1612899"/>
                  <a:gd name="connsiteY294" fmla="*/ 1157696 h 1613665"/>
                  <a:gd name="connsiteX295" fmla="*/ 1362400 w 1612899"/>
                  <a:gd name="connsiteY295" fmla="*/ 1135471 h 1613665"/>
                  <a:gd name="connsiteX296" fmla="*/ 1363035 w 1612899"/>
                  <a:gd name="connsiteY296" fmla="*/ 1120866 h 1613665"/>
                  <a:gd name="connsiteX297" fmla="*/ 1363670 w 1612899"/>
                  <a:gd name="connsiteY297" fmla="*/ 1113246 h 1613665"/>
                  <a:gd name="connsiteX298" fmla="*/ 1378910 w 1612899"/>
                  <a:gd name="connsiteY298" fmla="*/ 1058636 h 1613665"/>
                  <a:gd name="connsiteX299" fmla="*/ 1370020 w 1612899"/>
                  <a:gd name="connsiteY299" fmla="*/ 1031966 h 1613665"/>
                  <a:gd name="connsiteX300" fmla="*/ 1361130 w 1612899"/>
                  <a:gd name="connsiteY300" fmla="*/ 1033871 h 1613665"/>
                  <a:gd name="connsiteX301" fmla="*/ 1365575 w 1612899"/>
                  <a:gd name="connsiteY301" fmla="*/ 1018631 h 1613665"/>
                  <a:gd name="connsiteX302" fmla="*/ 1353510 w 1612899"/>
                  <a:gd name="connsiteY302" fmla="*/ 1013552 h 1613665"/>
                  <a:gd name="connsiteX303" fmla="*/ 1365575 w 1612899"/>
                  <a:gd name="connsiteY303" fmla="*/ 993231 h 1613665"/>
                  <a:gd name="connsiteX304" fmla="*/ 1357320 w 1612899"/>
                  <a:gd name="connsiteY304" fmla="*/ 976086 h 1613665"/>
                  <a:gd name="connsiteX305" fmla="*/ 1343985 w 1612899"/>
                  <a:gd name="connsiteY305" fmla="*/ 951321 h 1613665"/>
                  <a:gd name="connsiteX306" fmla="*/ 1286835 w 1612899"/>
                  <a:gd name="connsiteY306" fmla="*/ 989421 h 1613665"/>
                  <a:gd name="connsiteX307" fmla="*/ 1247465 w 1612899"/>
                  <a:gd name="connsiteY307" fmla="*/ 998311 h 1613665"/>
                  <a:gd name="connsiteX308" fmla="*/ 1252545 w 1612899"/>
                  <a:gd name="connsiteY308" fmla="*/ 992596 h 1613665"/>
                  <a:gd name="connsiteX309" fmla="*/ 1270325 w 1612899"/>
                  <a:gd name="connsiteY309" fmla="*/ 979896 h 1613665"/>
                  <a:gd name="connsiteX310" fmla="*/ 1283660 w 1612899"/>
                  <a:gd name="connsiteY310" fmla="*/ 915127 h 1613665"/>
                  <a:gd name="connsiteX311" fmla="*/ 1329380 w 1612899"/>
                  <a:gd name="connsiteY311" fmla="*/ 890996 h 1613665"/>
                  <a:gd name="connsiteX312" fmla="*/ 1332555 w 1612899"/>
                  <a:gd name="connsiteY312" fmla="*/ 859881 h 1613665"/>
                  <a:gd name="connsiteX313" fmla="*/ 1369385 w 1612899"/>
                  <a:gd name="connsiteY313" fmla="*/ 847181 h 1613665"/>
                  <a:gd name="connsiteX314" fmla="*/ 1389705 w 1612899"/>
                  <a:gd name="connsiteY314" fmla="*/ 821781 h 1613665"/>
                  <a:gd name="connsiteX315" fmla="*/ 1421455 w 1612899"/>
                  <a:gd name="connsiteY315" fmla="*/ 800191 h 1613665"/>
                  <a:gd name="connsiteX316" fmla="*/ 1425265 w 1612899"/>
                  <a:gd name="connsiteY316" fmla="*/ 795746 h 1613665"/>
                  <a:gd name="connsiteX317" fmla="*/ 1419550 w 1612899"/>
                  <a:gd name="connsiteY317" fmla="*/ 791936 h 1613665"/>
                  <a:gd name="connsiteX318" fmla="*/ 1407485 w 1612899"/>
                  <a:gd name="connsiteY318" fmla="*/ 786856 h 1613665"/>
                  <a:gd name="connsiteX319" fmla="*/ 1420185 w 1612899"/>
                  <a:gd name="connsiteY319" fmla="*/ 776061 h 1613665"/>
                  <a:gd name="connsiteX320" fmla="*/ 1419550 w 1612899"/>
                  <a:gd name="connsiteY320" fmla="*/ 766536 h 1613665"/>
                  <a:gd name="connsiteX321" fmla="*/ 1469715 w 1612899"/>
                  <a:gd name="connsiteY321" fmla="*/ 787491 h 1613665"/>
                  <a:gd name="connsiteX322" fmla="*/ 1497020 w 1612899"/>
                  <a:gd name="connsiteY322" fmla="*/ 763361 h 1613665"/>
                  <a:gd name="connsiteX323" fmla="*/ 1491305 w 1612899"/>
                  <a:gd name="connsiteY323" fmla="*/ 743677 h 1613665"/>
                  <a:gd name="connsiteX324" fmla="*/ 1512895 w 1612899"/>
                  <a:gd name="connsiteY324" fmla="*/ 686527 h 1613665"/>
                  <a:gd name="connsiteX325" fmla="*/ 1515435 w 1612899"/>
                  <a:gd name="connsiteY325" fmla="*/ 658586 h 1613665"/>
                  <a:gd name="connsiteX326" fmla="*/ 1539565 w 1612899"/>
                  <a:gd name="connsiteY326" fmla="*/ 627471 h 1613665"/>
                  <a:gd name="connsiteX327" fmla="*/ 1553535 w 1612899"/>
                  <a:gd name="connsiteY327" fmla="*/ 578577 h 1613665"/>
                  <a:gd name="connsiteX328" fmla="*/ 1612590 w 1612899"/>
                  <a:gd name="connsiteY328" fmla="*/ 516981 h 1613665"/>
                  <a:gd name="connsiteX329" fmla="*/ 177490 w 1612899"/>
                  <a:gd name="connsiteY329" fmla="*/ 439511 h 1613665"/>
                  <a:gd name="connsiteX330" fmla="*/ 169870 w 1612899"/>
                  <a:gd name="connsiteY330" fmla="*/ 443956 h 1613665"/>
                  <a:gd name="connsiteX331" fmla="*/ 167965 w 1612899"/>
                  <a:gd name="connsiteY331" fmla="*/ 445227 h 1613665"/>
                  <a:gd name="connsiteX332" fmla="*/ 179395 w 1612899"/>
                  <a:gd name="connsiteY332" fmla="*/ 433796 h 1613665"/>
                  <a:gd name="connsiteX333" fmla="*/ 177490 w 1612899"/>
                  <a:gd name="connsiteY333" fmla="*/ 439511 h 1613665"/>
                  <a:gd name="connsiteX334" fmla="*/ 992195 w 1612899"/>
                  <a:gd name="connsiteY334" fmla="*/ 1470116 h 1613665"/>
                  <a:gd name="connsiteX335" fmla="*/ 996005 w 1612899"/>
                  <a:gd name="connsiteY335" fmla="*/ 1451702 h 1613665"/>
                  <a:gd name="connsiteX336" fmla="*/ 992830 w 1612899"/>
                  <a:gd name="connsiteY336" fmla="*/ 1444716 h 1613665"/>
                  <a:gd name="connsiteX337" fmla="*/ 998545 w 1612899"/>
                  <a:gd name="connsiteY337" fmla="*/ 1475196 h 1613665"/>
                  <a:gd name="connsiteX338" fmla="*/ 992195 w 1612899"/>
                  <a:gd name="connsiteY338" fmla="*/ 1470116 h 1613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</a:cxnLst>
                <a:rect l="l" t="t" r="r" b="b"/>
                <a:pathLst>
                  <a:path w="1612899" h="1613665">
                    <a:moveTo>
                      <a:pt x="1612590" y="516981"/>
                    </a:moveTo>
                    <a:cubicBezTo>
                      <a:pt x="1594175" y="489041"/>
                      <a:pt x="1552265" y="506821"/>
                      <a:pt x="1534485" y="482691"/>
                    </a:cubicBezTo>
                    <a:cubicBezTo>
                      <a:pt x="1531310" y="478246"/>
                      <a:pt x="1534485" y="470627"/>
                      <a:pt x="1530675" y="466181"/>
                    </a:cubicBezTo>
                    <a:cubicBezTo>
                      <a:pt x="1522420" y="456656"/>
                      <a:pt x="1483685" y="473802"/>
                      <a:pt x="1474160" y="466816"/>
                    </a:cubicBezTo>
                    <a:lnTo>
                      <a:pt x="1476065" y="454752"/>
                    </a:lnTo>
                    <a:cubicBezTo>
                      <a:pt x="1463365" y="435702"/>
                      <a:pt x="1450030" y="457927"/>
                      <a:pt x="1444950" y="452846"/>
                    </a:cubicBezTo>
                    <a:cubicBezTo>
                      <a:pt x="1430980" y="436336"/>
                      <a:pt x="1426535" y="400141"/>
                      <a:pt x="1419550" y="394427"/>
                    </a:cubicBezTo>
                    <a:cubicBezTo>
                      <a:pt x="1419550" y="394427"/>
                      <a:pt x="1403675" y="388711"/>
                      <a:pt x="1403675" y="388711"/>
                    </a:cubicBezTo>
                    <a:cubicBezTo>
                      <a:pt x="1397325" y="386171"/>
                      <a:pt x="1387165" y="379186"/>
                      <a:pt x="1380815" y="378552"/>
                    </a:cubicBezTo>
                    <a:cubicBezTo>
                      <a:pt x="1375735" y="377916"/>
                      <a:pt x="1361765" y="386171"/>
                      <a:pt x="1357320" y="383631"/>
                    </a:cubicBezTo>
                    <a:cubicBezTo>
                      <a:pt x="1352240" y="381091"/>
                      <a:pt x="1340175" y="365216"/>
                      <a:pt x="1325570" y="362041"/>
                    </a:cubicBezTo>
                    <a:cubicBezTo>
                      <a:pt x="1319855" y="360771"/>
                      <a:pt x="1300805" y="367121"/>
                      <a:pt x="1296360" y="363311"/>
                    </a:cubicBezTo>
                    <a:cubicBezTo>
                      <a:pt x="1292550" y="359502"/>
                      <a:pt x="1297630" y="345531"/>
                      <a:pt x="1294455" y="340452"/>
                    </a:cubicBezTo>
                    <a:cubicBezTo>
                      <a:pt x="1294455" y="340452"/>
                      <a:pt x="1281120" y="334736"/>
                      <a:pt x="1281120" y="334736"/>
                    </a:cubicBezTo>
                    <a:cubicBezTo>
                      <a:pt x="1279850" y="329656"/>
                      <a:pt x="1296995" y="329021"/>
                      <a:pt x="1281120" y="322036"/>
                    </a:cubicBezTo>
                    <a:cubicBezTo>
                      <a:pt x="1278580" y="320766"/>
                      <a:pt x="1275405" y="324577"/>
                      <a:pt x="1272230" y="323306"/>
                    </a:cubicBezTo>
                    <a:cubicBezTo>
                      <a:pt x="1267785" y="322036"/>
                      <a:pt x="1259530" y="304891"/>
                      <a:pt x="1246830" y="299177"/>
                    </a:cubicBezTo>
                    <a:cubicBezTo>
                      <a:pt x="1246830" y="299177"/>
                      <a:pt x="1232225" y="293461"/>
                      <a:pt x="1232225" y="293461"/>
                    </a:cubicBezTo>
                    <a:cubicBezTo>
                      <a:pt x="1230320" y="289016"/>
                      <a:pt x="1240480" y="277586"/>
                      <a:pt x="1240480" y="272506"/>
                    </a:cubicBezTo>
                    <a:cubicBezTo>
                      <a:pt x="1239210" y="258536"/>
                      <a:pt x="1230955" y="261711"/>
                      <a:pt x="1239210" y="246471"/>
                    </a:cubicBezTo>
                    <a:cubicBezTo>
                      <a:pt x="1239845" y="245202"/>
                      <a:pt x="1249370" y="229961"/>
                      <a:pt x="1248735" y="229327"/>
                    </a:cubicBezTo>
                    <a:cubicBezTo>
                      <a:pt x="1236035" y="214721"/>
                      <a:pt x="1222700" y="247741"/>
                      <a:pt x="1217620" y="252186"/>
                    </a:cubicBezTo>
                    <a:cubicBezTo>
                      <a:pt x="1211905" y="256631"/>
                      <a:pt x="1148405" y="259171"/>
                      <a:pt x="1155390" y="243296"/>
                    </a:cubicBezTo>
                    <a:cubicBezTo>
                      <a:pt x="1157295" y="239486"/>
                      <a:pt x="1169360" y="231231"/>
                      <a:pt x="1168725" y="226786"/>
                    </a:cubicBezTo>
                    <a:cubicBezTo>
                      <a:pt x="1168725" y="226786"/>
                      <a:pt x="1158565" y="215356"/>
                      <a:pt x="1158565" y="215356"/>
                    </a:cubicBezTo>
                    <a:cubicBezTo>
                      <a:pt x="1158565" y="208371"/>
                      <a:pt x="1174440" y="199481"/>
                      <a:pt x="1173170" y="193131"/>
                    </a:cubicBezTo>
                    <a:cubicBezTo>
                      <a:pt x="1171900" y="184241"/>
                      <a:pt x="1131260" y="165191"/>
                      <a:pt x="1123005" y="167096"/>
                    </a:cubicBezTo>
                    <a:cubicBezTo>
                      <a:pt x="1120465" y="167731"/>
                      <a:pt x="1120465" y="172177"/>
                      <a:pt x="1117925" y="172177"/>
                    </a:cubicBezTo>
                    <a:cubicBezTo>
                      <a:pt x="1108400" y="174081"/>
                      <a:pt x="1117290" y="140427"/>
                      <a:pt x="1109035" y="135346"/>
                    </a:cubicBezTo>
                    <a:cubicBezTo>
                      <a:pt x="1100145" y="129631"/>
                      <a:pt x="1077285" y="135346"/>
                      <a:pt x="1072840" y="121377"/>
                    </a:cubicBezTo>
                    <a:cubicBezTo>
                      <a:pt x="1069030" y="109311"/>
                      <a:pt x="1079825" y="77561"/>
                      <a:pt x="1063950" y="68671"/>
                    </a:cubicBezTo>
                    <a:cubicBezTo>
                      <a:pt x="1056965" y="64861"/>
                      <a:pt x="1041090" y="83277"/>
                      <a:pt x="1034740" y="81371"/>
                    </a:cubicBezTo>
                    <a:cubicBezTo>
                      <a:pt x="1002990" y="73116"/>
                      <a:pt x="1008070" y="26127"/>
                      <a:pt x="1007435" y="2631"/>
                    </a:cubicBezTo>
                    <a:cubicBezTo>
                      <a:pt x="976955" y="10886"/>
                      <a:pt x="938220" y="-8798"/>
                      <a:pt x="909010" y="5171"/>
                    </a:cubicBezTo>
                    <a:cubicBezTo>
                      <a:pt x="876625" y="20411"/>
                      <a:pt x="880435" y="61052"/>
                      <a:pt x="867735" y="92802"/>
                    </a:cubicBezTo>
                    <a:cubicBezTo>
                      <a:pt x="863925" y="102327"/>
                      <a:pt x="862655" y="98516"/>
                      <a:pt x="867735" y="104866"/>
                    </a:cubicBezTo>
                    <a:cubicBezTo>
                      <a:pt x="869005" y="106136"/>
                      <a:pt x="872180" y="108041"/>
                      <a:pt x="870910" y="108677"/>
                    </a:cubicBezTo>
                    <a:cubicBezTo>
                      <a:pt x="865830" y="111216"/>
                      <a:pt x="856305" y="108041"/>
                      <a:pt x="857575" y="121377"/>
                    </a:cubicBezTo>
                    <a:cubicBezTo>
                      <a:pt x="858845" y="129631"/>
                      <a:pt x="867100" y="138521"/>
                      <a:pt x="869005" y="143602"/>
                    </a:cubicBezTo>
                    <a:cubicBezTo>
                      <a:pt x="870275" y="146777"/>
                      <a:pt x="857575" y="132171"/>
                      <a:pt x="851860" y="136616"/>
                    </a:cubicBezTo>
                    <a:cubicBezTo>
                      <a:pt x="778200" y="195671"/>
                      <a:pt x="755340" y="160111"/>
                      <a:pt x="677235" y="187416"/>
                    </a:cubicBezTo>
                    <a:cubicBezTo>
                      <a:pt x="641040" y="200116"/>
                      <a:pt x="653740" y="242027"/>
                      <a:pt x="687395" y="239486"/>
                    </a:cubicBezTo>
                    <a:cubicBezTo>
                      <a:pt x="689300" y="239486"/>
                      <a:pt x="692475" y="236946"/>
                      <a:pt x="693745" y="238852"/>
                    </a:cubicBezTo>
                    <a:cubicBezTo>
                      <a:pt x="695650" y="242661"/>
                      <a:pt x="665805" y="238852"/>
                      <a:pt x="663900" y="238852"/>
                    </a:cubicBezTo>
                    <a:cubicBezTo>
                      <a:pt x="647390" y="238852"/>
                      <a:pt x="632785" y="253456"/>
                      <a:pt x="613735" y="253456"/>
                    </a:cubicBezTo>
                    <a:cubicBezTo>
                      <a:pt x="599130" y="253456"/>
                      <a:pt x="546425" y="219802"/>
                      <a:pt x="528010" y="210277"/>
                    </a:cubicBezTo>
                    <a:cubicBezTo>
                      <a:pt x="511500" y="201386"/>
                      <a:pt x="499435" y="215356"/>
                      <a:pt x="498800" y="215356"/>
                    </a:cubicBezTo>
                    <a:cubicBezTo>
                      <a:pt x="498165" y="215356"/>
                      <a:pt x="489910" y="182336"/>
                      <a:pt x="489910" y="170906"/>
                    </a:cubicBezTo>
                    <a:cubicBezTo>
                      <a:pt x="489910" y="163286"/>
                      <a:pt x="500705" y="163286"/>
                      <a:pt x="501975" y="153127"/>
                    </a:cubicBezTo>
                    <a:cubicBezTo>
                      <a:pt x="502610" y="150586"/>
                      <a:pt x="504515" y="147411"/>
                      <a:pt x="503245" y="145506"/>
                    </a:cubicBezTo>
                    <a:cubicBezTo>
                      <a:pt x="494990" y="134077"/>
                      <a:pt x="443555" y="152491"/>
                      <a:pt x="424505" y="117566"/>
                    </a:cubicBezTo>
                    <a:cubicBezTo>
                      <a:pt x="423870" y="116296"/>
                      <a:pt x="422600" y="120106"/>
                      <a:pt x="422600" y="122011"/>
                    </a:cubicBezTo>
                    <a:cubicBezTo>
                      <a:pt x="421965" y="131536"/>
                      <a:pt x="434030" y="138521"/>
                      <a:pt x="428950" y="148046"/>
                    </a:cubicBezTo>
                    <a:cubicBezTo>
                      <a:pt x="427045" y="151221"/>
                      <a:pt x="421330" y="151856"/>
                      <a:pt x="420695" y="155666"/>
                    </a:cubicBezTo>
                    <a:cubicBezTo>
                      <a:pt x="418790" y="165827"/>
                      <a:pt x="422600" y="192496"/>
                      <a:pt x="430220" y="197577"/>
                    </a:cubicBezTo>
                    <a:cubicBezTo>
                      <a:pt x="434665" y="200116"/>
                      <a:pt x="430220" y="209006"/>
                      <a:pt x="434030" y="221071"/>
                    </a:cubicBezTo>
                    <a:cubicBezTo>
                      <a:pt x="434030" y="221706"/>
                      <a:pt x="437840" y="238216"/>
                      <a:pt x="437840" y="238216"/>
                    </a:cubicBezTo>
                    <a:cubicBezTo>
                      <a:pt x="436570" y="240756"/>
                      <a:pt x="431490" y="240121"/>
                      <a:pt x="430220" y="242661"/>
                    </a:cubicBezTo>
                    <a:cubicBezTo>
                      <a:pt x="429585" y="243931"/>
                      <a:pt x="426410" y="262346"/>
                      <a:pt x="432125" y="259171"/>
                    </a:cubicBezTo>
                    <a:cubicBezTo>
                      <a:pt x="434665" y="257902"/>
                      <a:pt x="435935" y="258536"/>
                      <a:pt x="434030" y="259806"/>
                    </a:cubicBezTo>
                    <a:cubicBezTo>
                      <a:pt x="433395" y="259806"/>
                      <a:pt x="418790" y="290921"/>
                      <a:pt x="418790" y="291556"/>
                    </a:cubicBezTo>
                    <a:cubicBezTo>
                      <a:pt x="418790" y="295366"/>
                      <a:pt x="418790" y="315052"/>
                      <a:pt x="423235" y="322036"/>
                    </a:cubicBezTo>
                    <a:cubicBezTo>
                      <a:pt x="423870" y="323306"/>
                      <a:pt x="443555" y="331561"/>
                      <a:pt x="438475" y="336006"/>
                    </a:cubicBezTo>
                    <a:cubicBezTo>
                      <a:pt x="435300" y="339181"/>
                      <a:pt x="430220" y="330927"/>
                      <a:pt x="425775" y="330927"/>
                    </a:cubicBezTo>
                    <a:cubicBezTo>
                      <a:pt x="415615" y="330927"/>
                      <a:pt x="395930" y="332196"/>
                      <a:pt x="386405" y="328386"/>
                    </a:cubicBezTo>
                    <a:cubicBezTo>
                      <a:pt x="371165" y="322036"/>
                      <a:pt x="388310" y="296002"/>
                      <a:pt x="371165" y="304891"/>
                    </a:cubicBezTo>
                    <a:cubicBezTo>
                      <a:pt x="370530" y="305527"/>
                      <a:pt x="371165" y="307431"/>
                      <a:pt x="370530" y="308066"/>
                    </a:cubicBezTo>
                    <a:cubicBezTo>
                      <a:pt x="368625" y="308702"/>
                      <a:pt x="366720" y="306161"/>
                      <a:pt x="364815" y="306161"/>
                    </a:cubicBezTo>
                    <a:cubicBezTo>
                      <a:pt x="347670" y="307431"/>
                      <a:pt x="371165" y="340452"/>
                      <a:pt x="356560" y="336006"/>
                    </a:cubicBezTo>
                    <a:cubicBezTo>
                      <a:pt x="355290" y="335371"/>
                      <a:pt x="359100" y="334736"/>
                      <a:pt x="359100" y="333466"/>
                    </a:cubicBezTo>
                    <a:cubicBezTo>
                      <a:pt x="359735" y="330291"/>
                      <a:pt x="357195" y="312511"/>
                      <a:pt x="355290" y="309336"/>
                    </a:cubicBezTo>
                    <a:cubicBezTo>
                      <a:pt x="349575" y="302352"/>
                      <a:pt x="343225" y="313781"/>
                      <a:pt x="331795" y="315686"/>
                    </a:cubicBezTo>
                    <a:cubicBezTo>
                      <a:pt x="327350" y="316321"/>
                      <a:pt x="335605" y="303621"/>
                      <a:pt x="331160" y="302352"/>
                    </a:cubicBezTo>
                    <a:cubicBezTo>
                      <a:pt x="331160" y="302352"/>
                      <a:pt x="319730" y="305527"/>
                      <a:pt x="319730" y="305527"/>
                    </a:cubicBezTo>
                    <a:cubicBezTo>
                      <a:pt x="319095" y="304891"/>
                      <a:pt x="337510" y="294731"/>
                      <a:pt x="326080" y="290921"/>
                    </a:cubicBezTo>
                    <a:cubicBezTo>
                      <a:pt x="324175" y="290286"/>
                      <a:pt x="324175" y="295366"/>
                      <a:pt x="322270" y="296636"/>
                    </a:cubicBezTo>
                    <a:cubicBezTo>
                      <a:pt x="310840" y="303621"/>
                      <a:pt x="310205" y="290921"/>
                      <a:pt x="303220" y="294731"/>
                    </a:cubicBezTo>
                    <a:cubicBezTo>
                      <a:pt x="301315" y="296002"/>
                      <a:pt x="305125" y="299811"/>
                      <a:pt x="303220" y="301081"/>
                    </a:cubicBezTo>
                    <a:cubicBezTo>
                      <a:pt x="301950" y="302986"/>
                      <a:pt x="277820" y="307431"/>
                      <a:pt x="274645" y="309336"/>
                    </a:cubicBezTo>
                    <a:cubicBezTo>
                      <a:pt x="272740" y="310606"/>
                      <a:pt x="272740" y="315686"/>
                      <a:pt x="270835" y="315052"/>
                    </a:cubicBezTo>
                    <a:cubicBezTo>
                      <a:pt x="269565" y="314416"/>
                      <a:pt x="256230" y="268696"/>
                      <a:pt x="253055" y="257902"/>
                    </a:cubicBezTo>
                    <a:cubicBezTo>
                      <a:pt x="249245" y="244566"/>
                      <a:pt x="242260" y="244566"/>
                      <a:pt x="232100" y="254727"/>
                    </a:cubicBezTo>
                    <a:cubicBezTo>
                      <a:pt x="230195" y="256631"/>
                      <a:pt x="243530" y="242661"/>
                      <a:pt x="242260" y="235041"/>
                    </a:cubicBezTo>
                    <a:cubicBezTo>
                      <a:pt x="242260" y="234406"/>
                      <a:pt x="240990" y="234406"/>
                      <a:pt x="240355" y="234406"/>
                    </a:cubicBezTo>
                    <a:cubicBezTo>
                      <a:pt x="234005" y="233771"/>
                      <a:pt x="230830" y="233136"/>
                      <a:pt x="226385" y="238216"/>
                    </a:cubicBezTo>
                    <a:cubicBezTo>
                      <a:pt x="225115" y="239486"/>
                      <a:pt x="222575" y="243931"/>
                      <a:pt x="223210" y="242027"/>
                    </a:cubicBezTo>
                    <a:cubicBezTo>
                      <a:pt x="230195" y="217896"/>
                      <a:pt x="214955" y="239486"/>
                      <a:pt x="197175" y="234406"/>
                    </a:cubicBezTo>
                    <a:cubicBezTo>
                      <a:pt x="191460" y="232502"/>
                      <a:pt x="202255" y="219166"/>
                      <a:pt x="187015" y="224881"/>
                    </a:cubicBezTo>
                    <a:cubicBezTo>
                      <a:pt x="176220" y="228691"/>
                      <a:pt x="180665" y="247106"/>
                      <a:pt x="173045" y="250281"/>
                    </a:cubicBezTo>
                    <a:cubicBezTo>
                      <a:pt x="166695" y="252821"/>
                      <a:pt x="155265" y="232502"/>
                      <a:pt x="148280" y="233136"/>
                    </a:cubicBezTo>
                    <a:cubicBezTo>
                      <a:pt x="143200" y="233771"/>
                      <a:pt x="139390" y="240121"/>
                      <a:pt x="139390" y="245202"/>
                    </a:cubicBezTo>
                    <a:cubicBezTo>
                      <a:pt x="139390" y="246471"/>
                      <a:pt x="140660" y="250281"/>
                      <a:pt x="138755" y="250281"/>
                    </a:cubicBezTo>
                    <a:cubicBezTo>
                      <a:pt x="128595" y="250281"/>
                      <a:pt x="132405" y="214086"/>
                      <a:pt x="117800" y="233771"/>
                    </a:cubicBezTo>
                    <a:cubicBezTo>
                      <a:pt x="116530" y="235677"/>
                      <a:pt x="114625" y="229961"/>
                      <a:pt x="112720" y="228691"/>
                    </a:cubicBezTo>
                    <a:cubicBezTo>
                      <a:pt x="101925" y="223611"/>
                      <a:pt x="95575" y="241391"/>
                      <a:pt x="85415" y="233136"/>
                    </a:cubicBezTo>
                    <a:cubicBezTo>
                      <a:pt x="79065" y="228691"/>
                      <a:pt x="95575" y="226152"/>
                      <a:pt x="84145" y="222977"/>
                    </a:cubicBezTo>
                    <a:cubicBezTo>
                      <a:pt x="79065" y="221706"/>
                      <a:pt x="73350" y="228691"/>
                      <a:pt x="71445" y="228691"/>
                    </a:cubicBezTo>
                    <a:cubicBezTo>
                      <a:pt x="68905" y="229327"/>
                      <a:pt x="54300" y="220436"/>
                      <a:pt x="52395" y="226152"/>
                    </a:cubicBezTo>
                    <a:cubicBezTo>
                      <a:pt x="49220" y="236311"/>
                      <a:pt x="25090" y="222341"/>
                      <a:pt x="12390" y="262981"/>
                    </a:cubicBezTo>
                    <a:cubicBezTo>
                      <a:pt x="7310" y="278221"/>
                      <a:pt x="42870" y="269331"/>
                      <a:pt x="49220" y="271236"/>
                    </a:cubicBezTo>
                    <a:cubicBezTo>
                      <a:pt x="64460" y="276316"/>
                      <a:pt x="46045" y="275681"/>
                      <a:pt x="49855" y="281396"/>
                    </a:cubicBezTo>
                    <a:cubicBezTo>
                      <a:pt x="54300" y="287746"/>
                      <a:pt x="75255" y="277586"/>
                      <a:pt x="72715" y="285206"/>
                    </a:cubicBezTo>
                    <a:cubicBezTo>
                      <a:pt x="72080" y="287746"/>
                      <a:pt x="66365" y="287111"/>
                      <a:pt x="65095" y="289016"/>
                    </a:cubicBezTo>
                    <a:cubicBezTo>
                      <a:pt x="61920" y="293461"/>
                      <a:pt x="84780" y="293461"/>
                      <a:pt x="80335" y="297271"/>
                    </a:cubicBezTo>
                    <a:cubicBezTo>
                      <a:pt x="77795" y="299177"/>
                      <a:pt x="46045" y="290286"/>
                      <a:pt x="41600" y="288381"/>
                    </a:cubicBezTo>
                    <a:cubicBezTo>
                      <a:pt x="31440" y="283302"/>
                      <a:pt x="44775" y="275681"/>
                      <a:pt x="36520" y="276952"/>
                    </a:cubicBezTo>
                    <a:cubicBezTo>
                      <a:pt x="32075" y="277586"/>
                      <a:pt x="31440" y="282666"/>
                      <a:pt x="27630" y="283936"/>
                    </a:cubicBezTo>
                    <a:cubicBezTo>
                      <a:pt x="24455" y="285206"/>
                      <a:pt x="32075" y="289016"/>
                      <a:pt x="33980" y="292191"/>
                    </a:cubicBezTo>
                    <a:cubicBezTo>
                      <a:pt x="36520" y="296636"/>
                      <a:pt x="24455" y="305527"/>
                      <a:pt x="29535" y="307431"/>
                    </a:cubicBezTo>
                    <a:cubicBezTo>
                      <a:pt x="34615" y="308702"/>
                      <a:pt x="36520" y="297906"/>
                      <a:pt x="39060" y="297271"/>
                    </a:cubicBezTo>
                    <a:cubicBezTo>
                      <a:pt x="48585" y="294731"/>
                      <a:pt x="61285" y="313781"/>
                      <a:pt x="60650" y="320131"/>
                    </a:cubicBezTo>
                    <a:cubicBezTo>
                      <a:pt x="60650" y="322036"/>
                      <a:pt x="60015" y="324577"/>
                      <a:pt x="58745" y="325846"/>
                    </a:cubicBezTo>
                    <a:cubicBezTo>
                      <a:pt x="56205" y="330291"/>
                      <a:pt x="17470" y="309971"/>
                      <a:pt x="325" y="323941"/>
                    </a:cubicBezTo>
                    <a:cubicBezTo>
                      <a:pt x="-1580" y="325846"/>
                      <a:pt x="5405" y="325846"/>
                      <a:pt x="7945" y="326481"/>
                    </a:cubicBezTo>
                    <a:cubicBezTo>
                      <a:pt x="16835" y="329021"/>
                      <a:pt x="28900" y="339181"/>
                      <a:pt x="32710" y="347436"/>
                    </a:cubicBezTo>
                    <a:cubicBezTo>
                      <a:pt x="40330" y="363311"/>
                      <a:pt x="21915" y="391886"/>
                      <a:pt x="53665" y="386806"/>
                    </a:cubicBezTo>
                    <a:cubicBezTo>
                      <a:pt x="60650" y="385536"/>
                      <a:pt x="63190" y="365852"/>
                      <a:pt x="66365" y="367756"/>
                    </a:cubicBezTo>
                    <a:cubicBezTo>
                      <a:pt x="75890" y="374106"/>
                      <a:pt x="72715" y="389346"/>
                      <a:pt x="81605" y="382361"/>
                    </a:cubicBezTo>
                    <a:cubicBezTo>
                      <a:pt x="94305" y="372202"/>
                      <a:pt x="85415" y="388711"/>
                      <a:pt x="94305" y="399506"/>
                    </a:cubicBezTo>
                    <a:cubicBezTo>
                      <a:pt x="98115" y="403952"/>
                      <a:pt x="108275" y="399506"/>
                      <a:pt x="111450" y="401411"/>
                    </a:cubicBezTo>
                    <a:cubicBezTo>
                      <a:pt x="121610" y="407761"/>
                      <a:pt x="128595" y="424271"/>
                      <a:pt x="137485" y="431891"/>
                    </a:cubicBezTo>
                    <a:cubicBezTo>
                      <a:pt x="142565" y="436336"/>
                      <a:pt x="149550" y="429986"/>
                      <a:pt x="151455" y="429352"/>
                    </a:cubicBezTo>
                    <a:cubicBezTo>
                      <a:pt x="155900" y="428716"/>
                      <a:pt x="163520" y="418556"/>
                      <a:pt x="162250" y="423002"/>
                    </a:cubicBezTo>
                    <a:cubicBezTo>
                      <a:pt x="159710" y="432527"/>
                      <a:pt x="157805" y="438241"/>
                      <a:pt x="157170" y="441416"/>
                    </a:cubicBezTo>
                    <a:cubicBezTo>
                      <a:pt x="157805" y="442052"/>
                      <a:pt x="157805" y="442686"/>
                      <a:pt x="157805" y="443321"/>
                    </a:cubicBezTo>
                    <a:cubicBezTo>
                      <a:pt x="159710" y="445861"/>
                      <a:pt x="163520" y="449036"/>
                      <a:pt x="163520" y="449036"/>
                    </a:cubicBezTo>
                    <a:cubicBezTo>
                      <a:pt x="164155" y="449036"/>
                      <a:pt x="164790" y="448402"/>
                      <a:pt x="165425" y="447766"/>
                    </a:cubicBezTo>
                    <a:cubicBezTo>
                      <a:pt x="164790" y="450941"/>
                      <a:pt x="168600" y="455386"/>
                      <a:pt x="169870" y="457291"/>
                    </a:cubicBezTo>
                    <a:cubicBezTo>
                      <a:pt x="173680" y="464911"/>
                      <a:pt x="157805" y="478246"/>
                      <a:pt x="164155" y="485231"/>
                    </a:cubicBezTo>
                    <a:cubicBezTo>
                      <a:pt x="173680" y="496027"/>
                      <a:pt x="165425" y="470627"/>
                      <a:pt x="171775" y="468086"/>
                    </a:cubicBezTo>
                    <a:cubicBezTo>
                      <a:pt x="176220" y="466181"/>
                      <a:pt x="186380" y="468721"/>
                      <a:pt x="190190" y="473166"/>
                    </a:cubicBezTo>
                    <a:cubicBezTo>
                      <a:pt x="190825" y="474436"/>
                      <a:pt x="194000" y="463641"/>
                      <a:pt x="194000" y="461102"/>
                    </a:cubicBezTo>
                    <a:cubicBezTo>
                      <a:pt x="194000" y="459831"/>
                      <a:pt x="191460" y="457291"/>
                      <a:pt x="192730" y="457291"/>
                    </a:cubicBezTo>
                    <a:cubicBezTo>
                      <a:pt x="202890" y="460466"/>
                      <a:pt x="194635" y="468086"/>
                      <a:pt x="197175" y="471896"/>
                    </a:cubicBezTo>
                    <a:cubicBezTo>
                      <a:pt x="201620" y="477611"/>
                      <a:pt x="211780" y="459831"/>
                      <a:pt x="216860" y="464911"/>
                    </a:cubicBezTo>
                    <a:cubicBezTo>
                      <a:pt x="223210" y="470627"/>
                      <a:pt x="213685" y="477611"/>
                      <a:pt x="224480" y="476977"/>
                    </a:cubicBezTo>
                    <a:cubicBezTo>
                      <a:pt x="226385" y="476977"/>
                      <a:pt x="224480" y="470627"/>
                      <a:pt x="226385" y="470627"/>
                    </a:cubicBezTo>
                    <a:cubicBezTo>
                      <a:pt x="228290" y="471261"/>
                      <a:pt x="227655" y="475071"/>
                      <a:pt x="226385" y="476977"/>
                    </a:cubicBezTo>
                    <a:cubicBezTo>
                      <a:pt x="219400" y="490946"/>
                      <a:pt x="218765" y="484596"/>
                      <a:pt x="237815" y="490311"/>
                    </a:cubicBezTo>
                    <a:cubicBezTo>
                      <a:pt x="240990" y="491581"/>
                      <a:pt x="225115" y="491581"/>
                      <a:pt x="227655" y="494121"/>
                    </a:cubicBezTo>
                    <a:cubicBezTo>
                      <a:pt x="227655" y="494121"/>
                      <a:pt x="242895" y="495391"/>
                      <a:pt x="242895" y="495391"/>
                    </a:cubicBezTo>
                    <a:cubicBezTo>
                      <a:pt x="250515" y="498566"/>
                      <a:pt x="250515" y="504281"/>
                      <a:pt x="259405" y="506821"/>
                    </a:cubicBezTo>
                    <a:cubicBezTo>
                      <a:pt x="261945" y="507456"/>
                      <a:pt x="254960" y="505552"/>
                      <a:pt x="252420" y="504916"/>
                    </a:cubicBezTo>
                    <a:cubicBezTo>
                      <a:pt x="248610" y="503646"/>
                      <a:pt x="238450" y="503646"/>
                      <a:pt x="242895" y="511902"/>
                    </a:cubicBezTo>
                    <a:cubicBezTo>
                      <a:pt x="245435" y="516346"/>
                      <a:pt x="246705" y="518886"/>
                      <a:pt x="247975" y="519521"/>
                    </a:cubicBezTo>
                    <a:cubicBezTo>
                      <a:pt x="246070" y="518886"/>
                      <a:pt x="242895" y="518252"/>
                      <a:pt x="237180" y="520156"/>
                    </a:cubicBezTo>
                    <a:cubicBezTo>
                      <a:pt x="235275" y="520791"/>
                      <a:pt x="231465" y="519521"/>
                      <a:pt x="231465" y="521427"/>
                    </a:cubicBezTo>
                    <a:cubicBezTo>
                      <a:pt x="228925" y="534761"/>
                      <a:pt x="253055" y="543652"/>
                      <a:pt x="228925" y="537302"/>
                    </a:cubicBezTo>
                    <a:cubicBezTo>
                      <a:pt x="224480" y="536031"/>
                      <a:pt x="234640" y="545556"/>
                      <a:pt x="239720" y="546827"/>
                    </a:cubicBezTo>
                    <a:cubicBezTo>
                      <a:pt x="250515" y="550002"/>
                      <a:pt x="254325" y="557621"/>
                      <a:pt x="256230" y="558256"/>
                    </a:cubicBezTo>
                    <a:cubicBezTo>
                      <a:pt x="268930" y="562066"/>
                      <a:pt x="271470" y="541111"/>
                      <a:pt x="293060" y="552541"/>
                    </a:cubicBezTo>
                    <a:cubicBezTo>
                      <a:pt x="296870" y="554446"/>
                      <a:pt x="323540" y="577306"/>
                      <a:pt x="322905" y="580481"/>
                    </a:cubicBezTo>
                    <a:cubicBezTo>
                      <a:pt x="321635" y="585561"/>
                      <a:pt x="313380" y="576671"/>
                      <a:pt x="309570" y="573496"/>
                    </a:cubicBezTo>
                    <a:cubicBezTo>
                      <a:pt x="304490" y="568416"/>
                      <a:pt x="289250" y="543652"/>
                      <a:pt x="272105" y="556352"/>
                    </a:cubicBezTo>
                    <a:cubicBezTo>
                      <a:pt x="268930" y="558891"/>
                      <a:pt x="269565" y="564606"/>
                      <a:pt x="268930" y="568416"/>
                    </a:cubicBezTo>
                    <a:cubicBezTo>
                      <a:pt x="267660" y="573496"/>
                      <a:pt x="255595" y="573496"/>
                      <a:pt x="257500" y="577941"/>
                    </a:cubicBezTo>
                    <a:cubicBezTo>
                      <a:pt x="260040" y="585561"/>
                      <a:pt x="290520" y="589371"/>
                      <a:pt x="282900" y="604611"/>
                    </a:cubicBezTo>
                    <a:cubicBezTo>
                      <a:pt x="275915" y="618581"/>
                      <a:pt x="258770" y="618581"/>
                      <a:pt x="254325" y="635727"/>
                    </a:cubicBezTo>
                    <a:cubicBezTo>
                      <a:pt x="253690" y="638266"/>
                      <a:pt x="274010" y="666841"/>
                      <a:pt x="274645" y="667477"/>
                    </a:cubicBezTo>
                    <a:cubicBezTo>
                      <a:pt x="282900" y="677002"/>
                      <a:pt x="278455" y="694146"/>
                      <a:pt x="279725" y="703671"/>
                    </a:cubicBezTo>
                    <a:cubicBezTo>
                      <a:pt x="280995" y="713831"/>
                      <a:pt x="294330" y="717006"/>
                      <a:pt x="297505" y="722721"/>
                    </a:cubicBezTo>
                    <a:cubicBezTo>
                      <a:pt x="298775" y="724627"/>
                      <a:pt x="294330" y="727166"/>
                      <a:pt x="295600" y="729071"/>
                    </a:cubicBezTo>
                    <a:cubicBezTo>
                      <a:pt x="295600" y="729071"/>
                      <a:pt x="312110" y="733516"/>
                      <a:pt x="312110" y="733516"/>
                    </a:cubicBezTo>
                    <a:cubicBezTo>
                      <a:pt x="320365" y="737961"/>
                      <a:pt x="310205" y="745581"/>
                      <a:pt x="314015" y="750027"/>
                    </a:cubicBezTo>
                    <a:cubicBezTo>
                      <a:pt x="314015" y="750027"/>
                      <a:pt x="327350" y="750661"/>
                      <a:pt x="327350" y="750661"/>
                    </a:cubicBezTo>
                    <a:cubicBezTo>
                      <a:pt x="333700" y="755106"/>
                      <a:pt x="331160" y="765902"/>
                      <a:pt x="340050" y="770346"/>
                    </a:cubicBezTo>
                    <a:cubicBezTo>
                      <a:pt x="341955" y="771616"/>
                      <a:pt x="343225" y="754471"/>
                      <a:pt x="355290" y="764631"/>
                    </a:cubicBezTo>
                    <a:cubicBezTo>
                      <a:pt x="366720" y="774791"/>
                      <a:pt x="331795" y="781141"/>
                      <a:pt x="335605" y="788761"/>
                    </a:cubicBezTo>
                    <a:cubicBezTo>
                      <a:pt x="341320" y="801461"/>
                      <a:pt x="341955" y="801461"/>
                      <a:pt x="346400" y="814161"/>
                    </a:cubicBezTo>
                    <a:cubicBezTo>
                      <a:pt x="347035" y="816702"/>
                      <a:pt x="351480" y="821146"/>
                      <a:pt x="348940" y="821146"/>
                    </a:cubicBezTo>
                    <a:cubicBezTo>
                      <a:pt x="345765" y="821146"/>
                      <a:pt x="343225" y="817336"/>
                      <a:pt x="340685" y="818606"/>
                    </a:cubicBezTo>
                    <a:cubicBezTo>
                      <a:pt x="336875" y="820511"/>
                      <a:pt x="343225" y="827496"/>
                      <a:pt x="341955" y="831941"/>
                    </a:cubicBezTo>
                    <a:cubicBezTo>
                      <a:pt x="341320" y="833211"/>
                      <a:pt x="341955" y="835116"/>
                      <a:pt x="341955" y="837021"/>
                    </a:cubicBezTo>
                    <a:cubicBezTo>
                      <a:pt x="341955" y="838927"/>
                      <a:pt x="343225" y="841466"/>
                      <a:pt x="341955" y="842102"/>
                    </a:cubicBezTo>
                    <a:cubicBezTo>
                      <a:pt x="340050" y="843371"/>
                      <a:pt x="330525" y="844006"/>
                      <a:pt x="329890" y="845277"/>
                    </a:cubicBezTo>
                    <a:cubicBezTo>
                      <a:pt x="325445" y="856071"/>
                      <a:pt x="338145" y="864327"/>
                      <a:pt x="340050" y="872581"/>
                    </a:cubicBezTo>
                    <a:cubicBezTo>
                      <a:pt x="340050" y="872581"/>
                      <a:pt x="321000" y="851627"/>
                      <a:pt x="316555" y="854166"/>
                    </a:cubicBezTo>
                    <a:cubicBezTo>
                      <a:pt x="305125" y="860516"/>
                      <a:pt x="312745" y="871311"/>
                      <a:pt x="317825" y="873852"/>
                    </a:cubicBezTo>
                    <a:cubicBezTo>
                      <a:pt x="327350" y="878931"/>
                      <a:pt x="334335" y="893536"/>
                      <a:pt x="337510" y="901791"/>
                    </a:cubicBezTo>
                    <a:cubicBezTo>
                      <a:pt x="344495" y="921477"/>
                      <a:pt x="359735" y="929096"/>
                      <a:pt x="360370" y="953227"/>
                    </a:cubicBezTo>
                    <a:cubicBezTo>
                      <a:pt x="360370" y="964021"/>
                      <a:pt x="358465" y="975452"/>
                      <a:pt x="357195" y="986246"/>
                    </a:cubicBezTo>
                    <a:cubicBezTo>
                      <a:pt x="356560" y="995771"/>
                      <a:pt x="356560" y="991961"/>
                      <a:pt x="356560" y="999581"/>
                    </a:cubicBezTo>
                    <a:cubicBezTo>
                      <a:pt x="356560" y="1000216"/>
                      <a:pt x="356560" y="1001486"/>
                      <a:pt x="356560" y="1002121"/>
                    </a:cubicBezTo>
                    <a:cubicBezTo>
                      <a:pt x="357195" y="1004661"/>
                      <a:pt x="357830" y="1006566"/>
                      <a:pt x="358465" y="1009106"/>
                    </a:cubicBezTo>
                    <a:cubicBezTo>
                      <a:pt x="360370" y="1013552"/>
                      <a:pt x="361640" y="1015456"/>
                      <a:pt x="360370" y="1016727"/>
                    </a:cubicBezTo>
                    <a:cubicBezTo>
                      <a:pt x="361005" y="1018631"/>
                      <a:pt x="361640" y="1021171"/>
                      <a:pt x="361640" y="1023711"/>
                    </a:cubicBezTo>
                    <a:cubicBezTo>
                      <a:pt x="366720" y="1031966"/>
                      <a:pt x="376245" y="1045302"/>
                      <a:pt x="360370" y="1040856"/>
                    </a:cubicBezTo>
                    <a:lnTo>
                      <a:pt x="362275" y="1024981"/>
                    </a:lnTo>
                    <a:cubicBezTo>
                      <a:pt x="362275" y="1024346"/>
                      <a:pt x="362275" y="1023711"/>
                      <a:pt x="362275" y="1023711"/>
                    </a:cubicBezTo>
                    <a:cubicBezTo>
                      <a:pt x="360370" y="1020536"/>
                      <a:pt x="359100" y="1018631"/>
                      <a:pt x="359735" y="1017996"/>
                    </a:cubicBezTo>
                    <a:cubicBezTo>
                      <a:pt x="360370" y="1017361"/>
                      <a:pt x="360370" y="1017361"/>
                      <a:pt x="360370" y="1016727"/>
                    </a:cubicBezTo>
                    <a:cubicBezTo>
                      <a:pt x="359735" y="1013552"/>
                      <a:pt x="359100" y="1011011"/>
                      <a:pt x="358465" y="1009106"/>
                    </a:cubicBezTo>
                    <a:cubicBezTo>
                      <a:pt x="357830" y="1007836"/>
                      <a:pt x="357195" y="1006566"/>
                      <a:pt x="356560" y="1004661"/>
                    </a:cubicBezTo>
                    <a:cubicBezTo>
                      <a:pt x="356560" y="1004027"/>
                      <a:pt x="356560" y="1003391"/>
                      <a:pt x="356560" y="1002121"/>
                    </a:cubicBezTo>
                    <a:cubicBezTo>
                      <a:pt x="354655" y="995771"/>
                      <a:pt x="353385" y="989421"/>
                      <a:pt x="353385" y="974181"/>
                    </a:cubicBezTo>
                    <a:cubicBezTo>
                      <a:pt x="352750" y="948146"/>
                      <a:pt x="335605" y="926556"/>
                      <a:pt x="327985" y="905602"/>
                    </a:cubicBezTo>
                    <a:cubicBezTo>
                      <a:pt x="326715" y="902427"/>
                      <a:pt x="320365" y="906871"/>
                      <a:pt x="317825" y="909411"/>
                    </a:cubicBezTo>
                    <a:cubicBezTo>
                      <a:pt x="306395" y="918936"/>
                      <a:pt x="304490" y="937986"/>
                      <a:pt x="300045" y="951956"/>
                    </a:cubicBezTo>
                    <a:cubicBezTo>
                      <a:pt x="288615" y="987516"/>
                      <a:pt x="263215" y="1021806"/>
                      <a:pt x="256865" y="1058636"/>
                    </a:cubicBezTo>
                    <a:cubicBezTo>
                      <a:pt x="254325" y="1073241"/>
                      <a:pt x="301315" y="1012281"/>
                      <a:pt x="286710" y="1066891"/>
                    </a:cubicBezTo>
                    <a:cubicBezTo>
                      <a:pt x="285440" y="1071971"/>
                      <a:pt x="265120" y="1061177"/>
                      <a:pt x="265120" y="1061177"/>
                    </a:cubicBezTo>
                    <a:cubicBezTo>
                      <a:pt x="250515" y="1067527"/>
                      <a:pt x="246070" y="1101816"/>
                      <a:pt x="240990" y="1114516"/>
                    </a:cubicBezTo>
                    <a:cubicBezTo>
                      <a:pt x="229560" y="1144361"/>
                      <a:pt x="179395" y="1261202"/>
                      <a:pt x="152090" y="1270727"/>
                    </a:cubicBezTo>
                    <a:cubicBezTo>
                      <a:pt x="143200" y="1273902"/>
                      <a:pt x="134310" y="1268821"/>
                      <a:pt x="127325" y="1266916"/>
                    </a:cubicBezTo>
                    <a:lnTo>
                      <a:pt x="128595" y="1270727"/>
                    </a:lnTo>
                    <a:cubicBezTo>
                      <a:pt x="133675" y="1276441"/>
                      <a:pt x="141930" y="1291046"/>
                      <a:pt x="148280" y="1294221"/>
                    </a:cubicBezTo>
                    <a:cubicBezTo>
                      <a:pt x="155265" y="1297396"/>
                      <a:pt x="170505" y="1297396"/>
                      <a:pt x="175585" y="1306286"/>
                    </a:cubicBezTo>
                    <a:cubicBezTo>
                      <a:pt x="183205" y="1320257"/>
                      <a:pt x="159075" y="1329782"/>
                      <a:pt x="156535" y="1339941"/>
                    </a:cubicBezTo>
                    <a:cubicBezTo>
                      <a:pt x="153360" y="1355816"/>
                      <a:pt x="180665" y="1336132"/>
                      <a:pt x="181300" y="1336766"/>
                    </a:cubicBezTo>
                    <a:cubicBezTo>
                      <a:pt x="183205" y="1338036"/>
                      <a:pt x="180665" y="1341211"/>
                      <a:pt x="180665" y="1343116"/>
                    </a:cubicBezTo>
                    <a:cubicBezTo>
                      <a:pt x="180665" y="1345021"/>
                      <a:pt x="178760" y="1347561"/>
                      <a:pt x="180030" y="1349466"/>
                    </a:cubicBezTo>
                    <a:cubicBezTo>
                      <a:pt x="192095" y="1370421"/>
                      <a:pt x="231465" y="1367882"/>
                      <a:pt x="246705" y="1383757"/>
                    </a:cubicBezTo>
                    <a:cubicBezTo>
                      <a:pt x="254325" y="1391377"/>
                      <a:pt x="250515" y="1412332"/>
                      <a:pt x="258770" y="1419316"/>
                    </a:cubicBezTo>
                    <a:cubicBezTo>
                      <a:pt x="274010" y="1432016"/>
                      <a:pt x="300045" y="1414871"/>
                      <a:pt x="315285" y="1430746"/>
                    </a:cubicBezTo>
                    <a:cubicBezTo>
                      <a:pt x="323540" y="1439636"/>
                      <a:pt x="317190" y="1457416"/>
                      <a:pt x="333700" y="1461227"/>
                    </a:cubicBezTo>
                    <a:cubicBezTo>
                      <a:pt x="340685" y="1463132"/>
                      <a:pt x="349575" y="1455511"/>
                      <a:pt x="355925" y="1457416"/>
                    </a:cubicBezTo>
                    <a:cubicBezTo>
                      <a:pt x="362910" y="1459321"/>
                      <a:pt x="368625" y="1471386"/>
                      <a:pt x="376245" y="1472021"/>
                    </a:cubicBezTo>
                    <a:cubicBezTo>
                      <a:pt x="376245" y="1472021"/>
                      <a:pt x="385135" y="1464402"/>
                      <a:pt x="385135" y="1464402"/>
                    </a:cubicBezTo>
                    <a:cubicBezTo>
                      <a:pt x="395295" y="1463766"/>
                      <a:pt x="416885" y="1485357"/>
                      <a:pt x="427045" y="1477736"/>
                    </a:cubicBezTo>
                    <a:cubicBezTo>
                      <a:pt x="433395" y="1473291"/>
                      <a:pt x="422600" y="1448527"/>
                      <a:pt x="440380" y="1451702"/>
                    </a:cubicBezTo>
                    <a:cubicBezTo>
                      <a:pt x="449905" y="1453607"/>
                      <a:pt x="477210" y="1470752"/>
                      <a:pt x="483560" y="1478371"/>
                    </a:cubicBezTo>
                    <a:cubicBezTo>
                      <a:pt x="483560" y="1478371"/>
                      <a:pt x="489910" y="1492977"/>
                      <a:pt x="489910" y="1492977"/>
                    </a:cubicBezTo>
                    <a:cubicBezTo>
                      <a:pt x="496260" y="1498057"/>
                      <a:pt x="512770" y="1496152"/>
                      <a:pt x="518485" y="1503136"/>
                    </a:cubicBezTo>
                    <a:cubicBezTo>
                      <a:pt x="521660" y="1507582"/>
                      <a:pt x="522930" y="1519646"/>
                      <a:pt x="524200" y="1525996"/>
                    </a:cubicBezTo>
                    <a:cubicBezTo>
                      <a:pt x="527375" y="1520916"/>
                      <a:pt x="531185" y="1517107"/>
                      <a:pt x="533725" y="1516471"/>
                    </a:cubicBezTo>
                    <a:cubicBezTo>
                      <a:pt x="541980" y="1514566"/>
                      <a:pt x="581350" y="1527266"/>
                      <a:pt x="555950" y="1553936"/>
                    </a:cubicBezTo>
                    <a:cubicBezTo>
                      <a:pt x="562935" y="1558382"/>
                      <a:pt x="578175" y="1563461"/>
                      <a:pt x="583255" y="1569811"/>
                    </a:cubicBezTo>
                    <a:cubicBezTo>
                      <a:pt x="587700" y="1575527"/>
                      <a:pt x="583255" y="1585686"/>
                      <a:pt x="593415" y="1588227"/>
                    </a:cubicBezTo>
                    <a:cubicBezTo>
                      <a:pt x="604210" y="1590766"/>
                      <a:pt x="617545" y="1580607"/>
                      <a:pt x="627705" y="1583146"/>
                    </a:cubicBezTo>
                    <a:cubicBezTo>
                      <a:pt x="635325" y="1585052"/>
                      <a:pt x="673425" y="1614896"/>
                      <a:pt x="677870" y="1613627"/>
                    </a:cubicBezTo>
                    <a:lnTo>
                      <a:pt x="683585" y="1599021"/>
                    </a:lnTo>
                    <a:cubicBezTo>
                      <a:pt x="700095" y="1585686"/>
                      <a:pt x="736290" y="1604736"/>
                      <a:pt x="752165" y="1610452"/>
                    </a:cubicBezTo>
                    <a:cubicBezTo>
                      <a:pt x="750895" y="1600927"/>
                      <a:pt x="743910" y="1593941"/>
                      <a:pt x="740735" y="1585686"/>
                    </a:cubicBezTo>
                    <a:cubicBezTo>
                      <a:pt x="734385" y="1567907"/>
                      <a:pt x="752165" y="1552666"/>
                      <a:pt x="748355" y="1539332"/>
                    </a:cubicBezTo>
                    <a:cubicBezTo>
                      <a:pt x="747720" y="1538061"/>
                      <a:pt x="735655" y="1534252"/>
                      <a:pt x="738195" y="1531077"/>
                    </a:cubicBezTo>
                    <a:cubicBezTo>
                      <a:pt x="745180" y="1522186"/>
                      <a:pt x="748355" y="1524727"/>
                      <a:pt x="754070" y="1521552"/>
                    </a:cubicBezTo>
                    <a:cubicBezTo>
                      <a:pt x="755975" y="1520282"/>
                      <a:pt x="755975" y="1517741"/>
                      <a:pt x="755340" y="1515202"/>
                    </a:cubicBezTo>
                    <a:cubicBezTo>
                      <a:pt x="749625" y="1496786"/>
                      <a:pt x="769945" y="1503136"/>
                      <a:pt x="764865" y="1491707"/>
                    </a:cubicBezTo>
                    <a:cubicBezTo>
                      <a:pt x="763595" y="1488532"/>
                      <a:pt x="756610" y="1486627"/>
                      <a:pt x="762325" y="1481546"/>
                    </a:cubicBezTo>
                    <a:cubicBezTo>
                      <a:pt x="768675" y="1475832"/>
                      <a:pt x="760420" y="1490436"/>
                      <a:pt x="768040" y="1489166"/>
                    </a:cubicBezTo>
                    <a:cubicBezTo>
                      <a:pt x="774390" y="1487896"/>
                      <a:pt x="783280" y="1472021"/>
                      <a:pt x="788995" y="1468211"/>
                    </a:cubicBezTo>
                    <a:cubicBezTo>
                      <a:pt x="802965" y="1458686"/>
                      <a:pt x="812490" y="1466307"/>
                      <a:pt x="825190" y="1463132"/>
                    </a:cubicBezTo>
                    <a:cubicBezTo>
                      <a:pt x="836620" y="1459957"/>
                      <a:pt x="847415" y="1447257"/>
                      <a:pt x="860115" y="1440271"/>
                    </a:cubicBezTo>
                    <a:cubicBezTo>
                      <a:pt x="856940" y="1441541"/>
                      <a:pt x="854400" y="1441541"/>
                      <a:pt x="855670" y="1440271"/>
                    </a:cubicBezTo>
                    <a:cubicBezTo>
                      <a:pt x="862655" y="1433921"/>
                      <a:pt x="881070" y="1421857"/>
                      <a:pt x="892500" y="1421857"/>
                    </a:cubicBezTo>
                    <a:cubicBezTo>
                      <a:pt x="920440" y="1422491"/>
                      <a:pt x="911550" y="1439002"/>
                      <a:pt x="929965" y="1447257"/>
                    </a:cubicBezTo>
                    <a:cubicBezTo>
                      <a:pt x="935680" y="1449796"/>
                      <a:pt x="975685" y="1458686"/>
                      <a:pt x="976320" y="1463766"/>
                    </a:cubicBezTo>
                    <a:cubicBezTo>
                      <a:pt x="976320" y="1463766"/>
                      <a:pt x="969970" y="1472021"/>
                      <a:pt x="969970" y="1472021"/>
                    </a:cubicBezTo>
                    <a:cubicBezTo>
                      <a:pt x="970605" y="1476466"/>
                      <a:pt x="996640" y="1485357"/>
                      <a:pt x="999815" y="1484086"/>
                    </a:cubicBezTo>
                    <a:cubicBezTo>
                      <a:pt x="1006165" y="1482816"/>
                      <a:pt x="1004260" y="1479007"/>
                      <a:pt x="1001085" y="1476466"/>
                    </a:cubicBezTo>
                    <a:cubicBezTo>
                      <a:pt x="1002355" y="1477102"/>
                      <a:pt x="1003625" y="1477736"/>
                      <a:pt x="1004895" y="1477736"/>
                    </a:cubicBezTo>
                    <a:cubicBezTo>
                      <a:pt x="1009975" y="1478371"/>
                      <a:pt x="1013785" y="1471386"/>
                      <a:pt x="1018230" y="1472021"/>
                    </a:cubicBezTo>
                    <a:cubicBezTo>
                      <a:pt x="1022040" y="1472021"/>
                      <a:pt x="1034105" y="1482182"/>
                      <a:pt x="1038550" y="1475832"/>
                    </a:cubicBezTo>
                    <a:cubicBezTo>
                      <a:pt x="1042995" y="1468846"/>
                      <a:pt x="1030930" y="1466941"/>
                      <a:pt x="1032200" y="1461861"/>
                    </a:cubicBezTo>
                    <a:cubicBezTo>
                      <a:pt x="1034105" y="1452971"/>
                      <a:pt x="1043630" y="1452971"/>
                      <a:pt x="1048710" y="1458686"/>
                    </a:cubicBezTo>
                    <a:cubicBezTo>
                      <a:pt x="1049980" y="1459957"/>
                      <a:pt x="1046805" y="1463132"/>
                      <a:pt x="1047440" y="1465036"/>
                    </a:cubicBezTo>
                    <a:cubicBezTo>
                      <a:pt x="1053155" y="1477102"/>
                      <a:pt x="1053155" y="1463132"/>
                      <a:pt x="1060775" y="1467577"/>
                    </a:cubicBezTo>
                    <a:cubicBezTo>
                      <a:pt x="1072840" y="1474561"/>
                      <a:pt x="1029660" y="1484086"/>
                      <a:pt x="1029660" y="1484086"/>
                    </a:cubicBezTo>
                    <a:cubicBezTo>
                      <a:pt x="1029660" y="1485991"/>
                      <a:pt x="1030295" y="1488532"/>
                      <a:pt x="1030930" y="1490436"/>
                    </a:cubicBezTo>
                    <a:cubicBezTo>
                      <a:pt x="1032835" y="1501866"/>
                      <a:pt x="1065855" y="1492977"/>
                      <a:pt x="1069665" y="1494246"/>
                    </a:cubicBezTo>
                    <a:cubicBezTo>
                      <a:pt x="1081730" y="1499327"/>
                      <a:pt x="1067760" y="1515836"/>
                      <a:pt x="1071570" y="1523457"/>
                    </a:cubicBezTo>
                    <a:cubicBezTo>
                      <a:pt x="1073475" y="1526632"/>
                      <a:pt x="1106495" y="1531711"/>
                      <a:pt x="1113480" y="1537427"/>
                    </a:cubicBezTo>
                    <a:cubicBezTo>
                      <a:pt x="1126815" y="1548221"/>
                      <a:pt x="1126180" y="1567907"/>
                      <a:pt x="1133800" y="1566636"/>
                    </a:cubicBezTo>
                    <a:cubicBezTo>
                      <a:pt x="1151580" y="1564096"/>
                      <a:pt x="1130625" y="1550127"/>
                      <a:pt x="1145865" y="1552666"/>
                    </a:cubicBezTo>
                    <a:cubicBezTo>
                      <a:pt x="1150945" y="1553302"/>
                      <a:pt x="1154120" y="1558382"/>
                      <a:pt x="1158565" y="1560921"/>
                    </a:cubicBezTo>
                    <a:cubicBezTo>
                      <a:pt x="1161740" y="1562827"/>
                      <a:pt x="1168090" y="1559652"/>
                      <a:pt x="1169995" y="1562827"/>
                    </a:cubicBezTo>
                    <a:cubicBezTo>
                      <a:pt x="1177615" y="1574891"/>
                      <a:pt x="1162375" y="1564096"/>
                      <a:pt x="1163645" y="1571082"/>
                    </a:cubicBezTo>
                    <a:cubicBezTo>
                      <a:pt x="1164280" y="1572986"/>
                      <a:pt x="1167455" y="1571716"/>
                      <a:pt x="1169360" y="1572352"/>
                    </a:cubicBezTo>
                    <a:cubicBezTo>
                      <a:pt x="1185870" y="1575527"/>
                      <a:pt x="1166185" y="1565366"/>
                      <a:pt x="1180155" y="1558382"/>
                    </a:cubicBezTo>
                    <a:cubicBezTo>
                      <a:pt x="1190315" y="1552666"/>
                      <a:pt x="1196665" y="1571082"/>
                      <a:pt x="1203650" y="1571716"/>
                    </a:cubicBezTo>
                    <a:cubicBezTo>
                      <a:pt x="1208730" y="1572986"/>
                      <a:pt x="1205555" y="1559016"/>
                      <a:pt x="1210635" y="1557111"/>
                    </a:cubicBezTo>
                    <a:cubicBezTo>
                      <a:pt x="1215080" y="1555841"/>
                      <a:pt x="1219525" y="1559652"/>
                      <a:pt x="1223970" y="1559652"/>
                    </a:cubicBezTo>
                    <a:cubicBezTo>
                      <a:pt x="1243020" y="1557746"/>
                      <a:pt x="1240480" y="1562191"/>
                      <a:pt x="1251910" y="1546952"/>
                    </a:cubicBezTo>
                    <a:cubicBezTo>
                      <a:pt x="1253180" y="1545682"/>
                      <a:pt x="1256355" y="1543777"/>
                      <a:pt x="1255085" y="1542507"/>
                    </a:cubicBezTo>
                    <a:cubicBezTo>
                      <a:pt x="1255085" y="1542507"/>
                      <a:pt x="1239210" y="1539966"/>
                      <a:pt x="1239210" y="1539966"/>
                    </a:cubicBezTo>
                    <a:cubicBezTo>
                      <a:pt x="1237305" y="1536157"/>
                      <a:pt x="1248735" y="1538696"/>
                      <a:pt x="1251275" y="1535521"/>
                    </a:cubicBezTo>
                    <a:cubicBezTo>
                      <a:pt x="1256355" y="1529807"/>
                      <a:pt x="1261435" y="1524091"/>
                      <a:pt x="1265880" y="1515836"/>
                    </a:cubicBezTo>
                    <a:cubicBezTo>
                      <a:pt x="1269055" y="1510757"/>
                      <a:pt x="1279215" y="1522186"/>
                      <a:pt x="1283660" y="1519011"/>
                    </a:cubicBezTo>
                    <a:cubicBezTo>
                      <a:pt x="1290645" y="1513932"/>
                      <a:pt x="1292550" y="1503771"/>
                      <a:pt x="1298265" y="1499327"/>
                    </a:cubicBezTo>
                    <a:cubicBezTo>
                      <a:pt x="1305250" y="1494246"/>
                      <a:pt x="1319220" y="1501232"/>
                      <a:pt x="1321125" y="1499961"/>
                    </a:cubicBezTo>
                    <a:cubicBezTo>
                      <a:pt x="1324935" y="1498057"/>
                      <a:pt x="1319855" y="1484086"/>
                      <a:pt x="1326205" y="1481546"/>
                    </a:cubicBezTo>
                    <a:cubicBezTo>
                      <a:pt x="1346525" y="1473927"/>
                      <a:pt x="1356685" y="1484721"/>
                      <a:pt x="1374465" y="1466941"/>
                    </a:cubicBezTo>
                    <a:cubicBezTo>
                      <a:pt x="1375735" y="1465671"/>
                      <a:pt x="1377640" y="1466307"/>
                      <a:pt x="1380815" y="1466941"/>
                    </a:cubicBezTo>
                    <a:cubicBezTo>
                      <a:pt x="1380180" y="1463132"/>
                      <a:pt x="1378910" y="1452336"/>
                      <a:pt x="1378910" y="1452336"/>
                    </a:cubicBezTo>
                    <a:cubicBezTo>
                      <a:pt x="1382720" y="1441541"/>
                      <a:pt x="1430345" y="1414236"/>
                      <a:pt x="1410660" y="1397091"/>
                    </a:cubicBezTo>
                    <a:cubicBezTo>
                      <a:pt x="1402405" y="1390107"/>
                      <a:pt x="1347795" y="1408521"/>
                      <a:pt x="1317315" y="1356452"/>
                    </a:cubicBezTo>
                    <a:cubicBezTo>
                      <a:pt x="1309695" y="1343752"/>
                      <a:pt x="1319220" y="1339307"/>
                      <a:pt x="1321125" y="1331686"/>
                    </a:cubicBezTo>
                    <a:cubicBezTo>
                      <a:pt x="1323030" y="1325336"/>
                      <a:pt x="1306520" y="1324702"/>
                      <a:pt x="1312870" y="1314541"/>
                    </a:cubicBezTo>
                    <a:cubicBezTo>
                      <a:pt x="1324300" y="1296127"/>
                      <a:pt x="1358590" y="1286602"/>
                      <a:pt x="1344620" y="1259296"/>
                    </a:cubicBezTo>
                    <a:cubicBezTo>
                      <a:pt x="1338905" y="1248502"/>
                      <a:pt x="1317950" y="1245961"/>
                      <a:pt x="1312870" y="1235166"/>
                    </a:cubicBezTo>
                    <a:cubicBezTo>
                      <a:pt x="1310965" y="1231357"/>
                      <a:pt x="1316045" y="1226911"/>
                      <a:pt x="1314775" y="1223102"/>
                    </a:cubicBezTo>
                    <a:cubicBezTo>
                      <a:pt x="1313505" y="1218657"/>
                      <a:pt x="1299535" y="1205957"/>
                      <a:pt x="1300170" y="1201511"/>
                    </a:cubicBezTo>
                    <a:cubicBezTo>
                      <a:pt x="1300805" y="1198971"/>
                      <a:pt x="1304615" y="1200241"/>
                      <a:pt x="1307155" y="1199607"/>
                    </a:cubicBezTo>
                    <a:cubicBezTo>
                      <a:pt x="1326205" y="1194527"/>
                      <a:pt x="1321760" y="1204052"/>
                      <a:pt x="1331285" y="1203416"/>
                    </a:cubicBezTo>
                    <a:cubicBezTo>
                      <a:pt x="1339540" y="1203416"/>
                      <a:pt x="1383990" y="1167857"/>
                      <a:pt x="1383355" y="1157696"/>
                    </a:cubicBezTo>
                    <a:cubicBezTo>
                      <a:pt x="1382720" y="1150077"/>
                      <a:pt x="1364940" y="1142457"/>
                      <a:pt x="1362400" y="1135471"/>
                    </a:cubicBezTo>
                    <a:cubicBezTo>
                      <a:pt x="1362400" y="1135471"/>
                      <a:pt x="1363035" y="1120866"/>
                      <a:pt x="1363035" y="1120866"/>
                    </a:cubicBezTo>
                    <a:cubicBezTo>
                      <a:pt x="1363035" y="1118327"/>
                      <a:pt x="1364305" y="1115786"/>
                      <a:pt x="1363670" y="1113246"/>
                    </a:cubicBezTo>
                    <a:cubicBezTo>
                      <a:pt x="1349700" y="1081496"/>
                      <a:pt x="1316045" y="1087211"/>
                      <a:pt x="1378910" y="1058636"/>
                    </a:cubicBezTo>
                    <a:cubicBezTo>
                      <a:pt x="1375735" y="1048477"/>
                      <a:pt x="1375735" y="1034506"/>
                      <a:pt x="1370020" y="1031966"/>
                    </a:cubicBezTo>
                    <a:cubicBezTo>
                      <a:pt x="1367480" y="1030696"/>
                      <a:pt x="1363035" y="1035777"/>
                      <a:pt x="1361130" y="1033871"/>
                    </a:cubicBezTo>
                    <a:cubicBezTo>
                      <a:pt x="1357320" y="1030696"/>
                      <a:pt x="1367480" y="1023711"/>
                      <a:pt x="1365575" y="1018631"/>
                    </a:cubicBezTo>
                    <a:cubicBezTo>
                      <a:pt x="1364305" y="1014186"/>
                      <a:pt x="1355415" y="1017361"/>
                      <a:pt x="1353510" y="1013552"/>
                    </a:cubicBezTo>
                    <a:cubicBezTo>
                      <a:pt x="1349700" y="1005931"/>
                      <a:pt x="1364940" y="998311"/>
                      <a:pt x="1365575" y="993231"/>
                    </a:cubicBezTo>
                    <a:cubicBezTo>
                      <a:pt x="1366210" y="988152"/>
                      <a:pt x="1356685" y="981166"/>
                      <a:pt x="1357320" y="976086"/>
                    </a:cubicBezTo>
                    <a:cubicBezTo>
                      <a:pt x="1358590" y="964656"/>
                      <a:pt x="1376370" y="956402"/>
                      <a:pt x="1343985" y="951321"/>
                    </a:cubicBezTo>
                    <a:cubicBezTo>
                      <a:pt x="1281755" y="942431"/>
                      <a:pt x="1296995" y="982436"/>
                      <a:pt x="1286835" y="989421"/>
                    </a:cubicBezTo>
                    <a:cubicBezTo>
                      <a:pt x="1282390" y="992596"/>
                      <a:pt x="1252545" y="1009106"/>
                      <a:pt x="1247465" y="998311"/>
                    </a:cubicBezTo>
                    <a:cubicBezTo>
                      <a:pt x="1246195" y="995771"/>
                      <a:pt x="1252545" y="995136"/>
                      <a:pt x="1252545" y="992596"/>
                    </a:cubicBezTo>
                    <a:cubicBezTo>
                      <a:pt x="1256355" y="970371"/>
                      <a:pt x="1260165" y="987516"/>
                      <a:pt x="1270325" y="979896"/>
                    </a:cubicBezTo>
                    <a:cubicBezTo>
                      <a:pt x="1277310" y="974181"/>
                      <a:pt x="1270960" y="929731"/>
                      <a:pt x="1283660" y="915127"/>
                    </a:cubicBezTo>
                    <a:cubicBezTo>
                      <a:pt x="1293820" y="903696"/>
                      <a:pt x="1321125" y="903061"/>
                      <a:pt x="1329380" y="890996"/>
                    </a:cubicBezTo>
                    <a:cubicBezTo>
                      <a:pt x="1334460" y="883377"/>
                      <a:pt x="1326840" y="866866"/>
                      <a:pt x="1332555" y="859881"/>
                    </a:cubicBezTo>
                    <a:cubicBezTo>
                      <a:pt x="1338905" y="851627"/>
                      <a:pt x="1361765" y="855436"/>
                      <a:pt x="1369385" y="847181"/>
                    </a:cubicBezTo>
                    <a:cubicBezTo>
                      <a:pt x="1375735" y="840831"/>
                      <a:pt x="1382085" y="829402"/>
                      <a:pt x="1389705" y="821781"/>
                    </a:cubicBezTo>
                    <a:cubicBezTo>
                      <a:pt x="1400500" y="811621"/>
                      <a:pt x="1417010" y="804636"/>
                      <a:pt x="1421455" y="800191"/>
                    </a:cubicBezTo>
                    <a:cubicBezTo>
                      <a:pt x="1422725" y="798921"/>
                      <a:pt x="1425900" y="797652"/>
                      <a:pt x="1425265" y="795746"/>
                    </a:cubicBezTo>
                    <a:cubicBezTo>
                      <a:pt x="1424630" y="793206"/>
                      <a:pt x="1421455" y="792571"/>
                      <a:pt x="1419550" y="791936"/>
                    </a:cubicBezTo>
                    <a:cubicBezTo>
                      <a:pt x="1417645" y="791302"/>
                      <a:pt x="1406215" y="795111"/>
                      <a:pt x="1407485" y="786856"/>
                    </a:cubicBezTo>
                    <a:cubicBezTo>
                      <a:pt x="1408120" y="783681"/>
                      <a:pt x="1420185" y="776061"/>
                      <a:pt x="1420185" y="776061"/>
                    </a:cubicBezTo>
                    <a:lnTo>
                      <a:pt x="1419550" y="766536"/>
                    </a:lnTo>
                    <a:cubicBezTo>
                      <a:pt x="1446855" y="756377"/>
                      <a:pt x="1442410" y="791936"/>
                      <a:pt x="1469715" y="787491"/>
                    </a:cubicBezTo>
                    <a:cubicBezTo>
                      <a:pt x="1478605" y="786221"/>
                      <a:pt x="1490035" y="769077"/>
                      <a:pt x="1497020" y="763361"/>
                    </a:cubicBezTo>
                    <a:cubicBezTo>
                      <a:pt x="1495115" y="762091"/>
                      <a:pt x="1491305" y="745581"/>
                      <a:pt x="1491305" y="743677"/>
                    </a:cubicBezTo>
                    <a:cubicBezTo>
                      <a:pt x="1492575" y="726531"/>
                      <a:pt x="1515435" y="703671"/>
                      <a:pt x="1512895" y="686527"/>
                    </a:cubicBezTo>
                    <a:cubicBezTo>
                      <a:pt x="1511625" y="675731"/>
                      <a:pt x="1507815" y="671286"/>
                      <a:pt x="1515435" y="658586"/>
                    </a:cubicBezTo>
                    <a:cubicBezTo>
                      <a:pt x="1521785" y="647156"/>
                      <a:pt x="1533850" y="638902"/>
                      <a:pt x="1539565" y="627471"/>
                    </a:cubicBezTo>
                    <a:cubicBezTo>
                      <a:pt x="1547185" y="611596"/>
                      <a:pt x="1545915" y="593181"/>
                      <a:pt x="1553535" y="578577"/>
                    </a:cubicBezTo>
                    <a:cubicBezTo>
                      <a:pt x="1558615" y="567146"/>
                      <a:pt x="1617670" y="525236"/>
                      <a:pt x="1612590" y="516981"/>
                    </a:cubicBezTo>
                    <a:close/>
                    <a:moveTo>
                      <a:pt x="177490" y="439511"/>
                    </a:moveTo>
                    <a:cubicBezTo>
                      <a:pt x="178125" y="440781"/>
                      <a:pt x="173045" y="442686"/>
                      <a:pt x="169870" y="443956"/>
                    </a:cubicBezTo>
                    <a:cubicBezTo>
                      <a:pt x="169235" y="444591"/>
                      <a:pt x="168600" y="444591"/>
                      <a:pt x="167965" y="445227"/>
                    </a:cubicBezTo>
                    <a:cubicBezTo>
                      <a:pt x="171775" y="438877"/>
                      <a:pt x="175585" y="426177"/>
                      <a:pt x="179395" y="433796"/>
                    </a:cubicBezTo>
                    <a:cubicBezTo>
                      <a:pt x="180030" y="435702"/>
                      <a:pt x="176855" y="437606"/>
                      <a:pt x="177490" y="439511"/>
                    </a:cubicBezTo>
                    <a:close/>
                    <a:moveTo>
                      <a:pt x="992195" y="1470116"/>
                    </a:moveTo>
                    <a:cubicBezTo>
                      <a:pt x="990290" y="1465036"/>
                      <a:pt x="996640" y="1456782"/>
                      <a:pt x="996005" y="1451702"/>
                    </a:cubicBezTo>
                    <a:cubicBezTo>
                      <a:pt x="995370" y="1449161"/>
                      <a:pt x="990290" y="1444082"/>
                      <a:pt x="992830" y="1444716"/>
                    </a:cubicBezTo>
                    <a:cubicBezTo>
                      <a:pt x="1004260" y="1446621"/>
                      <a:pt x="992195" y="1467577"/>
                      <a:pt x="998545" y="1475196"/>
                    </a:cubicBezTo>
                    <a:cubicBezTo>
                      <a:pt x="995370" y="1472657"/>
                      <a:pt x="992830" y="1470752"/>
                      <a:pt x="992195" y="147011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11" name="Freeform 310">
                <a:extLst>
                  <a:ext uri="{FF2B5EF4-FFF2-40B4-BE49-F238E27FC236}">
                    <a16:creationId xmlns:a16="http://schemas.microsoft.com/office/drawing/2014/main" id="{AEFFB3B8-0764-2E18-4E47-6B23BC0115FC}"/>
                  </a:ext>
                </a:extLst>
              </p:cNvPr>
              <p:cNvSpPr/>
              <p:nvPr/>
            </p:nvSpPr>
            <p:spPr>
              <a:xfrm>
                <a:off x="7207537" y="3775626"/>
                <a:ext cx="32117" cy="16885"/>
              </a:xfrm>
              <a:custGeom>
                <a:avLst/>
                <a:gdLst>
                  <a:gd name="connsiteX0" fmla="*/ 22301 w 32117"/>
                  <a:gd name="connsiteY0" fmla="*/ 3893 h 16885"/>
                  <a:gd name="connsiteX1" fmla="*/ 8966 w 32117"/>
                  <a:gd name="connsiteY1" fmla="*/ 83 h 16885"/>
                  <a:gd name="connsiteX2" fmla="*/ 22301 w 32117"/>
                  <a:gd name="connsiteY2" fmla="*/ 3893 h 16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17" h="16885">
                    <a:moveTo>
                      <a:pt x="22301" y="3893"/>
                    </a:moveTo>
                    <a:cubicBezTo>
                      <a:pt x="17856" y="2623"/>
                      <a:pt x="13411" y="-552"/>
                      <a:pt x="8966" y="83"/>
                    </a:cubicBezTo>
                    <a:cubicBezTo>
                      <a:pt x="-27229" y="7068"/>
                      <a:pt x="60401" y="31833"/>
                      <a:pt x="22301" y="389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12" name="Freeform 311">
                <a:extLst>
                  <a:ext uri="{FF2B5EF4-FFF2-40B4-BE49-F238E27FC236}">
                    <a16:creationId xmlns:a16="http://schemas.microsoft.com/office/drawing/2014/main" id="{D38C2053-1592-F84B-1470-B0F2B0A52E11}"/>
                  </a:ext>
                </a:extLst>
              </p:cNvPr>
              <p:cNvSpPr/>
              <p:nvPr/>
            </p:nvSpPr>
            <p:spPr>
              <a:xfrm>
                <a:off x="6987374" y="4076065"/>
                <a:ext cx="22823" cy="21901"/>
              </a:xfrm>
              <a:custGeom>
                <a:avLst/>
                <a:gdLst>
                  <a:gd name="connsiteX0" fmla="*/ 17673 w 22823"/>
                  <a:gd name="connsiteY0" fmla="*/ 12065 h 21901"/>
                  <a:gd name="connsiteX1" fmla="*/ 6243 w 22823"/>
                  <a:gd name="connsiteY1" fmla="*/ 0 h 21901"/>
                  <a:gd name="connsiteX2" fmla="*/ 17673 w 22823"/>
                  <a:gd name="connsiteY2" fmla="*/ 12065 h 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23" h="21901">
                    <a:moveTo>
                      <a:pt x="17673" y="12065"/>
                    </a:moveTo>
                    <a:cubicBezTo>
                      <a:pt x="12593" y="6985"/>
                      <a:pt x="11323" y="5080"/>
                      <a:pt x="6243" y="0"/>
                    </a:cubicBezTo>
                    <a:cubicBezTo>
                      <a:pt x="-18522" y="9525"/>
                      <a:pt x="39898" y="36195"/>
                      <a:pt x="17673" y="1206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13" name="Freeform 312">
                <a:extLst>
                  <a:ext uri="{FF2B5EF4-FFF2-40B4-BE49-F238E27FC236}">
                    <a16:creationId xmlns:a16="http://schemas.microsoft.com/office/drawing/2014/main" id="{B9756341-F31F-D680-6050-802D0C239DCB}"/>
                  </a:ext>
                </a:extLst>
              </p:cNvPr>
              <p:cNvSpPr/>
              <p:nvPr/>
            </p:nvSpPr>
            <p:spPr>
              <a:xfrm>
                <a:off x="7090917" y="4172793"/>
                <a:ext cx="9465" cy="25826"/>
              </a:xfrm>
              <a:custGeom>
                <a:avLst/>
                <a:gdLst>
                  <a:gd name="connsiteX0" fmla="*/ 490 w 9465"/>
                  <a:gd name="connsiteY0" fmla="*/ 6776 h 25826"/>
                  <a:gd name="connsiteX1" fmla="*/ 9380 w 9465"/>
                  <a:gd name="connsiteY1" fmla="*/ 25826 h 25826"/>
                  <a:gd name="connsiteX2" fmla="*/ 490 w 9465"/>
                  <a:gd name="connsiteY2" fmla="*/ 6776 h 25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465" h="25826">
                    <a:moveTo>
                      <a:pt x="490" y="6776"/>
                    </a:moveTo>
                    <a:cubicBezTo>
                      <a:pt x="2395" y="16936"/>
                      <a:pt x="8110" y="14397"/>
                      <a:pt x="9380" y="25826"/>
                    </a:cubicBezTo>
                    <a:cubicBezTo>
                      <a:pt x="10650" y="6776"/>
                      <a:pt x="-2685" y="-9734"/>
                      <a:pt x="490" y="677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14" name="Freeform 313">
                <a:extLst>
                  <a:ext uri="{FF2B5EF4-FFF2-40B4-BE49-F238E27FC236}">
                    <a16:creationId xmlns:a16="http://schemas.microsoft.com/office/drawing/2014/main" id="{AF4E474E-62E1-C54E-C100-54660CDA5C87}"/>
                  </a:ext>
                </a:extLst>
              </p:cNvPr>
              <p:cNvSpPr/>
              <p:nvPr/>
            </p:nvSpPr>
            <p:spPr>
              <a:xfrm>
                <a:off x="7148141" y="4385832"/>
                <a:ext cx="25838" cy="45192"/>
              </a:xfrm>
              <a:custGeom>
                <a:avLst/>
                <a:gdLst>
                  <a:gd name="connsiteX0" fmla="*/ 14387 w 25838"/>
                  <a:gd name="connsiteY0" fmla="*/ 44563 h 45192"/>
                  <a:gd name="connsiteX1" fmla="*/ 22007 w 25838"/>
                  <a:gd name="connsiteY1" fmla="*/ 38213 h 45192"/>
                  <a:gd name="connsiteX2" fmla="*/ 8672 w 25838"/>
                  <a:gd name="connsiteY2" fmla="*/ 21703 h 45192"/>
                  <a:gd name="connsiteX3" fmla="*/ 14387 w 25838"/>
                  <a:gd name="connsiteY3" fmla="*/ 44563 h 45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38" h="45192">
                    <a:moveTo>
                      <a:pt x="14387" y="44563"/>
                    </a:moveTo>
                    <a:cubicBezTo>
                      <a:pt x="19467" y="45833"/>
                      <a:pt x="16292" y="45833"/>
                      <a:pt x="22007" y="38213"/>
                    </a:cubicBezTo>
                    <a:cubicBezTo>
                      <a:pt x="41692" y="12813"/>
                      <a:pt x="-22443" y="-24017"/>
                      <a:pt x="8672" y="21703"/>
                    </a:cubicBezTo>
                    <a:cubicBezTo>
                      <a:pt x="13117" y="29323"/>
                      <a:pt x="13117" y="35673"/>
                      <a:pt x="14387" y="4456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315" name="Freeform 314">
              <a:extLst>
                <a:ext uri="{FF2B5EF4-FFF2-40B4-BE49-F238E27FC236}">
                  <a16:creationId xmlns:a16="http://schemas.microsoft.com/office/drawing/2014/main" id="{5F13D417-459E-CDD3-76F8-B569868C9E59}"/>
                </a:ext>
              </a:extLst>
            </p:cNvPr>
            <p:cNvSpPr/>
            <p:nvPr/>
          </p:nvSpPr>
          <p:spPr>
            <a:xfrm>
              <a:off x="9243313" y="3105555"/>
              <a:ext cx="1168560" cy="1079787"/>
            </a:xfrm>
            <a:custGeom>
              <a:avLst/>
              <a:gdLst>
                <a:gd name="connsiteX0" fmla="*/ 95994 w 1168560"/>
                <a:gd name="connsiteY0" fmla="*/ 696824 h 1079787"/>
                <a:gd name="connsiteX1" fmla="*/ 111869 w 1168560"/>
                <a:gd name="connsiteY1" fmla="*/ 726035 h 1079787"/>
                <a:gd name="connsiteX2" fmla="*/ 170289 w 1168560"/>
                <a:gd name="connsiteY2" fmla="*/ 751435 h 1079787"/>
                <a:gd name="connsiteX3" fmla="*/ 175369 w 1168560"/>
                <a:gd name="connsiteY3" fmla="*/ 767310 h 1079787"/>
                <a:gd name="connsiteX4" fmla="*/ 191244 w 1168560"/>
                <a:gd name="connsiteY4" fmla="*/ 764769 h 1079787"/>
                <a:gd name="connsiteX5" fmla="*/ 192514 w 1168560"/>
                <a:gd name="connsiteY5" fmla="*/ 780644 h 1079787"/>
                <a:gd name="connsiteX6" fmla="*/ 233154 w 1168560"/>
                <a:gd name="connsiteY6" fmla="*/ 773024 h 1079787"/>
                <a:gd name="connsiteX7" fmla="*/ 215374 w 1168560"/>
                <a:gd name="connsiteY7" fmla="*/ 816204 h 1079787"/>
                <a:gd name="connsiteX8" fmla="*/ 236964 w 1168560"/>
                <a:gd name="connsiteY8" fmla="*/ 833349 h 1079787"/>
                <a:gd name="connsiteX9" fmla="*/ 268714 w 1168560"/>
                <a:gd name="connsiteY9" fmla="*/ 875894 h 1079787"/>
                <a:gd name="connsiteX10" fmla="*/ 274429 w 1168560"/>
                <a:gd name="connsiteY10" fmla="*/ 878435 h 1079787"/>
                <a:gd name="connsiteX11" fmla="*/ 285224 w 1168560"/>
                <a:gd name="connsiteY11" fmla="*/ 863194 h 1079787"/>
                <a:gd name="connsiteX12" fmla="*/ 311894 w 1168560"/>
                <a:gd name="connsiteY12" fmla="*/ 854939 h 1079787"/>
                <a:gd name="connsiteX13" fmla="*/ 295384 w 1168560"/>
                <a:gd name="connsiteY13" fmla="*/ 816839 h 1079787"/>
                <a:gd name="connsiteX14" fmla="*/ 350629 w 1168560"/>
                <a:gd name="connsiteY14" fmla="*/ 840969 h 1079787"/>
                <a:gd name="connsiteX15" fmla="*/ 350629 w 1168560"/>
                <a:gd name="connsiteY15" fmla="*/ 847319 h 1079787"/>
                <a:gd name="connsiteX16" fmla="*/ 388729 w 1168560"/>
                <a:gd name="connsiteY16" fmla="*/ 851764 h 1079787"/>
                <a:gd name="connsiteX17" fmla="*/ 393174 w 1168560"/>
                <a:gd name="connsiteY17" fmla="*/ 842239 h 1079787"/>
                <a:gd name="connsiteX18" fmla="*/ 400794 w 1168560"/>
                <a:gd name="connsiteY18" fmla="*/ 864464 h 1079787"/>
                <a:gd name="connsiteX19" fmla="*/ 380474 w 1168560"/>
                <a:gd name="connsiteY19" fmla="*/ 870179 h 1079787"/>
                <a:gd name="connsiteX20" fmla="*/ 398254 w 1168560"/>
                <a:gd name="connsiteY20" fmla="*/ 882879 h 1079787"/>
                <a:gd name="connsiteX21" fmla="*/ 403969 w 1168560"/>
                <a:gd name="connsiteY21" fmla="*/ 898754 h 1079787"/>
                <a:gd name="connsiteX22" fmla="*/ 434449 w 1168560"/>
                <a:gd name="connsiteY22" fmla="*/ 889864 h 1079787"/>
                <a:gd name="connsiteX23" fmla="*/ 475724 w 1168560"/>
                <a:gd name="connsiteY23" fmla="*/ 915899 h 1079787"/>
                <a:gd name="connsiteX24" fmla="*/ 494774 w 1168560"/>
                <a:gd name="connsiteY24" fmla="*/ 919074 h 1079787"/>
                <a:gd name="connsiteX25" fmla="*/ 504299 w 1168560"/>
                <a:gd name="connsiteY25" fmla="*/ 956539 h 1079787"/>
                <a:gd name="connsiteX26" fmla="*/ 526524 w 1168560"/>
                <a:gd name="connsiteY26" fmla="*/ 966064 h 1079787"/>
                <a:gd name="connsiteX27" fmla="*/ 530334 w 1168560"/>
                <a:gd name="connsiteY27" fmla="*/ 994004 h 1079787"/>
                <a:gd name="connsiteX28" fmla="*/ 546844 w 1168560"/>
                <a:gd name="connsiteY28" fmla="*/ 997179 h 1079787"/>
                <a:gd name="connsiteX29" fmla="*/ 546844 w 1168560"/>
                <a:gd name="connsiteY29" fmla="*/ 1016229 h 1079787"/>
                <a:gd name="connsiteX30" fmla="*/ 608439 w 1168560"/>
                <a:gd name="connsiteY30" fmla="*/ 979399 h 1079787"/>
                <a:gd name="connsiteX31" fmla="*/ 620504 w 1168560"/>
                <a:gd name="connsiteY31" fmla="*/ 1007339 h 1079787"/>
                <a:gd name="connsiteX32" fmla="*/ 647174 w 1168560"/>
                <a:gd name="connsiteY32" fmla="*/ 1016864 h 1079787"/>
                <a:gd name="connsiteX33" fmla="*/ 647174 w 1168560"/>
                <a:gd name="connsiteY33" fmla="*/ 1054329 h 1079787"/>
                <a:gd name="connsiteX34" fmla="*/ 663684 w 1168560"/>
                <a:gd name="connsiteY34" fmla="*/ 1047979 h 1079787"/>
                <a:gd name="connsiteX35" fmla="*/ 680194 w 1168560"/>
                <a:gd name="connsiteY35" fmla="*/ 1057504 h 1079787"/>
                <a:gd name="connsiteX36" fmla="*/ 725279 w 1168560"/>
                <a:gd name="connsiteY36" fmla="*/ 1013689 h 1079787"/>
                <a:gd name="connsiteX37" fmla="*/ 741789 w 1168560"/>
                <a:gd name="connsiteY37" fmla="*/ 1020039 h 1079787"/>
                <a:gd name="connsiteX38" fmla="*/ 758299 w 1168560"/>
                <a:gd name="connsiteY38" fmla="*/ 1013689 h 1079787"/>
                <a:gd name="connsiteX39" fmla="*/ 784969 w 1168560"/>
                <a:gd name="connsiteY39" fmla="*/ 1035279 h 1079787"/>
                <a:gd name="connsiteX40" fmla="*/ 811004 w 1168560"/>
                <a:gd name="connsiteY40" fmla="*/ 1009879 h 1079787"/>
                <a:gd name="connsiteX41" fmla="*/ 819259 w 1168560"/>
                <a:gd name="connsiteY41" fmla="*/ 1016229 h 1079787"/>
                <a:gd name="connsiteX42" fmla="*/ 829419 w 1168560"/>
                <a:gd name="connsiteY42" fmla="*/ 1006704 h 1079787"/>
                <a:gd name="connsiteX43" fmla="*/ 857994 w 1168560"/>
                <a:gd name="connsiteY43" fmla="*/ 1012419 h 1079787"/>
                <a:gd name="connsiteX44" fmla="*/ 870059 w 1168560"/>
                <a:gd name="connsiteY44" fmla="*/ 1009244 h 1079787"/>
                <a:gd name="connsiteX45" fmla="*/ 915779 w 1168560"/>
                <a:gd name="connsiteY45" fmla="*/ 1030199 h 1079787"/>
                <a:gd name="connsiteX46" fmla="*/ 922129 w 1168560"/>
                <a:gd name="connsiteY46" fmla="*/ 1048614 h 1079787"/>
                <a:gd name="connsiteX47" fmla="*/ 1021824 w 1168560"/>
                <a:gd name="connsiteY47" fmla="*/ 1079729 h 1079787"/>
                <a:gd name="connsiteX48" fmla="*/ 1004679 w 1168560"/>
                <a:gd name="connsiteY48" fmla="*/ 1055599 h 1079787"/>
                <a:gd name="connsiteX49" fmla="*/ 1012299 w 1168560"/>
                <a:gd name="connsiteY49" fmla="*/ 1033374 h 1079787"/>
                <a:gd name="connsiteX50" fmla="*/ 1023729 w 1168560"/>
                <a:gd name="connsiteY50" fmla="*/ 943839 h 1079787"/>
                <a:gd name="connsiteX51" fmla="*/ 1117709 w 1168560"/>
                <a:gd name="connsiteY51" fmla="*/ 822554 h 1079787"/>
                <a:gd name="connsiteX52" fmla="*/ 1168509 w 1168560"/>
                <a:gd name="connsiteY52" fmla="*/ 788899 h 1079787"/>
                <a:gd name="connsiteX53" fmla="*/ 1144379 w 1168560"/>
                <a:gd name="connsiteY53" fmla="*/ 746354 h 1079787"/>
                <a:gd name="connsiteX54" fmla="*/ 1165969 w 1168560"/>
                <a:gd name="connsiteY54" fmla="*/ 736194 h 1079787"/>
                <a:gd name="connsiteX55" fmla="*/ 1131044 w 1168560"/>
                <a:gd name="connsiteY55" fmla="*/ 692379 h 1079787"/>
                <a:gd name="connsiteX56" fmla="*/ 1102469 w 1168560"/>
                <a:gd name="connsiteY56" fmla="*/ 651739 h 1079787"/>
                <a:gd name="connsiteX57" fmla="*/ 1103104 w 1168560"/>
                <a:gd name="connsiteY57" fmla="*/ 643485 h 1079787"/>
                <a:gd name="connsiteX58" fmla="*/ 1105009 w 1168560"/>
                <a:gd name="connsiteY58" fmla="*/ 626974 h 1079787"/>
                <a:gd name="connsiteX59" fmla="*/ 1087864 w 1168560"/>
                <a:gd name="connsiteY59" fmla="*/ 596494 h 1079787"/>
                <a:gd name="connsiteX60" fmla="*/ 1098024 w 1168560"/>
                <a:gd name="connsiteY60" fmla="*/ 558394 h 1079787"/>
                <a:gd name="connsiteX61" fmla="*/ 1091674 w 1168560"/>
                <a:gd name="connsiteY61" fmla="*/ 499339 h 1079787"/>
                <a:gd name="connsiteX62" fmla="*/ 1056114 w 1168560"/>
                <a:gd name="connsiteY62" fmla="*/ 479019 h 1079787"/>
                <a:gd name="connsiteX63" fmla="*/ 1046589 w 1168560"/>
                <a:gd name="connsiteY63" fmla="*/ 482194 h 1079787"/>
                <a:gd name="connsiteX64" fmla="*/ 1044049 w 1168560"/>
                <a:gd name="connsiteY64" fmla="*/ 463144 h 1079787"/>
                <a:gd name="connsiteX65" fmla="*/ 1084054 w 1168560"/>
                <a:gd name="connsiteY65" fmla="*/ 412344 h 1079787"/>
                <a:gd name="connsiteX66" fmla="*/ 1125329 w 1168560"/>
                <a:gd name="connsiteY66" fmla="*/ 385674 h 1079787"/>
                <a:gd name="connsiteX67" fmla="*/ 1065639 w 1168560"/>
                <a:gd name="connsiteY67" fmla="*/ 158979 h 1079787"/>
                <a:gd name="connsiteX68" fmla="*/ 1062464 w 1168560"/>
                <a:gd name="connsiteY68" fmla="*/ 125324 h 1079787"/>
                <a:gd name="connsiteX69" fmla="*/ 1014839 w 1168560"/>
                <a:gd name="connsiteY69" fmla="*/ 96114 h 1079787"/>
                <a:gd name="connsiteX70" fmla="*/ 991979 w 1168560"/>
                <a:gd name="connsiteY70" fmla="*/ 75159 h 1079787"/>
                <a:gd name="connsiteX71" fmla="*/ 982454 w 1168560"/>
                <a:gd name="connsiteY71" fmla="*/ 84049 h 1079787"/>
                <a:gd name="connsiteX72" fmla="*/ 983089 w 1168560"/>
                <a:gd name="connsiteY72" fmla="*/ 85319 h 1079787"/>
                <a:gd name="connsiteX73" fmla="*/ 982454 w 1168560"/>
                <a:gd name="connsiteY73" fmla="*/ 84049 h 1079787"/>
                <a:gd name="connsiteX74" fmla="*/ 981184 w 1168560"/>
                <a:gd name="connsiteY74" fmla="*/ 85319 h 1079787"/>
                <a:gd name="connsiteX75" fmla="*/ 633204 w 1168560"/>
                <a:gd name="connsiteY75" fmla="*/ 70079 h 1079787"/>
                <a:gd name="connsiteX76" fmla="*/ 600184 w 1168560"/>
                <a:gd name="connsiteY76" fmla="*/ 88494 h 1079787"/>
                <a:gd name="connsiteX77" fmla="*/ 513824 w 1168560"/>
                <a:gd name="connsiteY77" fmla="*/ 73889 h 1079787"/>
                <a:gd name="connsiteX78" fmla="*/ 513824 w 1168560"/>
                <a:gd name="connsiteY78" fmla="*/ 55474 h 1079787"/>
                <a:gd name="connsiteX79" fmla="*/ 503029 w 1168560"/>
                <a:gd name="connsiteY79" fmla="*/ 39599 h 1079787"/>
                <a:gd name="connsiteX80" fmla="*/ 504299 w 1168560"/>
                <a:gd name="connsiteY80" fmla="*/ 33249 h 1079787"/>
                <a:gd name="connsiteX81" fmla="*/ 505569 w 1168560"/>
                <a:gd name="connsiteY81" fmla="*/ 26899 h 1079787"/>
                <a:gd name="connsiteX82" fmla="*/ 500489 w 1168560"/>
                <a:gd name="connsiteY82" fmla="*/ 11659 h 1079787"/>
                <a:gd name="connsiteX83" fmla="*/ 529699 w 1168560"/>
                <a:gd name="connsiteY83" fmla="*/ 27534 h 1079787"/>
                <a:gd name="connsiteX84" fmla="*/ 537954 w 1168560"/>
                <a:gd name="connsiteY84" fmla="*/ 40234 h 1079787"/>
                <a:gd name="connsiteX85" fmla="*/ 489694 w 1168560"/>
                <a:gd name="connsiteY85" fmla="*/ 2134 h 1079787"/>
                <a:gd name="connsiteX86" fmla="*/ 371584 w 1168560"/>
                <a:gd name="connsiteY86" fmla="*/ 17374 h 1079787"/>
                <a:gd name="connsiteX87" fmla="*/ 332214 w 1168560"/>
                <a:gd name="connsiteY87" fmla="*/ 40869 h 1079787"/>
                <a:gd name="connsiteX88" fmla="*/ 279509 w 1168560"/>
                <a:gd name="connsiteY88" fmla="*/ 57379 h 1079787"/>
                <a:gd name="connsiteX89" fmla="*/ 245854 w 1168560"/>
                <a:gd name="connsiteY89" fmla="*/ 99289 h 1079787"/>
                <a:gd name="connsiteX90" fmla="*/ 235059 w 1168560"/>
                <a:gd name="connsiteY90" fmla="*/ 98654 h 1079787"/>
                <a:gd name="connsiteX91" fmla="*/ 203309 w 1168560"/>
                <a:gd name="connsiteY91" fmla="*/ 103099 h 1079787"/>
                <a:gd name="connsiteX92" fmla="*/ 85834 w 1168560"/>
                <a:gd name="connsiteY92" fmla="*/ 133579 h 1079787"/>
                <a:gd name="connsiteX93" fmla="*/ 47099 w 1168560"/>
                <a:gd name="connsiteY93" fmla="*/ 152629 h 1079787"/>
                <a:gd name="connsiteX94" fmla="*/ 27414 w 1168560"/>
                <a:gd name="connsiteY94" fmla="*/ 146914 h 1079787"/>
                <a:gd name="connsiteX95" fmla="*/ 26779 w 1168560"/>
                <a:gd name="connsiteY95" fmla="*/ 148184 h 1079787"/>
                <a:gd name="connsiteX96" fmla="*/ 24239 w 1168560"/>
                <a:gd name="connsiteY96" fmla="*/ 162789 h 1079787"/>
                <a:gd name="connsiteX97" fmla="*/ 41384 w 1168560"/>
                <a:gd name="connsiteY97" fmla="*/ 167869 h 1079787"/>
                <a:gd name="connsiteX98" fmla="*/ 49004 w 1168560"/>
                <a:gd name="connsiteY98" fmla="*/ 155804 h 1079787"/>
                <a:gd name="connsiteX99" fmla="*/ 67419 w 1168560"/>
                <a:gd name="connsiteY99" fmla="*/ 171044 h 1079787"/>
                <a:gd name="connsiteX100" fmla="*/ 70594 w 1168560"/>
                <a:gd name="connsiteY100" fmla="*/ 166599 h 1079787"/>
                <a:gd name="connsiteX101" fmla="*/ 57259 w 1168560"/>
                <a:gd name="connsiteY101" fmla="*/ 193904 h 1079787"/>
                <a:gd name="connsiteX102" fmla="*/ 64879 w 1168560"/>
                <a:gd name="connsiteY102" fmla="*/ 208509 h 1079787"/>
                <a:gd name="connsiteX103" fmla="*/ 63609 w 1168560"/>
                <a:gd name="connsiteY103" fmla="*/ 212954 h 1079787"/>
                <a:gd name="connsiteX104" fmla="*/ 35034 w 1168560"/>
                <a:gd name="connsiteY104" fmla="*/ 186284 h 1079787"/>
                <a:gd name="connsiteX105" fmla="*/ 27414 w 1168560"/>
                <a:gd name="connsiteY105" fmla="*/ 190094 h 1079787"/>
                <a:gd name="connsiteX106" fmla="*/ 42654 w 1168560"/>
                <a:gd name="connsiteY106" fmla="*/ 273279 h 1079787"/>
                <a:gd name="connsiteX107" fmla="*/ 28684 w 1168560"/>
                <a:gd name="connsiteY107" fmla="*/ 312649 h 1079787"/>
                <a:gd name="connsiteX108" fmla="*/ 1379 w 1168560"/>
                <a:gd name="connsiteY108" fmla="*/ 351384 h 1079787"/>
                <a:gd name="connsiteX109" fmla="*/ 55354 w 1168560"/>
                <a:gd name="connsiteY109" fmla="*/ 404724 h 1079787"/>
                <a:gd name="connsiteX110" fmla="*/ 42019 w 1168560"/>
                <a:gd name="connsiteY110" fmla="*/ 435204 h 1079787"/>
                <a:gd name="connsiteX111" fmla="*/ 61069 w 1168560"/>
                <a:gd name="connsiteY111" fmla="*/ 467589 h 1079787"/>
                <a:gd name="connsiteX112" fmla="*/ 57259 w 1168560"/>
                <a:gd name="connsiteY112" fmla="*/ 492354 h 1079787"/>
                <a:gd name="connsiteX113" fmla="*/ 64879 w 1168560"/>
                <a:gd name="connsiteY113" fmla="*/ 499339 h 1079787"/>
                <a:gd name="connsiteX114" fmla="*/ 42654 w 1168560"/>
                <a:gd name="connsiteY114" fmla="*/ 544424 h 1079787"/>
                <a:gd name="connsiteX115" fmla="*/ 58529 w 1168560"/>
                <a:gd name="connsiteY115" fmla="*/ 573635 h 1079787"/>
                <a:gd name="connsiteX116" fmla="*/ 53449 w 1168560"/>
                <a:gd name="connsiteY116" fmla="*/ 595224 h 1079787"/>
                <a:gd name="connsiteX117" fmla="*/ 76309 w 1168560"/>
                <a:gd name="connsiteY117" fmla="*/ 609194 h 1079787"/>
                <a:gd name="connsiteX118" fmla="*/ 87739 w 1168560"/>
                <a:gd name="connsiteY118" fmla="*/ 650469 h 1079787"/>
                <a:gd name="connsiteX119" fmla="*/ 59799 w 1168560"/>
                <a:gd name="connsiteY119" fmla="*/ 723494 h 1079787"/>
                <a:gd name="connsiteX120" fmla="*/ 95994 w 1168560"/>
                <a:gd name="connsiteY120" fmla="*/ 696824 h 107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168560" h="1079787">
                  <a:moveTo>
                    <a:pt x="95994" y="696824"/>
                  </a:moveTo>
                  <a:cubicBezTo>
                    <a:pt x="114409" y="701904"/>
                    <a:pt x="102344" y="715239"/>
                    <a:pt x="111869" y="726035"/>
                  </a:cubicBezTo>
                  <a:cubicBezTo>
                    <a:pt x="130284" y="745719"/>
                    <a:pt x="158859" y="740004"/>
                    <a:pt x="170289" y="751435"/>
                  </a:cubicBezTo>
                  <a:cubicBezTo>
                    <a:pt x="170289" y="751435"/>
                    <a:pt x="175369" y="767310"/>
                    <a:pt x="175369" y="767310"/>
                  </a:cubicBezTo>
                  <a:cubicBezTo>
                    <a:pt x="176639" y="767944"/>
                    <a:pt x="188704" y="760960"/>
                    <a:pt x="191244" y="764769"/>
                  </a:cubicBezTo>
                  <a:cubicBezTo>
                    <a:pt x="191244" y="764769"/>
                    <a:pt x="192514" y="780644"/>
                    <a:pt x="192514" y="780644"/>
                  </a:cubicBezTo>
                  <a:cubicBezTo>
                    <a:pt x="202674" y="788264"/>
                    <a:pt x="219819" y="764769"/>
                    <a:pt x="233154" y="773024"/>
                  </a:cubicBezTo>
                  <a:cubicBezTo>
                    <a:pt x="268079" y="796519"/>
                    <a:pt x="211564" y="802869"/>
                    <a:pt x="215374" y="816204"/>
                  </a:cubicBezTo>
                  <a:cubicBezTo>
                    <a:pt x="216644" y="820649"/>
                    <a:pt x="233154" y="830810"/>
                    <a:pt x="236964" y="833349"/>
                  </a:cubicBezTo>
                  <a:cubicBezTo>
                    <a:pt x="253474" y="846049"/>
                    <a:pt x="248394" y="867639"/>
                    <a:pt x="268714" y="875894"/>
                  </a:cubicBezTo>
                  <a:cubicBezTo>
                    <a:pt x="270619" y="876529"/>
                    <a:pt x="272524" y="879069"/>
                    <a:pt x="274429" y="878435"/>
                  </a:cubicBezTo>
                  <a:cubicBezTo>
                    <a:pt x="274429" y="878435"/>
                    <a:pt x="285224" y="863194"/>
                    <a:pt x="285224" y="863194"/>
                  </a:cubicBezTo>
                  <a:cubicBezTo>
                    <a:pt x="289669" y="860019"/>
                    <a:pt x="309354" y="859385"/>
                    <a:pt x="311894" y="854939"/>
                  </a:cubicBezTo>
                  <a:cubicBezTo>
                    <a:pt x="313799" y="851764"/>
                    <a:pt x="287764" y="818110"/>
                    <a:pt x="295384" y="816839"/>
                  </a:cubicBezTo>
                  <a:cubicBezTo>
                    <a:pt x="297924" y="816204"/>
                    <a:pt x="349994" y="840335"/>
                    <a:pt x="350629" y="840969"/>
                  </a:cubicBezTo>
                  <a:cubicBezTo>
                    <a:pt x="351899" y="842874"/>
                    <a:pt x="348724" y="846049"/>
                    <a:pt x="350629" y="847319"/>
                  </a:cubicBezTo>
                  <a:cubicBezTo>
                    <a:pt x="353169" y="849860"/>
                    <a:pt x="384919" y="853035"/>
                    <a:pt x="388729" y="851764"/>
                  </a:cubicBezTo>
                  <a:cubicBezTo>
                    <a:pt x="391904" y="850494"/>
                    <a:pt x="389999" y="841604"/>
                    <a:pt x="393174" y="842239"/>
                  </a:cubicBezTo>
                  <a:cubicBezTo>
                    <a:pt x="396984" y="843510"/>
                    <a:pt x="402699" y="860654"/>
                    <a:pt x="400794" y="864464"/>
                  </a:cubicBezTo>
                  <a:cubicBezTo>
                    <a:pt x="398254" y="868274"/>
                    <a:pt x="381744" y="866369"/>
                    <a:pt x="380474" y="870179"/>
                  </a:cubicBezTo>
                  <a:cubicBezTo>
                    <a:pt x="377934" y="877799"/>
                    <a:pt x="395714" y="880339"/>
                    <a:pt x="398254" y="882879"/>
                  </a:cubicBezTo>
                  <a:cubicBezTo>
                    <a:pt x="402064" y="887324"/>
                    <a:pt x="400794" y="894310"/>
                    <a:pt x="403969" y="898754"/>
                  </a:cubicBezTo>
                  <a:cubicBezTo>
                    <a:pt x="415399" y="915264"/>
                    <a:pt x="430004" y="889229"/>
                    <a:pt x="434449" y="889864"/>
                  </a:cubicBezTo>
                  <a:cubicBezTo>
                    <a:pt x="436989" y="890499"/>
                    <a:pt x="468104" y="912089"/>
                    <a:pt x="475724" y="915899"/>
                  </a:cubicBezTo>
                  <a:cubicBezTo>
                    <a:pt x="478264" y="917169"/>
                    <a:pt x="493504" y="918439"/>
                    <a:pt x="494774" y="919074"/>
                  </a:cubicBezTo>
                  <a:cubicBezTo>
                    <a:pt x="503029" y="926694"/>
                    <a:pt x="497314" y="948285"/>
                    <a:pt x="504299" y="956539"/>
                  </a:cubicBezTo>
                  <a:cubicBezTo>
                    <a:pt x="508744" y="962254"/>
                    <a:pt x="522079" y="960985"/>
                    <a:pt x="526524" y="966064"/>
                  </a:cubicBezTo>
                  <a:cubicBezTo>
                    <a:pt x="531604" y="971779"/>
                    <a:pt x="524619" y="988924"/>
                    <a:pt x="530334" y="994004"/>
                  </a:cubicBezTo>
                  <a:cubicBezTo>
                    <a:pt x="534144" y="997814"/>
                    <a:pt x="542399" y="993369"/>
                    <a:pt x="546844" y="997179"/>
                  </a:cubicBezTo>
                  <a:cubicBezTo>
                    <a:pt x="549384" y="999719"/>
                    <a:pt x="543669" y="1013689"/>
                    <a:pt x="546844" y="1016229"/>
                  </a:cubicBezTo>
                  <a:cubicBezTo>
                    <a:pt x="570339" y="1032739"/>
                    <a:pt x="591294" y="971779"/>
                    <a:pt x="608439" y="979399"/>
                  </a:cubicBezTo>
                  <a:cubicBezTo>
                    <a:pt x="615424" y="982574"/>
                    <a:pt x="614154" y="1003529"/>
                    <a:pt x="620504" y="1007339"/>
                  </a:cubicBezTo>
                  <a:cubicBezTo>
                    <a:pt x="625584" y="1010514"/>
                    <a:pt x="645904" y="1015594"/>
                    <a:pt x="647174" y="1016864"/>
                  </a:cubicBezTo>
                  <a:cubicBezTo>
                    <a:pt x="653524" y="1023214"/>
                    <a:pt x="639554" y="1054329"/>
                    <a:pt x="647174" y="1054329"/>
                  </a:cubicBezTo>
                  <a:cubicBezTo>
                    <a:pt x="654159" y="1054329"/>
                    <a:pt x="656699" y="1047979"/>
                    <a:pt x="663684" y="1047979"/>
                  </a:cubicBezTo>
                  <a:cubicBezTo>
                    <a:pt x="666859" y="1047979"/>
                    <a:pt x="678289" y="1057504"/>
                    <a:pt x="680194" y="1057504"/>
                  </a:cubicBezTo>
                  <a:cubicBezTo>
                    <a:pt x="683369" y="1056869"/>
                    <a:pt x="704959" y="1015594"/>
                    <a:pt x="725279" y="1013689"/>
                  </a:cubicBezTo>
                  <a:cubicBezTo>
                    <a:pt x="730994" y="1013054"/>
                    <a:pt x="736074" y="1020039"/>
                    <a:pt x="741789" y="1020039"/>
                  </a:cubicBezTo>
                  <a:cubicBezTo>
                    <a:pt x="747504" y="1020039"/>
                    <a:pt x="752584" y="1013054"/>
                    <a:pt x="758299" y="1013689"/>
                  </a:cubicBezTo>
                  <a:cubicBezTo>
                    <a:pt x="767824" y="1014960"/>
                    <a:pt x="775444" y="1034644"/>
                    <a:pt x="784969" y="1035279"/>
                  </a:cubicBezTo>
                  <a:cubicBezTo>
                    <a:pt x="807194" y="1037185"/>
                    <a:pt x="800209" y="1009879"/>
                    <a:pt x="811004" y="1009879"/>
                  </a:cubicBezTo>
                  <a:cubicBezTo>
                    <a:pt x="811004" y="1009879"/>
                    <a:pt x="819259" y="1016229"/>
                    <a:pt x="819259" y="1016229"/>
                  </a:cubicBezTo>
                  <a:cubicBezTo>
                    <a:pt x="819259" y="1016229"/>
                    <a:pt x="829419" y="1006704"/>
                    <a:pt x="829419" y="1006704"/>
                  </a:cubicBezTo>
                  <a:cubicBezTo>
                    <a:pt x="837039" y="1004799"/>
                    <a:pt x="849739" y="1012419"/>
                    <a:pt x="857994" y="1012419"/>
                  </a:cubicBezTo>
                  <a:cubicBezTo>
                    <a:pt x="862439" y="1012419"/>
                    <a:pt x="866249" y="1008610"/>
                    <a:pt x="870059" y="1009244"/>
                  </a:cubicBezTo>
                  <a:cubicBezTo>
                    <a:pt x="879584" y="1010514"/>
                    <a:pt x="908794" y="1023214"/>
                    <a:pt x="915779" y="1030199"/>
                  </a:cubicBezTo>
                  <a:cubicBezTo>
                    <a:pt x="920224" y="1034644"/>
                    <a:pt x="918319" y="1044804"/>
                    <a:pt x="922129" y="1048614"/>
                  </a:cubicBezTo>
                  <a:cubicBezTo>
                    <a:pt x="935464" y="1061314"/>
                    <a:pt x="1002139" y="1080999"/>
                    <a:pt x="1021824" y="1079729"/>
                  </a:cubicBezTo>
                  <a:cubicBezTo>
                    <a:pt x="1042779" y="1079094"/>
                    <a:pt x="1009124" y="1063219"/>
                    <a:pt x="1004679" y="1055599"/>
                  </a:cubicBezTo>
                  <a:cubicBezTo>
                    <a:pt x="1002774" y="1052424"/>
                    <a:pt x="1012299" y="1037819"/>
                    <a:pt x="1012299" y="1033374"/>
                  </a:cubicBezTo>
                  <a:cubicBezTo>
                    <a:pt x="1006584" y="971779"/>
                    <a:pt x="981819" y="1009879"/>
                    <a:pt x="1023729" y="943839"/>
                  </a:cubicBezTo>
                  <a:cubicBezTo>
                    <a:pt x="1035159" y="926060"/>
                    <a:pt x="1105009" y="830174"/>
                    <a:pt x="1117709" y="822554"/>
                  </a:cubicBezTo>
                  <a:cubicBezTo>
                    <a:pt x="1137394" y="810489"/>
                    <a:pt x="1165334" y="824460"/>
                    <a:pt x="1168509" y="788899"/>
                  </a:cubicBezTo>
                  <a:cubicBezTo>
                    <a:pt x="1169779" y="771119"/>
                    <a:pt x="1146919" y="761594"/>
                    <a:pt x="1144379" y="746354"/>
                  </a:cubicBezTo>
                  <a:cubicBezTo>
                    <a:pt x="1141839" y="732385"/>
                    <a:pt x="1164064" y="740004"/>
                    <a:pt x="1165969" y="736194"/>
                  </a:cubicBezTo>
                  <a:cubicBezTo>
                    <a:pt x="1165969" y="735560"/>
                    <a:pt x="1139934" y="707619"/>
                    <a:pt x="1131044" y="692379"/>
                  </a:cubicBezTo>
                  <a:cubicBezTo>
                    <a:pt x="1124059" y="680949"/>
                    <a:pt x="1105644" y="663804"/>
                    <a:pt x="1102469" y="651739"/>
                  </a:cubicBezTo>
                  <a:cubicBezTo>
                    <a:pt x="1101834" y="649199"/>
                    <a:pt x="1103104" y="646024"/>
                    <a:pt x="1103104" y="643485"/>
                  </a:cubicBezTo>
                  <a:lnTo>
                    <a:pt x="1105009" y="626974"/>
                  </a:lnTo>
                  <a:cubicBezTo>
                    <a:pt x="1102469" y="616179"/>
                    <a:pt x="1091039" y="607289"/>
                    <a:pt x="1087864" y="596494"/>
                  </a:cubicBezTo>
                  <a:cubicBezTo>
                    <a:pt x="1082784" y="579349"/>
                    <a:pt x="1094214" y="571094"/>
                    <a:pt x="1098024" y="558394"/>
                  </a:cubicBezTo>
                  <a:cubicBezTo>
                    <a:pt x="1101199" y="548235"/>
                    <a:pt x="1098659" y="506959"/>
                    <a:pt x="1091674" y="499339"/>
                  </a:cubicBezTo>
                  <a:cubicBezTo>
                    <a:pt x="1087229" y="494894"/>
                    <a:pt x="1062464" y="480924"/>
                    <a:pt x="1056114" y="479019"/>
                  </a:cubicBezTo>
                  <a:lnTo>
                    <a:pt x="1046589" y="482194"/>
                  </a:lnTo>
                  <a:cubicBezTo>
                    <a:pt x="1038969" y="478384"/>
                    <a:pt x="1041509" y="468224"/>
                    <a:pt x="1044049" y="463144"/>
                  </a:cubicBezTo>
                  <a:cubicBezTo>
                    <a:pt x="1055479" y="442824"/>
                    <a:pt x="1064369" y="425679"/>
                    <a:pt x="1084054" y="412344"/>
                  </a:cubicBezTo>
                  <a:cubicBezTo>
                    <a:pt x="1094214" y="405359"/>
                    <a:pt x="1120884" y="398374"/>
                    <a:pt x="1125329" y="385674"/>
                  </a:cubicBezTo>
                  <a:cubicBezTo>
                    <a:pt x="1139934" y="345034"/>
                    <a:pt x="1075164" y="209144"/>
                    <a:pt x="1065639" y="158979"/>
                  </a:cubicBezTo>
                  <a:cubicBezTo>
                    <a:pt x="1057384" y="151994"/>
                    <a:pt x="1068814" y="137389"/>
                    <a:pt x="1062464" y="125324"/>
                  </a:cubicBezTo>
                  <a:cubicBezTo>
                    <a:pt x="1047224" y="95479"/>
                    <a:pt x="1032619" y="110719"/>
                    <a:pt x="1014839" y="96114"/>
                  </a:cubicBezTo>
                  <a:cubicBezTo>
                    <a:pt x="1007219" y="89764"/>
                    <a:pt x="1007219" y="73254"/>
                    <a:pt x="991979" y="75159"/>
                  </a:cubicBezTo>
                  <a:cubicBezTo>
                    <a:pt x="987534" y="75794"/>
                    <a:pt x="986264" y="80874"/>
                    <a:pt x="982454" y="84049"/>
                  </a:cubicBezTo>
                  <a:cubicBezTo>
                    <a:pt x="982454" y="84684"/>
                    <a:pt x="982454" y="84684"/>
                    <a:pt x="983089" y="85319"/>
                  </a:cubicBezTo>
                  <a:cubicBezTo>
                    <a:pt x="983089" y="84684"/>
                    <a:pt x="982454" y="84684"/>
                    <a:pt x="982454" y="84049"/>
                  </a:cubicBezTo>
                  <a:cubicBezTo>
                    <a:pt x="981819" y="84684"/>
                    <a:pt x="981819" y="84684"/>
                    <a:pt x="981184" y="85319"/>
                  </a:cubicBezTo>
                  <a:cubicBezTo>
                    <a:pt x="919589" y="110719"/>
                    <a:pt x="704959" y="89764"/>
                    <a:pt x="633204" y="70079"/>
                  </a:cubicBezTo>
                  <a:cubicBezTo>
                    <a:pt x="621774" y="80239"/>
                    <a:pt x="609074" y="87224"/>
                    <a:pt x="600184" y="88494"/>
                  </a:cubicBezTo>
                  <a:cubicBezTo>
                    <a:pt x="566529" y="93574"/>
                    <a:pt x="540494" y="96749"/>
                    <a:pt x="513824" y="73889"/>
                  </a:cubicBezTo>
                  <a:lnTo>
                    <a:pt x="513824" y="55474"/>
                  </a:lnTo>
                  <a:cubicBezTo>
                    <a:pt x="512554" y="45314"/>
                    <a:pt x="506204" y="44044"/>
                    <a:pt x="503029" y="39599"/>
                  </a:cubicBezTo>
                  <a:cubicBezTo>
                    <a:pt x="501759" y="37694"/>
                    <a:pt x="503664" y="35789"/>
                    <a:pt x="504299" y="33249"/>
                  </a:cubicBezTo>
                  <a:cubicBezTo>
                    <a:pt x="504934" y="31344"/>
                    <a:pt x="506204" y="28804"/>
                    <a:pt x="505569" y="26899"/>
                  </a:cubicBezTo>
                  <a:cubicBezTo>
                    <a:pt x="503029" y="20549"/>
                    <a:pt x="487154" y="12294"/>
                    <a:pt x="500489" y="11659"/>
                  </a:cubicBezTo>
                  <a:cubicBezTo>
                    <a:pt x="505569" y="11024"/>
                    <a:pt x="525889" y="24359"/>
                    <a:pt x="529699" y="27534"/>
                  </a:cubicBezTo>
                  <a:cubicBezTo>
                    <a:pt x="533509" y="30709"/>
                    <a:pt x="536684" y="44679"/>
                    <a:pt x="537954" y="40234"/>
                  </a:cubicBezTo>
                  <a:cubicBezTo>
                    <a:pt x="541129" y="30074"/>
                    <a:pt x="497314" y="4674"/>
                    <a:pt x="489694" y="2134"/>
                  </a:cubicBezTo>
                  <a:cubicBezTo>
                    <a:pt x="462389" y="-5486"/>
                    <a:pt x="398889" y="9119"/>
                    <a:pt x="371584" y="17374"/>
                  </a:cubicBezTo>
                  <a:cubicBezTo>
                    <a:pt x="356979" y="21819"/>
                    <a:pt x="346184" y="35154"/>
                    <a:pt x="332214" y="40869"/>
                  </a:cubicBezTo>
                  <a:cubicBezTo>
                    <a:pt x="319514" y="45949"/>
                    <a:pt x="285859" y="41504"/>
                    <a:pt x="279509" y="57379"/>
                  </a:cubicBezTo>
                  <a:cubicBezTo>
                    <a:pt x="273159" y="73254"/>
                    <a:pt x="255379" y="90399"/>
                    <a:pt x="245854" y="99289"/>
                  </a:cubicBezTo>
                  <a:cubicBezTo>
                    <a:pt x="244584" y="100559"/>
                    <a:pt x="233789" y="100559"/>
                    <a:pt x="235059" y="98654"/>
                  </a:cubicBezTo>
                  <a:cubicBezTo>
                    <a:pt x="236329" y="96114"/>
                    <a:pt x="213469" y="99924"/>
                    <a:pt x="203309" y="103099"/>
                  </a:cubicBezTo>
                  <a:cubicBezTo>
                    <a:pt x="165844" y="116434"/>
                    <a:pt x="124569" y="124054"/>
                    <a:pt x="85834" y="133579"/>
                  </a:cubicBezTo>
                  <a:cubicBezTo>
                    <a:pt x="72499" y="136754"/>
                    <a:pt x="59799" y="150089"/>
                    <a:pt x="47099" y="152629"/>
                  </a:cubicBezTo>
                  <a:cubicBezTo>
                    <a:pt x="40114" y="153899"/>
                    <a:pt x="33764" y="151359"/>
                    <a:pt x="27414" y="146914"/>
                  </a:cubicBezTo>
                  <a:lnTo>
                    <a:pt x="26779" y="148184"/>
                  </a:lnTo>
                  <a:cubicBezTo>
                    <a:pt x="24239" y="150089"/>
                    <a:pt x="23604" y="155169"/>
                    <a:pt x="24239" y="162789"/>
                  </a:cubicBezTo>
                  <a:cubicBezTo>
                    <a:pt x="30589" y="166599"/>
                    <a:pt x="38844" y="171679"/>
                    <a:pt x="41384" y="167869"/>
                  </a:cubicBezTo>
                  <a:cubicBezTo>
                    <a:pt x="43924" y="164059"/>
                    <a:pt x="45829" y="151994"/>
                    <a:pt x="49004" y="155804"/>
                  </a:cubicBezTo>
                  <a:cubicBezTo>
                    <a:pt x="53449" y="160884"/>
                    <a:pt x="64879" y="174854"/>
                    <a:pt x="67419" y="171044"/>
                  </a:cubicBezTo>
                  <a:cubicBezTo>
                    <a:pt x="68689" y="169774"/>
                    <a:pt x="69959" y="164694"/>
                    <a:pt x="70594" y="166599"/>
                  </a:cubicBezTo>
                  <a:cubicBezTo>
                    <a:pt x="76944" y="179299"/>
                    <a:pt x="56624" y="183744"/>
                    <a:pt x="57259" y="193904"/>
                  </a:cubicBezTo>
                  <a:cubicBezTo>
                    <a:pt x="57894" y="203429"/>
                    <a:pt x="67419" y="198984"/>
                    <a:pt x="64879" y="208509"/>
                  </a:cubicBezTo>
                  <a:cubicBezTo>
                    <a:pt x="64244" y="209779"/>
                    <a:pt x="64879" y="213589"/>
                    <a:pt x="63609" y="212954"/>
                  </a:cubicBezTo>
                  <a:cubicBezTo>
                    <a:pt x="61704" y="212319"/>
                    <a:pt x="41384" y="189459"/>
                    <a:pt x="35034" y="186284"/>
                  </a:cubicBezTo>
                  <a:cubicBezTo>
                    <a:pt x="34399" y="185649"/>
                    <a:pt x="30589" y="188189"/>
                    <a:pt x="27414" y="190094"/>
                  </a:cubicBezTo>
                  <a:cubicBezTo>
                    <a:pt x="33129" y="221844"/>
                    <a:pt x="43289" y="261214"/>
                    <a:pt x="42654" y="273279"/>
                  </a:cubicBezTo>
                  <a:cubicBezTo>
                    <a:pt x="42019" y="279629"/>
                    <a:pt x="32494" y="308204"/>
                    <a:pt x="28684" y="312649"/>
                  </a:cubicBezTo>
                  <a:cubicBezTo>
                    <a:pt x="19794" y="323444"/>
                    <a:pt x="-6241" y="329794"/>
                    <a:pt x="1379" y="351384"/>
                  </a:cubicBezTo>
                  <a:cubicBezTo>
                    <a:pt x="7729" y="371069"/>
                    <a:pt x="53449" y="381229"/>
                    <a:pt x="55354" y="404724"/>
                  </a:cubicBezTo>
                  <a:cubicBezTo>
                    <a:pt x="55989" y="414249"/>
                    <a:pt x="43289" y="425679"/>
                    <a:pt x="42019" y="435204"/>
                  </a:cubicBezTo>
                  <a:cubicBezTo>
                    <a:pt x="40114" y="450444"/>
                    <a:pt x="57894" y="455524"/>
                    <a:pt x="61069" y="467589"/>
                  </a:cubicBezTo>
                  <a:cubicBezTo>
                    <a:pt x="62974" y="475209"/>
                    <a:pt x="55989" y="484734"/>
                    <a:pt x="57259" y="492354"/>
                  </a:cubicBezTo>
                  <a:cubicBezTo>
                    <a:pt x="57259" y="492354"/>
                    <a:pt x="64879" y="498704"/>
                    <a:pt x="64879" y="499339"/>
                  </a:cubicBezTo>
                  <a:cubicBezTo>
                    <a:pt x="68689" y="515849"/>
                    <a:pt x="40749" y="531724"/>
                    <a:pt x="42654" y="544424"/>
                  </a:cubicBezTo>
                  <a:cubicBezTo>
                    <a:pt x="43924" y="554585"/>
                    <a:pt x="56624" y="563474"/>
                    <a:pt x="58529" y="573635"/>
                  </a:cubicBezTo>
                  <a:cubicBezTo>
                    <a:pt x="59164" y="578714"/>
                    <a:pt x="50909" y="590779"/>
                    <a:pt x="53449" y="595224"/>
                  </a:cubicBezTo>
                  <a:cubicBezTo>
                    <a:pt x="56624" y="601574"/>
                    <a:pt x="71864" y="603479"/>
                    <a:pt x="76309" y="609194"/>
                  </a:cubicBezTo>
                  <a:cubicBezTo>
                    <a:pt x="81389" y="615544"/>
                    <a:pt x="87739" y="642214"/>
                    <a:pt x="87739" y="650469"/>
                  </a:cubicBezTo>
                  <a:cubicBezTo>
                    <a:pt x="87739" y="656819"/>
                    <a:pt x="69324" y="703810"/>
                    <a:pt x="59799" y="723494"/>
                  </a:cubicBezTo>
                  <a:cubicBezTo>
                    <a:pt x="99169" y="724764"/>
                    <a:pt x="55989" y="685394"/>
                    <a:pt x="95994" y="696824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16" name="Freeform 315">
              <a:extLst>
                <a:ext uri="{FF2B5EF4-FFF2-40B4-BE49-F238E27FC236}">
                  <a16:creationId xmlns:a16="http://schemas.microsoft.com/office/drawing/2014/main" id="{296520C5-27ED-DA65-4135-7DE2510F2FD3}"/>
                </a:ext>
              </a:extLst>
            </p:cNvPr>
            <p:cNvSpPr/>
            <p:nvPr/>
          </p:nvSpPr>
          <p:spPr>
            <a:xfrm>
              <a:off x="8179798" y="3832179"/>
              <a:ext cx="102526" cy="136570"/>
            </a:xfrm>
            <a:custGeom>
              <a:avLst/>
              <a:gdLst>
                <a:gd name="connsiteX0" fmla="*/ 100330 w 102526"/>
                <a:gd name="connsiteY0" fmla="*/ 74975 h 136570"/>
                <a:gd name="connsiteX1" fmla="*/ 60325 w 102526"/>
                <a:gd name="connsiteY1" fmla="*/ 33065 h 136570"/>
                <a:gd name="connsiteX2" fmla="*/ 63500 w 102526"/>
                <a:gd name="connsiteY2" fmla="*/ 7030 h 136570"/>
                <a:gd name="connsiteX3" fmla="*/ 64770 w 102526"/>
                <a:gd name="connsiteY3" fmla="*/ 8300 h 136570"/>
                <a:gd name="connsiteX4" fmla="*/ 9525 w 102526"/>
                <a:gd name="connsiteY4" fmla="*/ 42590 h 136570"/>
                <a:gd name="connsiteX5" fmla="*/ 8255 w 102526"/>
                <a:gd name="connsiteY5" fmla="*/ 109265 h 136570"/>
                <a:gd name="connsiteX6" fmla="*/ 0 w 102526"/>
                <a:gd name="connsiteY6" fmla="*/ 112440 h 136570"/>
                <a:gd name="connsiteX7" fmla="*/ 24764 w 102526"/>
                <a:gd name="connsiteY7" fmla="*/ 131490 h 136570"/>
                <a:gd name="connsiteX8" fmla="*/ 48260 w 102526"/>
                <a:gd name="connsiteY8" fmla="*/ 126410 h 136570"/>
                <a:gd name="connsiteX9" fmla="*/ 71120 w 102526"/>
                <a:gd name="connsiteY9" fmla="*/ 136570 h 136570"/>
                <a:gd name="connsiteX10" fmla="*/ 100330 w 102526"/>
                <a:gd name="connsiteY10" fmla="*/ 74975 h 13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526" h="136570">
                  <a:moveTo>
                    <a:pt x="100330" y="74975"/>
                  </a:moveTo>
                  <a:cubicBezTo>
                    <a:pt x="97155" y="69895"/>
                    <a:pt x="64770" y="64815"/>
                    <a:pt x="60325" y="33065"/>
                  </a:cubicBezTo>
                  <a:cubicBezTo>
                    <a:pt x="58420" y="21635"/>
                    <a:pt x="60325" y="13380"/>
                    <a:pt x="63500" y="7030"/>
                  </a:cubicBezTo>
                  <a:lnTo>
                    <a:pt x="64770" y="8300"/>
                  </a:lnTo>
                  <a:cubicBezTo>
                    <a:pt x="53339" y="-19005"/>
                    <a:pt x="16510" y="28620"/>
                    <a:pt x="9525" y="42590"/>
                  </a:cubicBezTo>
                  <a:cubicBezTo>
                    <a:pt x="3175" y="55925"/>
                    <a:pt x="34289" y="113710"/>
                    <a:pt x="8255" y="109265"/>
                  </a:cubicBezTo>
                  <a:lnTo>
                    <a:pt x="0" y="112440"/>
                  </a:lnTo>
                  <a:cubicBezTo>
                    <a:pt x="11430" y="118155"/>
                    <a:pt x="20320" y="128950"/>
                    <a:pt x="24764" y="131490"/>
                  </a:cubicBezTo>
                  <a:cubicBezTo>
                    <a:pt x="29210" y="134030"/>
                    <a:pt x="43180" y="125775"/>
                    <a:pt x="48260" y="126410"/>
                  </a:cubicBezTo>
                  <a:cubicBezTo>
                    <a:pt x="55245" y="127045"/>
                    <a:pt x="64770" y="134030"/>
                    <a:pt x="71120" y="136570"/>
                  </a:cubicBezTo>
                  <a:cubicBezTo>
                    <a:pt x="56514" y="114345"/>
                    <a:pt x="114300" y="97200"/>
                    <a:pt x="100330" y="74975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17" name="Freeform 316">
              <a:extLst>
                <a:ext uri="{FF2B5EF4-FFF2-40B4-BE49-F238E27FC236}">
                  <a16:creationId xmlns:a16="http://schemas.microsoft.com/office/drawing/2014/main" id="{8FDDE896-AFDD-8400-C9E5-21B1E821865C}"/>
                </a:ext>
              </a:extLst>
            </p:cNvPr>
            <p:cNvSpPr/>
            <p:nvPr/>
          </p:nvSpPr>
          <p:spPr>
            <a:xfrm>
              <a:off x="7855948" y="3547109"/>
              <a:ext cx="426095" cy="398145"/>
            </a:xfrm>
            <a:custGeom>
              <a:avLst/>
              <a:gdLst>
                <a:gd name="connsiteX0" fmla="*/ 426085 w 426095"/>
                <a:gd name="connsiteY0" fmla="*/ 247650 h 398145"/>
                <a:gd name="connsiteX1" fmla="*/ 408305 w 426095"/>
                <a:gd name="connsiteY1" fmla="*/ 224790 h 398145"/>
                <a:gd name="connsiteX2" fmla="*/ 415925 w 426095"/>
                <a:gd name="connsiteY2" fmla="*/ 213360 h 398145"/>
                <a:gd name="connsiteX3" fmla="*/ 393700 w 426095"/>
                <a:gd name="connsiteY3" fmla="*/ 176530 h 398145"/>
                <a:gd name="connsiteX4" fmla="*/ 394335 w 426095"/>
                <a:gd name="connsiteY4" fmla="*/ 178435 h 398145"/>
                <a:gd name="connsiteX5" fmla="*/ 356870 w 426095"/>
                <a:gd name="connsiteY5" fmla="*/ 172085 h 398145"/>
                <a:gd name="connsiteX6" fmla="*/ 380364 w 426095"/>
                <a:gd name="connsiteY6" fmla="*/ 109855 h 398145"/>
                <a:gd name="connsiteX7" fmla="*/ 387985 w 426095"/>
                <a:gd name="connsiteY7" fmla="*/ 101600 h 398145"/>
                <a:gd name="connsiteX8" fmla="*/ 346075 w 426095"/>
                <a:gd name="connsiteY8" fmla="*/ 68580 h 398145"/>
                <a:gd name="connsiteX9" fmla="*/ 337820 w 426095"/>
                <a:gd name="connsiteY9" fmla="*/ 67945 h 398145"/>
                <a:gd name="connsiteX10" fmla="*/ 328930 w 426095"/>
                <a:gd name="connsiteY10" fmla="*/ 67310 h 398145"/>
                <a:gd name="connsiteX11" fmla="*/ 320039 w 426095"/>
                <a:gd name="connsiteY11" fmla="*/ 66675 h 398145"/>
                <a:gd name="connsiteX12" fmla="*/ 307339 w 426095"/>
                <a:gd name="connsiteY12" fmla="*/ 27940 h 398145"/>
                <a:gd name="connsiteX13" fmla="*/ 273050 w 426095"/>
                <a:gd name="connsiteY13" fmla="*/ 29210 h 398145"/>
                <a:gd name="connsiteX14" fmla="*/ 281939 w 426095"/>
                <a:gd name="connsiteY14" fmla="*/ 15240 h 398145"/>
                <a:gd name="connsiteX15" fmla="*/ 247014 w 426095"/>
                <a:gd name="connsiteY15" fmla="*/ 20955 h 398145"/>
                <a:gd name="connsiteX16" fmla="*/ 248920 w 426095"/>
                <a:gd name="connsiteY16" fmla="*/ 12065 h 398145"/>
                <a:gd name="connsiteX17" fmla="*/ 240664 w 426095"/>
                <a:gd name="connsiteY17" fmla="*/ 13335 h 398145"/>
                <a:gd name="connsiteX18" fmla="*/ 228600 w 426095"/>
                <a:gd name="connsiteY18" fmla="*/ 33020 h 398145"/>
                <a:gd name="connsiteX19" fmla="*/ 212089 w 426095"/>
                <a:gd name="connsiteY19" fmla="*/ 26035 h 398145"/>
                <a:gd name="connsiteX20" fmla="*/ 211455 w 426095"/>
                <a:gd name="connsiteY20" fmla="*/ 35560 h 398145"/>
                <a:gd name="connsiteX21" fmla="*/ 206375 w 426095"/>
                <a:gd name="connsiteY21" fmla="*/ 26035 h 398145"/>
                <a:gd name="connsiteX22" fmla="*/ 168910 w 426095"/>
                <a:gd name="connsiteY22" fmla="*/ 46355 h 398145"/>
                <a:gd name="connsiteX23" fmla="*/ 145414 w 426095"/>
                <a:gd name="connsiteY23" fmla="*/ 31115 h 398145"/>
                <a:gd name="connsiteX24" fmla="*/ 121285 w 426095"/>
                <a:gd name="connsiteY24" fmla="*/ 23495 h 398145"/>
                <a:gd name="connsiteX25" fmla="*/ 110489 w 426095"/>
                <a:gd name="connsiteY25" fmla="*/ 27305 h 398145"/>
                <a:gd name="connsiteX26" fmla="*/ 107314 w 426095"/>
                <a:gd name="connsiteY26" fmla="*/ 4445 h 398145"/>
                <a:gd name="connsiteX27" fmla="*/ 107314 w 426095"/>
                <a:gd name="connsiteY27" fmla="*/ 0 h 398145"/>
                <a:gd name="connsiteX28" fmla="*/ 1905 w 426095"/>
                <a:gd name="connsiteY28" fmla="*/ 35560 h 398145"/>
                <a:gd name="connsiteX29" fmla="*/ 0 w 426095"/>
                <a:gd name="connsiteY29" fmla="*/ 36195 h 398145"/>
                <a:gd name="connsiteX30" fmla="*/ 27305 w 426095"/>
                <a:gd name="connsiteY30" fmla="*/ 114935 h 398145"/>
                <a:gd name="connsiteX31" fmla="*/ 56514 w 426095"/>
                <a:gd name="connsiteY31" fmla="*/ 102235 h 398145"/>
                <a:gd name="connsiteX32" fmla="*/ 65405 w 426095"/>
                <a:gd name="connsiteY32" fmla="*/ 154940 h 398145"/>
                <a:gd name="connsiteX33" fmla="*/ 101600 w 426095"/>
                <a:gd name="connsiteY33" fmla="*/ 168910 h 398145"/>
                <a:gd name="connsiteX34" fmla="*/ 110489 w 426095"/>
                <a:gd name="connsiteY34" fmla="*/ 205740 h 398145"/>
                <a:gd name="connsiteX35" fmla="*/ 115570 w 426095"/>
                <a:gd name="connsiteY35" fmla="*/ 200660 h 398145"/>
                <a:gd name="connsiteX36" fmla="*/ 165735 w 426095"/>
                <a:gd name="connsiteY36" fmla="*/ 226695 h 398145"/>
                <a:gd name="connsiteX37" fmla="*/ 151130 w 426095"/>
                <a:gd name="connsiteY37" fmla="*/ 248920 h 398145"/>
                <a:gd name="connsiteX38" fmla="*/ 161289 w 426095"/>
                <a:gd name="connsiteY38" fmla="*/ 260350 h 398145"/>
                <a:gd name="connsiteX39" fmla="*/ 147955 w 426095"/>
                <a:gd name="connsiteY39" fmla="*/ 276860 h 398145"/>
                <a:gd name="connsiteX40" fmla="*/ 210185 w 426095"/>
                <a:gd name="connsiteY40" fmla="*/ 285750 h 398145"/>
                <a:gd name="connsiteX41" fmla="*/ 241300 w 426095"/>
                <a:gd name="connsiteY41" fmla="*/ 262890 h 398145"/>
                <a:gd name="connsiteX42" fmla="*/ 231775 w 426095"/>
                <a:gd name="connsiteY42" fmla="*/ 280035 h 398145"/>
                <a:gd name="connsiteX43" fmla="*/ 233045 w 426095"/>
                <a:gd name="connsiteY43" fmla="*/ 306070 h 398145"/>
                <a:gd name="connsiteX44" fmla="*/ 224789 w 426095"/>
                <a:gd name="connsiteY44" fmla="*/ 327025 h 398145"/>
                <a:gd name="connsiteX45" fmla="*/ 239395 w 426095"/>
                <a:gd name="connsiteY45" fmla="*/ 332740 h 398145"/>
                <a:gd name="connsiteX46" fmla="*/ 264795 w 426095"/>
                <a:gd name="connsiteY46" fmla="*/ 356870 h 398145"/>
                <a:gd name="connsiteX47" fmla="*/ 273685 w 426095"/>
                <a:gd name="connsiteY47" fmla="*/ 355600 h 398145"/>
                <a:gd name="connsiteX48" fmla="*/ 273685 w 426095"/>
                <a:gd name="connsiteY48" fmla="*/ 368300 h 398145"/>
                <a:gd name="connsiteX49" fmla="*/ 287020 w 426095"/>
                <a:gd name="connsiteY49" fmla="*/ 374015 h 398145"/>
                <a:gd name="connsiteX50" fmla="*/ 288925 w 426095"/>
                <a:gd name="connsiteY50" fmla="*/ 396875 h 398145"/>
                <a:gd name="connsiteX51" fmla="*/ 318135 w 426095"/>
                <a:gd name="connsiteY51" fmla="*/ 395605 h 398145"/>
                <a:gd name="connsiteX52" fmla="*/ 324485 w 426095"/>
                <a:gd name="connsiteY52" fmla="*/ 398145 h 398145"/>
                <a:gd name="connsiteX53" fmla="*/ 332739 w 426095"/>
                <a:gd name="connsiteY53" fmla="*/ 394970 h 398145"/>
                <a:gd name="connsiteX54" fmla="*/ 334010 w 426095"/>
                <a:gd name="connsiteY54" fmla="*/ 328295 h 398145"/>
                <a:gd name="connsiteX55" fmla="*/ 388620 w 426095"/>
                <a:gd name="connsiteY55" fmla="*/ 292100 h 398145"/>
                <a:gd name="connsiteX56" fmla="*/ 426085 w 426095"/>
                <a:gd name="connsiteY56" fmla="*/ 247650 h 398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26095" h="398145">
                  <a:moveTo>
                    <a:pt x="426085" y="247650"/>
                  </a:moveTo>
                  <a:cubicBezTo>
                    <a:pt x="426085" y="233680"/>
                    <a:pt x="410210" y="234950"/>
                    <a:pt x="408305" y="224790"/>
                  </a:cubicBezTo>
                  <a:cubicBezTo>
                    <a:pt x="407670" y="220345"/>
                    <a:pt x="415289" y="217805"/>
                    <a:pt x="415925" y="213360"/>
                  </a:cubicBezTo>
                  <a:cubicBezTo>
                    <a:pt x="416560" y="209550"/>
                    <a:pt x="394970" y="181610"/>
                    <a:pt x="393700" y="176530"/>
                  </a:cubicBezTo>
                  <a:lnTo>
                    <a:pt x="394335" y="178435"/>
                  </a:lnTo>
                  <a:cubicBezTo>
                    <a:pt x="388620" y="177165"/>
                    <a:pt x="360045" y="175895"/>
                    <a:pt x="356870" y="172085"/>
                  </a:cubicBezTo>
                  <a:cubicBezTo>
                    <a:pt x="351155" y="164465"/>
                    <a:pt x="375285" y="118745"/>
                    <a:pt x="380364" y="109855"/>
                  </a:cubicBezTo>
                  <a:lnTo>
                    <a:pt x="387985" y="101600"/>
                  </a:lnTo>
                  <a:cubicBezTo>
                    <a:pt x="385445" y="94615"/>
                    <a:pt x="353060" y="71120"/>
                    <a:pt x="346075" y="68580"/>
                  </a:cubicBezTo>
                  <a:cubicBezTo>
                    <a:pt x="343535" y="67310"/>
                    <a:pt x="340360" y="67945"/>
                    <a:pt x="337820" y="67945"/>
                  </a:cubicBezTo>
                  <a:cubicBezTo>
                    <a:pt x="334645" y="67945"/>
                    <a:pt x="332105" y="67310"/>
                    <a:pt x="328930" y="67310"/>
                  </a:cubicBezTo>
                  <a:cubicBezTo>
                    <a:pt x="325755" y="67310"/>
                    <a:pt x="322580" y="68580"/>
                    <a:pt x="320039" y="66675"/>
                  </a:cubicBezTo>
                  <a:cubicBezTo>
                    <a:pt x="312420" y="60325"/>
                    <a:pt x="309245" y="29210"/>
                    <a:pt x="307339" y="27940"/>
                  </a:cubicBezTo>
                  <a:cubicBezTo>
                    <a:pt x="296545" y="21590"/>
                    <a:pt x="285114" y="46355"/>
                    <a:pt x="273050" y="29210"/>
                  </a:cubicBezTo>
                  <a:cubicBezTo>
                    <a:pt x="269875" y="24765"/>
                    <a:pt x="285750" y="19050"/>
                    <a:pt x="281939" y="15240"/>
                  </a:cubicBezTo>
                  <a:cubicBezTo>
                    <a:pt x="274320" y="7620"/>
                    <a:pt x="253364" y="34925"/>
                    <a:pt x="247014" y="20955"/>
                  </a:cubicBezTo>
                  <a:cubicBezTo>
                    <a:pt x="245745" y="17780"/>
                    <a:pt x="250825" y="13970"/>
                    <a:pt x="248920" y="12065"/>
                  </a:cubicBezTo>
                  <a:cubicBezTo>
                    <a:pt x="247014" y="10160"/>
                    <a:pt x="243205" y="13335"/>
                    <a:pt x="240664" y="13335"/>
                  </a:cubicBezTo>
                  <a:cubicBezTo>
                    <a:pt x="221614" y="17145"/>
                    <a:pt x="239395" y="29845"/>
                    <a:pt x="228600" y="33020"/>
                  </a:cubicBezTo>
                  <a:cubicBezTo>
                    <a:pt x="224155" y="34290"/>
                    <a:pt x="217805" y="28575"/>
                    <a:pt x="212089" y="26035"/>
                  </a:cubicBezTo>
                  <a:cubicBezTo>
                    <a:pt x="211455" y="29845"/>
                    <a:pt x="210820" y="34290"/>
                    <a:pt x="211455" y="35560"/>
                  </a:cubicBezTo>
                  <a:cubicBezTo>
                    <a:pt x="219710" y="59690"/>
                    <a:pt x="210185" y="31750"/>
                    <a:pt x="206375" y="26035"/>
                  </a:cubicBezTo>
                  <a:cubicBezTo>
                    <a:pt x="195580" y="30480"/>
                    <a:pt x="182880" y="45085"/>
                    <a:pt x="168910" y="46355"/>
                  </a:cubicBezTo>
                  <a:cubicBezTo>
                    <a:pt x="147955" y="48260"/>
                    <a:pt x="158750" y="34925"/>
                    <a:pt x="145414" y="31115"/>
                  </a:cubicBezTo>
                  <a:cubicBezTo>
                    <a:pt x="141605" y="29845"/>
                    <a:pt x="125095" y="22225"/>
                    <a:pt x="121285" y="23495"/>
                  </a:cubicBezTo>
                  <a:cubicBezTo>
                    <a:pt x="120014" y="24130"/>
                    <a:pt x="117475" y="35560"/>
                    <a:pt x="110489" y="27305"/>
                  </a:cubicBezTo>
                  <a:cubicBezTo>
                    <a:pt x="104775" y="21590"/>
                    <a:pt x="106045" y="11430"/>
                    <a:pt x="107314" y="4445"/>
                  </a:cubicBezTo>
                  <a:lnTo>
                    <a:pt x="107314" y="0"/>
                  </a:lnTo>
                  <a:cubicBezTo>
                    <a:pt x="72389" y="5080"/>
                    <a:pt x="30480" y="26670"/>
                    <a:pt x="1905" y="35560"/>
                  </a:cubicBezTo>
                  <a:cubicBezTo>
                    <a:pt x="1270" y="35560"/>
                    <a:pt x="635" y="35560"/>
                    <a:pt x="0" y="36195"/>
                  </a:cubicBezTo>
                  <a:cubicBezTo>
                    <a:pt x="635" y="59690"/>
                    <a:pt x="-3811" y="106680"/>
                    <a:pt x="27305" y="114935"/>
                  </a:cubicBezTo>
                  <a:cubicBezTo>
                    <a:pt x="34289" y="116840"/>
                    <a:pt x="49530" y="98425"/>
                    <a:pt x="56514" y="102235"/>
                  </a:cubicBezTo>
                  <a:cubicBezTo>
                    <a:pt x="73025" y="111760"/>
                    <a:pt x="62230" y="142875"/>
                    <a:pt x="65405" y="154940"/>
                  </a:cubicBezTo>
                  <a:cubicBezTo>
                    <a:pt x="69214" y="168910"/>
                    <a:pt x="92075" y="163195"/>
                    <a:pt x="101600" y="168910"/>
                  </a:cubicBezTo>
                  <a:cubicBezTo>
                    <a:pt x="109855" y="173990"/>
                    <a:pt x="100964" y="207645"/>
                    <a:pt x="110489" y="205740"/>
                  </a:cubicBezTo>
                  <a:cubicBezTo>
                    <a:pt x="113030" y="205105"/>
                    <a:pt x="113030" y="200660"/>
                    <a:pt x="115570" y="200660"/>
                  </a:cubicBezTo>
                  <a:cubicBezTo>
                    <a:pt x="123825" y="198755"/>
                    <a:pt x="164464" y="217805"/>
                    <a:pt x="165735" y="226695"/>
                  </a:cubicBezTo>
                  <a:cubicBezTo>
                    <a:pt x="167005" y="233680"/>
                    <a:pt x="151130" y="242570"/>
                    <a:pt x="151130" y="248920"/>
                  </a:cubicBezTo>
                  <a:cubicBezTo>
                    <a:pt x="151130" y="248920"/>
                    <a:pt x="161289" y="260350"/>
                    <a:pt x="161289" y="260350"/>
                  </a:cubicBezTo>
                  <a:cubicBezTo>
                    <a:pt x="161289" y="264795"/>
                    <a:pt x="149225" y="272415"/>
                    <a:pt x="147955" y="276860"/>
                  </a:cubicBezTo>
                  <a:cubicBezTo>
                    <a:pt x="140970" y="292735"/>
                    <a:pt x="204470" y="290195"/>
                    <a:pt x="210185" y="285750"/>
                  </a:cubicBezTo>
                  <a:cubicBezTo>
                    <a:pt x="215264" y="281305"/>
                    <a:pt x="228600" y="248285"/>
                    <a:pt x="241300" y="262890"/>
                  </a:cubicBezTo>
                  <a:cubicBezTo>
                    <a:pt x="241935" y="263525"/>
                    <a:pt x="232410" y="278765"/>
                    <a:pt x="231775" y="280035"/>
                  </a:cubicBezTo>
                  <a:cubicBezTo>
                    <a:pt x="223520" y="294640"/>
                    <a:pt x="231775" y="291465"/>
                    <a:pt x="233045" y="306070"/>
                  </a:cubicBezTo>
                  <a:cubicBezTo>
                    <a:pt x="233680" y="311150"/>
                    <a:pt x="222885" y="322580"/>
                    <a:pt x="224789" y="327025"/>
                  </a:cubicBezTo>
                  <a:cubicBezTo>
                    <a:pt x="224789" y="327025"/>
                    <a:pt x="239395" y="332740"/>
                    <a:pt x="239395" y="332740"/>
                  </a:cubicBezTo>
                  <a:cubicBezTo>
                    <a:pt x="252095" y="337820"/>
                    <a:pt x="260350" y="354965"/>
                    <a:pt x="264795" y="356870"/>
                  </a:cubicBezTo>
                  <a:cubicBezTo>
                    <a:pt x="267335" y="358140"/>
                    <a:pt x="270510" y="354330"/>
                    <a:pt x="273685" y="355600"/>
                  </a:cubicBezTo>
                  <a:cubicBezTo>
                    <a:pt x="289560" y="361950"/>
                    <a:pt x="272414" y="363220"/>
                    <a:pt x="273685" y="368300"/>
                  </a:cubicBezTo>
                  <a:cubicBezTo>
                    <a:pt x="273685" y="368300"/>
                    <a:pt x="287020" y="374015"/>
                    <a:pt x="287020" y="374015"/>
                  </a:cubicBezTo>
                  <a:cubicBezTo>
                    <a:pt x="290195" y="378460"/>
                    <a:pt x="285114" y="393065"/>
                    <a:pt x="288925" y="396875"/>
                  </a:cubicBezTo>
                  <a:cubicBezTo>
                    <a:pt x="293370" y="400685"/>
                    <a:pt x="312420" y="394335"/>
                    <a:pt x="318135" y="395605"/>
                  </a:cubicBezTo>
                  <a:cubicBezTo>
                    <a:pt x="320675" y="396240"/>
                    <a:pt x="322580" y="396875"/>
                    <a:pt x="324485" y="398145"/>
                  </a:cubicBezTo>
                  <a:lnTo>
                    <a:pt x="332739" y="394970"/>
                  </a:lnTo>
                  <a:cubicBezTo>
                    <a:pt x="359410" y="399415"/>
                    <a:pt x="328295" y="341630"/>
                    <a:pt x="334010" y="328295"/>
                  </a:cubicBezTo>
                  <a:cubicBezTo>
                    <a:pt x="340995" y="314325"/>
                    <a:pt x="375920" y="268605"/>
                    <a:pt x="388620" y="292100"/>
                  </a:cubicBezTo>
                  <a:cubicBezTo>
                    <a:pt x="398145" y="271780"/>
                    <a:pt x="426720" y="269240"/>
                    <a:pt x="426085" y="247650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318" name="Graphic 233">
              <a:extLst>
                <a:ext uri="{FF2B5EF4-FFF2-40B4-BE49-F238E27FC236}">
                  <a16:creationId xmlns:a16="http://schemas.microsoft.com/office/drawing/2014/main" id="{F5686B2E-3E36-56C4-45E8-D5519E778EF2}"/>
                </a:ext>
              </a:extLst>
            </p:cNvPr>
            <p:cNvGrpSpPr/>
            <p:nvPr/>
          </p:nvGrpSpPr>
          <p:grpSpPr>
            <a:xfrm>
              <a:off x="7961544" y="3235759"/>
              <a:ext cx="504003" cy="488515"/>
              <a:chOff x="7961544" y="3235759"/>
              <a:chExt cx="504003" cy="488515"/>
            </a:xfrm>
            <a:grpFill/>
          </p:grpSpPr>
          <p:sp>
            <p:nvSpPr>
              <p:cNvPr id="319" name="Freeform 318">
                <a:extLst>
                  <a:ext uri="{FF2B5EF4-FFF2-40B4-BE49-F238E27FC236}">
                    <a16:creationId xmlns:a16="http://schemas.microsoft.com/office/drawing/2014/main" id="{9DCBB30D-752F-B50E-8D02-39F6338061F4}"/>
                  </a:ext>
                </a:extLst>
              </p:cNvPr>
              <p:cNvSpPr/>
              <p:nvPr/>
            </p:nvSpPr>
            <p:spPr>
              <a:xfrm>
                <a:off x="7961544" y="3545577"/>
                <a:ext cx="100142" cy="47438"/>
              </a:xfrm>
              <a:custGeom>
                <a:avLst/>
                <a:gdLst>
                  <a:gd name="connsiteX0" fmla="*/ 82363 w 100142"/>
                  <a:gd name="connsiteY0" fmla="*/ 22488 h 47438"/>
                  <a:gd name="connsiteX1" fmla="*/ 58233 w 100142"/>
                  <a:gd name="connsiteY1" fmla="*/ 23758 h 47438"/>
                  <a:gd name="connsiteX2" fmla="*/ 22673 w 100142"/>
                  <a:gd name="connsiteY2" fmla="*/ 263 h 47438"/>
                  <a:gd name="connsiteX3" fmla="*/ 1083 w 100142"/>
                  <a:gd name="connsiteY3" fmla="*/ 898 h 47438"/>
                  <a:gd name="connsiteX4" fmla="*/ 1083 w 100142"/>
                  <a:gd name="connsiteY4" fmla="*/ 5343 h 47438"/>
                  <a:gd name="connsiteX5" fmla="*/ 4258 w 100142"/>
                  <a:gd name="connsiteY5" fmla="*/ 28203 h 47438"/>
                  <a:gd name="connsiteX6" fmla="*/ 15053 w 100142"/>
                  <a:gd name="connsiteY6" fmla="*/ 24393 h 47438"/>
                  <a:gd name="connsiteX7" fmla="*/ 39183 w 100142"/>
                  <a:gd name="connsiteY7" fmla="*/ 32013 h 47438"/>
                  <a:gd name="connsiteX8" fmla="*/ 62678 w 100142"/>
                  <a:gd name="connsiteY8" fmla="*/ 47253 h 47438"/>
                  <a:gd name="connsiteX9" fmla="*/ 100143 w 100142"/>
                  <a:gd name="connsiteY9" fmla="*/ 26933 h 47438"/>
                  <a:gd name="connsiteX10" fmla="*/ 99508 w 100142"/>
                  <a:gd name="connsiteY10" fmla="*/ 26298 h 47438"/>
                  <a:gd name="connsiteX11" fmla="*/ 82363 w 100142"/>
                  <a:gd name="connsiteY11" fmla="*/ 22488 h 4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142" h="47438">
                    <a:moveTo>
                      <a:pt x="82363" y="22488"/>
                    </a:moveTo>
                    <a:cubicBezTo>
                      <a:pt x="70933" y="5978"/>
                      <a:pt x="74743" y="25663"/>
                      <a:pt x="58233" y="23758"/>
                    </a:cubicBezTo>
                    <a:cubicBezTo>
                      <a:pt x="42358" y="22488"/>
                      <a:pt x="37913" y="2168"/>
                      <a:pt x="22673" y="263"/>
                    </a:cubicBezTo>
                    <a:cubicBezTo>
                      <a:pt x="16323" y="-372"/>
                      <a:pt x="8703" y="263"/>
                      <a:pt x="1083" y="898"/>
                    </a:cubicBezTo>
                    <a:lnTo>
                      <a:pt x="1083" y="5343"/>
                    </a:lnTo>
                    <a:cubicBezTo>
                      <a:pt x="-187" y="12328"/>
                      <a:pt x="-1457" y="22488"/>
                      <a:pt x="4258" y="28203"/>
                    </a:cubicBezTo>
                    <a:cubicBezTo>
                      <a:pt x="11243" y="35823"/>
                      <a:pt x="13783" y="24393"/>
                      <a:pt x="15053" y="24393"/>
                    </a:cubicBezTo>
                    <a:cubicBezTo>
                      <a:pt x="18863" y="23123"/>
                      <a:pt x="35373" y="30743"/>
                      <a:pt x="39183" y="32013"/>
                    </a:cubicBezTo>
                    <a:cubicBezTo>
                      <a:pt x="52518" y="35823"/>
                      <a:pt x="41723" y="49158"/>
                      <a:pt x="62678" y="47253"/>
                    </a:cubicBezTo>
                    <a:cubicBezTo>
                      <a:pt x="76648" y="45983"/>
                      <a:pt x="89348" y="30743"/>
                      <a:pt x="100143" y="26933"/>
                    </a:cubicBezTo>
                    <a:cubicBezTo>
                      <a:pt x="100143" y="26298"/>
                      <a:pt x="99508" y="26298"/>
                      <a:pt x="99508" y="26298"/>
                    </a:cubicBezTo>
                    <a:cubicBezTo>
                      <a:pt x="93793" y="21853"/>
                      <a:pt x="88713" y="31378"/>
                      <a:pt x="82363" y="2248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20" name="Freeform 319">
                <a:extLst>
                  <a:ext uri="{FF2B5EF4-FFF2-40B4-BE49-F238E27FC236}">
                    <a16:creationId xmlns:a16="http://schemas.microsoft.com/office/drawing/2014/main" id="{F7A47594-F789-F660-9B28-93D7F16C35C7}"/>
                  </a:ext>
                </a:extLst>
              </p:cNvPr>
              <p:cNvSpPr/>
              <p:nvPr/>
            </p:nvSpPr>
            <p:spPr>
              <a:xfrm>
                <a:off x="7975627" y="3235759"/>
                <a:ext cx="489920" cy="488515"/>
              </a:xfrm>
              <a:custGeom>
                <a:avLst/>
                <a:gdLst>
                  <a:gd name="connsiteX0" fmla="*/ 481665 w 489920"/>
                  <a:gd name="connsiteY0" fmla="*/ 51636 h 488515"/>
                  <a:gd name="connsiteX1" fmla="*/ 476585 w 489920"/>
                  <a:gd name="connsiteY1" fmla="*/ 39570 h 488515"/>
                  <a:gd name="connsiteX2" fmla="*/ 457535 w 489920"/>
                  <a:gd name="connsiteY2" fmla="*/ 26870 h 488515"/>
                  <a:gd name="connsiteX3" fmla="*/ 456265 w 489920"/>
                  <a:gd name="connsiteY3" fmla="*/ 10995 h 488515"/>
                  <a:gd name="connsiteX4" fmla="*/ 444200 w 489920"/>
                  <a:gd name="connsiteY4" fmla="*/ 2740 h 488515"/>
                  <a:gd name="connsiteX5" fmla="*/ 393400 w 489920"/>
                  <a:gd name="connsiteY5" fmla="*/ 6550 h 488515"/>
                  <a:gd name="connsiteX6" fmla="*/ 355935 w 489920"/>
                  <a:gd name="connsiteY6" fmla="*/ 200 h 488515"/>
                  <a:gd name="connsiteX7" fmla="*/ 290530 w 489920"/>
                  <a:gd name="connsiteY7" fmla="*/ 23061 h 488515"/>
                  <a:gd name="connsiteX8" fmla="*/ 278465 w 489920"/>
                  <a:gd name="connsiteY8" fmla="*/ 45920 h 488515"/>
                  <a:gd name="connsiteX9" fmla="*/ 277830 w 489920"/>
                  <a:gd name="connsiteY9" fmla="*/ 49095 h 488515"/>
                  <a:gd name="connsiteX10" fmla="*/ 235921 w 489920"/>
                  <a:gd name="connsiteY10" fmla="*/ 66240 h 488515"/>
                  <a:gd name="connsiteX11" fmla="*/ 216235 w 489920"/>
                  <a:gd name="connsiteY11" fmla="*/ 68781 h 488515"/>
                  <a:gd name="connsiteX12" fmla="*/ 201630 w 489920"/>
                  <a:gd name="connsiteY12" fmla="*/ 53540 h 488515"/>
                  <a:gd name="connsiteX13" fmla="*/ 188296 w 489920"/>
                  <a:gd name="connsiteY13" fmla="*/ 84020 h 488515"/>
                  <a:gd name="connsiteX14" fmla="*/ 141940 w 489920"/>
                  <a:gd name="connsiteY14" fmla="*/ 181175 h 488515"/>
                  <a:gd name="connsiteX15" fmla="*/ 101300 w 489920"/>
                  <a:gd name="connsiteY15" fmla="*/ 217370 h 488515"/>
                  <a:gd name="connsiteX16" fmla="*/ 85425 w 489920"/>
                  <a:gd name="connsiteY16" fmla="*/ 217370 h 488515"/>
                  <a:gd name="connsiteX17" fmla="*/ 87330 w 489920"/>
                  <a:gd name="connsiteY17" fmla="*/ 246581 h 488515"/>
                  <a:gd name="connsiteX18" fmla="*/ 76535 w 489920"/>
                  <a:gd name="connsiteY18" fmla="*/ 241500 h 488515"/>
                  <a:gd name="connsiteX19" fmla="*/ 35896 w 489920"/>
                  <a:gd name="connsiteY19" fmla="*/ 264995 h 488515"/>
                  <a:gd name="connsiteX20" fmla="*/ 39071 w 489920"/>
                  <a:gd name="connsiteY20" fmla="*/ 268806 h 488515"/>
                  <a:gd name="connsiteX21" fmla="*/ 51771 w 489920"/>
                  <a:gd name="connsiteY21" fmla="*/ 264995 h 488515"/>
                  <a:gd name="connsiteX22" fmla="*/ 67646 w 489920"/>
                  <a:gd name="connsiteY22" fmla="*/ 284045 h 488515"/>
                  <a:gd name="connsiteX23" fmla="*/ 92410 w 489920"/>
                  <a:gd name="connsiteY23" fmla="*/ 289125 h 488515"/>
                  <a:gd name="connsiteX24" fmla="*/ 93046 w 489920"/>
                  <a:gd name="connsiteY24" fmla="*/ 295475 h 488515"/>
                  <a:gd name="connsiteX25" fmla="*/ 68280 w 489920"/>
                  <a:gd name="connsiteY25" fmla="*/ 290395 h 488515"/>
                  <a:gd name="connsiteX26" fmla="*/ 96221 w 489920"/>
                  <a:gd name="connsiteY26" fmla="*/ 321511 h 488515"/>
                  <a:gd name="connsiteX27" fmla="*/ 56215 w 489920"/>
                  <a:gd name="connsiteY27" fmla="*/ 291031 h 488515"/>
                  <a:gd name="connsiteX28" fmla="*/ 53675 w 489920"/>
                  <a:gd name="connsiteY28" fmla="*/ 284045 h 488515"/>
                  <a:gd name="connsiteX29" fmla="*/ 971 w 489920"/>
                  <a:gd name="connsiteY29" fmla="*/ 285950 h 488515"/>
                  <a:gd name="connsiteX30" fmla="*/ 27005 w 489920"/>
                  <a:gd name="connsiteY30" fmla="*/ 304365 h 488515"/>
                  <a:gd name="connsiteX31" fmla="*/ 37800 w 489920"/>
                  <a:gd name="connsiteY31" fmla="*/ 319606 h 488515"/>
                  <a:gd name="connsiteX32" fmla="*/ 54946 w 489920"/>
                  <a:gd name="connsiteY32" fmla="*/ 313890 h 488515"/>
                  <a:gd name="connsiteX33" fmla="*/ 78440 w 489920"/>
                  <a:gd name="connsiteY33" fmla="*/ 327861 h 488515"/>
                  <a:gd name="connsiteX34" fmla="*/ 84790 w 489920"/>
                  <a:gd name="connsiteY34" fmla="*/ 327225 h 488515"/>
                  <a:gd name="connsiteX35" fmla="*/ 91140 w 489920"/>
                  <a:gd name="connsiteY35" fmla="*/ 326590 h 488515"/>
                  <a:gd name="connsiteX36" fmla="*/ 91775 w 489920"/>
                  <a:gd name="connsiteY36" fmla="*/ 336115 h 488515"/>
                  <a:gd name="connsiteX37" fmla="*/ 108285 w 489920"/>
                  <a:gd name="connsiteY37" fmla="*/ 343100 h 488515"/>
                  <a:gd name="connsiteX38" fmla="*/ 120350 w 489920"/>
                  <a:gd name="connsiteY38" fmla="*/ 323415 h 488515"/>
                  <a:gd name="connsiteX39" fmla="*/ 128605 w 489920"/>
                  <a:gd name="connsiteY39" fmla="*/ 322145 h 488515"/>
                  <a:gd name="connsiteX40" fmla="*/ 126700 w 489920"/>
                  <a:gd name="connsiteY40" fmla="*/ 331036 h 488515"/>
                  <a:gd name="connsiteX41" fmla="*/ 161625 w 489920"/>
                  <a:gd name="connsiteY41" fmla="*/ 325320 h 488515"/>
                  <a:gd name="connsiteX42" fmla="*/ 152735 w 489920"/>
                  <a:gd name="connsiteY42" fmla="*/ 339290 h 488515"/>
                  <a:gd name="connsiteX43" fmla="*/ 187025 w 489920"/>
                  <a:gd name="connsiteY43" fmla="*/ 338020 h 488515"/>
                  <a:gd name="connsiteX44" fmla="*/ 199725 w 489920"/>
                  <a:gd name="connsiteY44" fmla="*/ 376756 h 488515"/>
                  <a:gd name="connsiteX45" fmla="*/ 208615 w 489920"/>
                  <a:gd name="connsiteY45" fmla="*/ 377390 h 488515"/>
                  <a:gd name="connsiteX46" fmla="*/ 217505 w 489920"/>
                  <a:gd name="connsiteY46" fmla="*/ 378025 h 488515"/>
                  <a:gd name="connsiteX47" fmla="*/ 225760 w 489920"/>
                  <a:gd name="connsiteY47" fmla="*/ 378661 h 488515"/>
                  <a:gd name="connsiteX48" fmla="*/ 267671 w 489920"/>
                  <a:gd name="connsiteY48" fmla="*/ 411681 h 488515"/>
                  <a:gd name="connsiteX49" fmla="*/ 260050 w 489920"/>
                  <a:gd name="connsiteY49" fmla="*/ 419936 h 488515"/>
                  <a:gd name="connsiteX50" fmla="*/ 236555 w 489920"/>
                  <a:gd name="connsiteY50" fmla="*/ 482165 h 488515"/>
                  <a:gd name="connsiteX51" fmla="*/ 272750 w 489920"/>
                  <a:gd name="connsiteY51" fmla="*/ 488515 h 488515"/>
                  <a:gd name="connsiteX52" fmla="*/ 273385 w 489920"/>
                  <a:gd name="connsiteY52" fmla="*/ 487245 h 488515"/>
                  <a:gd name="connsiteX53" fmla="*/ 272115 w 489920"/>
                  <a:gd name="connsiteY53" fmla="*/ 478990 h 488515"/>
                  <a:gd name="connsiteX54" fmla="*/ 286085 w 489920"/>
                  <a:gd name="connsiteY54" fmla="*/ 468831 h 488515"/>
                  <a:gd name="connsiteX55" fmla="*/ 266400 w 489920"/>
                  <a:gd name="connsiteY55" fmla="*/ 430731 h 488515"/>
                  <a:gd name="connsiteX56" fmla="*/ 275925 w 489920"/>
                  <a:gd name="connsiteY56" fmla="*/ 435811 h 488515"/>
                  <a:gd name="connsiteX57" fmla="*/ 295610 w 489920"/>
                  <a:gd name="connsiteY57" fmla="*/ 404695 h 488515"/>
                  <a:gd name="connsiteX58" fmla="*/ 317835 w 489920"/>
                  <a:gd name="connsiteY58" fmla="*/ 379931 h 488515"/>
                  <a:gd name="connsiteX59" fmla="*/ 303865 w 489920"/>
                  <a:gd name="connsiteY59" fmla="*/ 289125 h 488515"/>
                  <a:gd name="connsiteX60" fmla="*/ 311485 w 489920"/>
                  <a:gd name="connsiteY60" fmla="*/ 289761 h 488515"/>
                  <a:gd name="connsiteX61" fmla="*/ 319105 w 489920"/>
                  <a:gd name="connsiteY61" fmla="*/ 290395 h 488515"/>
                  <a:gd name="connsiteX62" fmla="*/ 328630 w 489920"/>
                  <a:gd name="connsiteY62" fmla="*/ 281506 h 488515"/>
                  <a:gd name="connsiteX63" fmla="*/ 351490 w 489920"/>
                  <a:gd name="connsiteY63" fmla="*/ 298015 h 488515"/>
                  <a:gd name="connsiteX64" fmla="*/ 394035 w 489920"/>
                  <a:gd name="connsiteY64" fmla="*/ 292300 h 488515"/>
                  <a:gd name="connsiteX65" fmla="*/ 395305 w 489920"/>
                  <a:gd name="connsiteY65" fmla="*/ 261186 h 488515"/>
                  <a:gd name="connsiteX66" fmla="*/ 440390 w 489920"/>
                  <a:gd name="connsiteY66" fmla="*/ 237056 h 488515"/>
                  <a:gd name="connsiteX67" fmla="*/ 439755 w 489920"/>
                  <a:gd name="connsiteY67" fmla="*/ 192606 h 488515"/>
                  <a:gd name="connsiteX68" fmla="*/ 434675 w 489920"/>
                  <a:gd name="connsiteY68" fmla="*/ 198320 h 488515"/>
                  <a:gd name="connsiteX69" fmla="*/ 407371 w 489920"/>
                  <a:gd name="connsiteY69" fmla="*/ 184350 h 488515"/>
                  <a:gd name="connsiteX70" fmla="*/ 417530 w 489920"/>
                  <a:gd name="connsiteY70" fmla="*/ 170381 h 488515"/>
                  <a:gd name="connsiteX71" fmla="*/ 421975 w 489920"/>
                  <a:gd name="connsiteY71" fmla="*/ 155140 h 488515"/>
                  <a:gd name="connsiteX72" fmla="*/ 449915 w 489920"/>
                  <a:gd name="connsiteY72" fmla="*/ 162761 h 488515"/>
                  <a:gd name="connsiteX73" fmla="*/ 463885 w 489920"/>
                  <a:gd name="connsiteY73" fmla="*/ 123390 h 488515"/>
                  <a:gd name="connsiteX74" fmla="*/ 489921 w 489920"/>
                  <a:gd name="connsiteY74" fmla="*/ 53540 h 488515"/>
                  <a:gd name="connsiteX75" fmla="*/ 481665 w 489920"/>
                  <a:gd name="connsiteY75" fmla="*/ 51636 h 488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489920" h="488515">
                    <a:moveTo>
                      <a:pt x="481665" y="51636"/>
                    </a:moveTo>
                    <a:cubicBezTo>
                      <a:pt x="471505" y="46556"/>
                      <a:pt x="477855" y="47825"/>
                      <a:pt x="476585" y="39570"/>
                    </a:cubicBezTo>
                    <a:cubicBezTo>
                      <a:pt x="475315" y="31950"/>
                      <a:pt x="460075" y="33856"/>
                      <a:pt x="457535" y="26870"/>
                    </a:cubicBezTo>
                    <a:cubicBezTo>
                      <a:pt x="455630" y="22425"/>
                      <a:pt x="459440" y="15440"/>
                      <a:pt x="456265" y="10995"/>
                    </a:cubicBezTo>
                    <a:cubicBezTo>
                      <a:pt x="453725" y="7186"/>
                      <a:pt x="448646" y="4011"/>
                      <a:pt x="444200" y="2740"/>
                    </a:cubicBezTo>
                    <a:cubicBezTo>
                      <a:pt x="428325" y="-1070"/>
                      <a:pt x="409275" y="10361"/>
                      <a:pt x="393400" y="6550"/>
                    </a:cubicBezTo>
                    <a:cubicBezTo>
                      <a:pt x="381335" y="4011"/>
                      <a:pt x="369905" y="-1070"/>
                      <a:pt x="355935" y="200"/>
                    </a:cubicBezTo>
                    <a:cubicBezTo>
                      <a:pt x="339425" y="2105"/>
                      <a:pt x="301960" y="9725"/>
                      <a:pt x="290530" y="23061"/>
                    </a:cubicBezTo>
                    <a:cubicBezTo>
                      <a:pt x="285450" y="28775"/>
                      <a:pt x="284815" y="41475"/>
                      <a:pt x="278465" y="45920"/>
                    </a:cubicBezTo>
                    <a:lnTo>
                      <a:pt x="277830" y="49095"/>
                    </a:lnTo>
                    <a:cubicBezTo>
                      <a:pt x="270210" y="52270"/>
                      <a:pt x="239096" y="59890"/>
                      <a:pt x="235921" y="66240"/>
                    </a:cubicBezTo>
                    <a:lnTo>
                      <a:pt x="216235" y="68781"/>
                    </a:lnTo>
                    <a:cubicBezTo>
                      <a:pt x="202265" y="66875"/>
                      <a:pt x="216871" y="56081"/>
                      <a:pt x="201630" y="53540"/>
                    </a:cubicBezTo>
                    <a:cubicBezTo>
                      <a:pt x="200360" y="53540"/>
                      <a:pt x="188930" y="81481"/>
                      <a:pt x="188296" y="84020"/>
                    </a:cubicBezTo>
                    <a:cubicBezTo>
                      <a:pt x="172421" y="119581"/>
                      <a:pt x="167340" y="151331"/>
                      <a:pt x="141940" y="181175"/>
                    </a:cubicBezTo>
                    <a:cubicBezTo>
                      <a:pt x="131146" y="193875"/>
                      <a:pt x="114635" y="207211"/>
                      <a:pt x="101300" y="217370"/>
                    </a:cubicBezTo>
                    <a:cubicBezTo>
                      <a:pt x="96855" y="220545"/>
                      <a:pt x="87330" y="215465"/>
                      <a:pt x="85425" y="217370"/>
                    </a:cubicBezTo>
                    <a:cubicBezTo>
                      <a:pt x="80980" y="222450"/>
                      <a:pt x="89235" y="242136"/>
                      <a:pt x="87330" y="246581"/>
                    </a:cubicBezTo>
                    <a:cubicBezTo>
                      <a:pt x="85425" y="250390"/>
                      <a:pt x="80346" y="242136"/>
                      <a:pt x="76535" y="241500"/>
                    </a:cubicBezTo>
                    <a:cubicBezTo>
                      <a:pt x="72725" y="240865"/>
                      <a:pt x="35260" y="262456"/>
                      <a:pt x="35896" y="264995"/>
                    </a:cubicBezTo>
                    <a:cubicBezTo>
                      <a:pt x="35896" y="266900"/>
                      <a:pt x="37165" y="268170"/>
                      <a:pt x="39071" y="268806"/>
                    </a:cubicBezTo>
                    <a:cubicBezTo>
                      <a:pt x="44785" y="270075"/>
                      <a:pt x="46055" y="263725"/>
                      <a:pt x="51771" y="264995"/>
                    </a:cubicBezTo>
                    <a:cubicBezTo>
                      <a:pt x="61296" y="266900"/>
                      <a:pt x="55580" y="283411"/>
                      <a:pt x="67646" y="284045"/>
                    </a:cubicBezTo>
                    <a:cubicBezTo>
                      <a:pt x="81615" y="285315"/>
                      <a:pt x="82885" y="279600"/>
                      <a:pt x="92410" y="289125"/>
                    </a:cubicBezTo>
                    <a:cubicBezTo>
                      <a:pt x="93680" y="290395"/>
                      <a:pt x="94950" y="294840"/>
                      <a:pt x="93046" y="295475"/>
                    </a:cubicBezTo>
                    <a:cubicBezTo>
                      <a:pt x="92410" y="296111"/>
                      <a:pt x="70821" y="277695"/>
                      <a:pt x="68280" y="290395"/>
                    </a:cubicBezTo>
                    <a:cubicBezTo>
                      <a:pt x="66375" y="299920"/>
                      <a:pt x="109555" y="312620"/>
                      <a:pt x="96221" y="321511"/>
                    </a:cubicBezTo>
                    <a:cubicBezTo>
                      <a:pt x="86696" y="327861"/>
                      <a:pt x="54310" y="300556"/>
                      <a:pt x="56215" y="291031"/>
                    </a:cubicBezTo>
                    <a:cubicBezTo>
                      <a:pt x="56850" y="288490"/>
                      <a:pt x="54946" y="285950"/>
                      <a:pt x="53675" y="284045"/>
                    </a:cubicBezTo>
                    <a:cubicBezTo>
                      <a:pt x="47325" y="276425"/>
                      <a:pt x="5415" y="273886"/>
                      <a:pt x="971" y="285950"/>
                    </a:cubicBezTo>
                    <a:cubicBezTo>
                      <a:pt x="-5379" y="304365"/>
                      <a:pt x="21290" y="301825"/>
                      <a:pt x="27005" y="304365"/>
                    </a:cubicBezTo>
                    <a:cubicBezTo>
                      <a:pt x="30815" y="305636"/>
                      <a:pt x="32721" y="316431"/>
                      <a:pt x="37800" y="319606"/>
                    </a:cubicBezTo>
                    <a:cubicBezTo>
                      <a:pt x="50500" y="325956"/>
                      <a:pt x="47325" y="316431"/>
                      <a:pt x="54946" y="313890"/>
                    </a:cubicBezTo>
                    <a:cubicBezTo>
                      <a:pt x="62565" y="311350"/>
                      <a:pt x="72090" y="325956"/>
                      <a:pt x="78440" y="327861"/>
                    </a:cubicBezTo>
                    <a:cubicBezTo>
                      <a:pt x="80346" y="328495"/>
                      <a:pt x="82250" y="327861"/>
                      <a:pt x="84790" y="327225"/>
                    </a:cubicBezTo>
                    <a:cubicBezTo>
                      <a:pt x="86696" y="327225"/>
                      <a:pt x="89235" y="325320"/>
                      <a:pt x="91140" y="326590"/>
                    </a:cubicBezTo>
                    <a:cubicBezTo>
                      <a:pt x="92410" y="327861"/>
                      <a:pt x="92410" y="331670"/>
                      <a:pt x="91775" y="336115"/>
                    </a:cubicBezTo>
                    <a:cubicBezTo>
                      <a:pt x="96855" y="338020"/>
                      <a:pt x="103840" y="344370"/>
                      <a:pt x="108285" y="343100"/>
                    </a:cubicBezTo>
                    <a:cubicBezTo>
                      <a:pt x="119080" y="339925"/>
                      <a:pt x="100665" y="326590"/>
                      <a:pt x="120350" y="323415"/>
                    </a:cubicBezTo>
                    <a:cubicBezTo>
                      <a:pt x="122890" y="322781"/>
                      <a:pt x="126700" y="319606"/>
                      <a:pt x="128605" y="322145"/>
                    </a:cubicBezTo>
                    <a:cubicBezTo>
                      <a:pt x="130510" y="324686"/>
                      <a:pt x="125430" y="328495"/>
                      <a:pt x="126700" y="331036"/>
                    </a:cubicBezTo>
                    <a:cubicBezTo>
                      <a:pt x="133050" y="344370"/>
                      <a:pt x="154005" y="317700"/>
                      <a:pt x="161625" y="325320"/>
                    </a:cubicBezTo>
                    <a:cubicBezTo>
                      <a:pt x="165435" y="329131"/>
                      <a:pt x="149560" y="334845"/>
                      <a:pt x="152735" y="339290"/>
                    </a:cubicBezTo>
                    <a:cubicBezTo>
                      <a:pt x="164800" y="356436"/>
                      <a:pt x="176230" y="331670"/>
                      <a:pt x="187025" y="338020"/>
                    </a:cubicBezTo>
                    <a:cubicBezTo>
                      <a:pt x="188930" y="339290"/>
                      <a:pt x="192105" y="370406"/>
                      <a:pt x="199725" y="376756"/>
                    </a:cubicBezTo>
                    <a:cubicBezTo>
                      <a:pt x="201630" y="378661"/>
                      <a:pt x="205440" y="377390"/>
                      <a:pt x="208615" y="377390"/>
                    </a:cubicBezTo>
                    <a:cubicBezTo>
                      <a:pt x="211790" y="377390"/>
                      <a:pt x="214330" y="378025"/>
                      <a:pt x="217505" y="378025"/>
                    </a:cubicBezTo>
                    <a:cubicBezTo>
                      <a:pt x="220046" y="378025"/>
                      <a:pt x="223221" y="377390"/>
                      <a:pt x="225760" y="378661"/>
                    </a:cubicBezTo>
                    <a:cubicBezTo>
                      <a:pt x="233380" y="381200"/>
                      <a:pt x="265765" y="404695"/>
                      <a:pt x="267671" y="411681"/>
                    </a:cubicBezTo>
                    <a:lnTo>
                      <a:pt x="260050" y="419936"/>
                    </a:lnTo>
                    <a:cubicBezTo>
                      <a:pt x="254971" y="429461"/>
                      <a:pt x="231475" y="474545"/>
                      <a:pt x="236555" y="482165"/>
                    </a:cubicBezTo>
                    <a:cubicBezTo>
                      <a:pt x="239730" y="485975"/>
                      <a:pt x="265130" y="487881"/>
                      <a:pt x="272750" y="488515"/>
                    </a:cubicBezTo>
                    <a:lnTo>
                      <a:pt x="273385" y="487245"/>
                    </a:lnTo>
                    <a:cubicBezTo>
                      <a:pt x="272750" y="484706"/>
                      <a:pt x="270846" y="481531"/>
                      <a:pt x="272115" y="478990"/>
                    </a:cubicBezTo>
                    <a:cubicBezTo>
                      <a:pt x="272115" y="478990"/>
                      <a:pt x="286085" y="468831"/>
                      <a:pt x="286085" y="468831"/>
                    </a:cubicBezTo>
                    <a:cubicBezTo>
                      <a:pt x="294975" y="442161"/>
                      <a:pt x="252430" y="440256"/>
                      <a:pt x="266400" y="430731"/>
                    </a:cubicBezTo>
                    <a:cubicBezTo>
                      <a:pt x="269575" y="428825"/>
                      <a:pt x="272115" y="436445"/>
                      <a:pt x="275925" y="435811"/>
                    </a:cubicBezTo>
                    <a:cubicBezTo>
                      <a:pt x="307675" y="428825"/>
                      <a:pt x="294340" y="407870"/>
                      <a:pt x="295610" y="404695"/>
                    </a:cubicBezTo>
                    <a:cubicBezTo>
                      <a:pt x="299421" y="395170"/>
                      <a:pt x="313390" y="389456"/>
                      <a:pt x="317835" y="379931"/>
                    </a:cubicBezTo>
                    <a:cubicBezTo>
                      <a:pt x="332440" y="351356"/>
                      <a:pt x="291165" y="301190"/>
                      <a:pt x="303865" y="289125"/>
                    </a:cubicBezTo>
                    <a:cubicBezTo>
                      <a:pt x="305771" y="287220"/>
                      <a:pt x="308946" y="289125"/>
                      <a:pt x="311485" y="289761"/>
                    </a:cubicBezTo>
                    <a:cubicBezTo>
                      <a:pt x="314025" y="289761"/>
                      <a:pt x="317200" y="291031"/>
                      <a:pt x="319105" y="290395"/>
                    </a:cubicBezTo>
                    <a:cubicBezTo>
                      <a:pt x="320375" y="289761"/>
                      <a:pt x="324821" y="280870"/>
                      <a:pt x="328630" y="281506"/>
                    </a:cubicBezTo>
                    <a:cubicBezTo>
                      <a:pt x="336885" y="282775"/>
                      <a:pt x="343235" y="296745"/>
                      <a:pt x="351490" y="298015"/>
                    </a:cubicBezTo>
                    <a:cubicBezTo>
                      <a:pt x="356571" y="298650"/>
                      <a:pt x="388955" y="294206"/>
                      <a:pt x="394035" y="292300"/>
                    </a:cubicBezTo>
                    <a:cubicBezTo>
                      <a:pt x="425785" y="280870"/>
                      <a:pt x="385146" y="269440"/>
                      <a:pt x="395305" y="261186"/>
                    </a:cubicBezTo>
                    <a:cubicBezTo>
                      <a:pt x="407371" y="251661"/>
                      <a:pt x="430230" y="251661"/>
                      <a:pt x="440390" y="237056"/>
                    </a:cubicBezTo>
                    <a:cubicBezTo>
                      <a:pt x="444835" y="230706"/>
                      <a:pt x="451185" y="197050"/>
                      <a:pt x="439755" y="192606"/>
                    </a:cubicBezTo>
                    <a:cubicBezTo>
                      <a:pt x="437215" y="191970"/>
                      <a:pt x="437215" y="197686"/>
                      <a:pt x="434675" y="198320"/>
                    </a:cubicBezTo>
                    <a:cubicBezTo>
                      <a:pt x="432135" y="198956"/>
                      <a:pt x="409275" y="186890"/>
                      <a:pt x="407371" y="184350"/>
                    </a:cubicBezTo>
                    <a:cubicBezTo>
                      <a:pt x="398480" y="171650"/>
                      <a:pt x="416260" y="173556"/>
                      <a:pt x="417530" y="170381"/>
                    </a:cubicBezTo>
                    <a:cubicBezTo>
                      <a:pt x="420705" y="162761"/>
                      <a:pt x="404196" y="155140"/>
                      <a:pt x="421975" y="155140"/>
                    </a:cubicBezTo>
                    <a:cubicBezTo>
                      <a:pt x="430865" y="155140"/>
                      <a:pt x="441025" y="163395"/>
                      <a:pt x="449915" y="162761"/>
                    </a:cubicBezTo>
                    <a:cubicBezTo>
                      <a:pt x="453725" y="162125"/>
                      <a:pt x="460075" y="127836"/>
                      <a:pt x="463885" y="123390"/>
                    </a:cubicBezTo>
                    <a:cubicBezTo>
                      <a:pt x="470871" y="114500"/>
                      <a:pt x="488650" y="75765"/>
                      <a:pt x="489921" y="53540"/>
                    </a:cubicBezTo>
                    <a:cubicBezTo>
                      <a:pt x="488650" y="56081"/>
                      <a:pt x="484205" y="52906"/>
                      <a:pt x="481665" y="5163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321" name="Freeform 320">
              <a:extLst>
                <a:ext uri="{FF2B5EF4-FFF2-40B4-BE49-F238E27FC236}">
                  <a16:creationId xmlns:a16="http://schemas.microsoft.com/office/drawing/2014/main" id="{09390DC7-53C4-B766-D048-2F95D63236AF}"/>
                </a:ext>
              </a:extLst>
            </p:cNvPr>
            <p:cNvSpPr/>
            <p:nvPr/>
          </p:nvSpPr>
          <p:spPr>
            <a:xfrm>
              <a:off x="8239122" y="3219450"/>
              <a:ext cx="49895" cy="10674"/>
            </a:xfrm>
            <a:custGeom>
              <a:avLst/>
              <a:gdLst>
                <a:gd name="connsiteX0" fmla="*/ 49895 w 49895"/>
                <a:gd name="connsiteY0" fmla="*/ 0 h 10674"/>
                <a:gd name="connsiteX1" fmla="*/ 365 w 49895"/>
                <a:gd name="connsiteY1" fmla="*/ 9525 h 10674"/>
                <a:gd name="connsiteX2" fmla="*/ 49895 w 49895"/>
                <a:gd name="connsiteY2" fmla="*/ 0 h 1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95" h="10674">
                  <a:moveTo>
                    <a:pt x="49895" y="0"/>
                  </a:moveTo>
                  <a:cubicBezTo>
                    <a:pt x="23226" y="1270"/>
                    <a:pt x="-3445" y="635"/>
                    <a:pt x="365" y="9525"/>
                  </a:cubicBezTo>
                  <a:cubicBezTo>
                    <a:pt x="2270" y="14605"/>
                    <a:pt x="44815" y="1270"/>
                    <a:pt x="49895" y="0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22" name="Freeform 321">
              <a:extLst>
                <a:ext uri="{FF2B5EF4-FFF2-40B4-BE49-F238E27FC236}">
                  <a16:creationId xmlns:a16="http://schemas.microsoft.com/office/drawing/2014/main" id="{BD540A6C-853F-37A6-C5F6-3D1D19C55126}"/>
                </a:ext>
              </a:extLst>
            </p:cNvPr>
            <p:cNvSpPr/>
            <p:nvPr/>
          </p:nvSpPr>
          <p:spPr>
            <a:xfrm>
              <a:off x="8175250" y="3253740"/>
              <a:ext cx="26167" cy="34909"/>
            </a:xfrm>
            <a:custGeom>
              <a:avLst/>
              <a:gdLst>
                <a:gd name="connsiteX0" fmla="*/ 2642 w 26167"/>
                <a:gd name="connsiteY0" fmla="*/ 33655 h 34909"/>
                <a:gd name="connsiteX1" fmla="*/ 26137 w 26167"/>
                <a:gd name="connsiteY1" fmla="*/ 0 h 34909"/>
                <a:gd name="connsiteX2" fmla="*/ 2642 w 26167"/>
                <a:gd name="connsiteY2" fmla="*/ 33655 h 3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67" h="34909">
                  <a:moveTo>
                    <a:pt x="2642" y="33655"/>
                  </a:moveTo>
                  <a:cubicBezTo>
                    <a:pt x="17248" y="41910"/>
                    <a:pt x="26773" y="6985"/>
                    <a:pt x="26137" y="0"/>
                  </a:cubicBezTo>
                  <a:cubicBezTo>
                    <a:pt x="23598" y="3175"/>
                    <a:pt x="-9423" y="26670"/>
                    <a:pt x="2642" y="33655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23" name="Freeform 322">
              <a:extLst>
                <a:ext uri="{FF2B5EF4-FFF2-40B4-BE49-F238E27FC236}">
                  <a16:creationId xmlns:a16="http://schemas.microsoft.com/office/drawing/2014/main" id="{B2F82DB4-F038-11A7-1670-8B3DD30BDD03}"/>
                </a:ext>
              </a:extLst>
            </p:cNvPr>
            <p:cNvSpPr/>
            <p:nvPr/>
          </p:nvSpPr>
          <p:spPr>
            <a:xfrm>
              <a:off x="10285851" y="2819400"/>
              <a:ext cx="1068411" cy="896620"/>
            </a:xfrm>
            <a:custGeom>
              <a:avLst/>
              <a:gdLst>
                <a:gd name="connsiteX0" fmla="*/ 60567 w 1068411"/>
                <a:gd name="connsiteY0" fmla="*/ 871855 h 896620"/>
                <a:gd name="connsiteX1" fmla="*/ 92317 w 1068411"/>
                <a:gd name="connsiteY1" fmla="*/ 882650 h 896620"/>
                <a:gd name="connsiteX2" fmla="*/ 141847 w 1068411"/>
                <a:gd name="connsiteY2" fmla="*/ 824230 h 896620"/>
                <a:gd name="connsiteX3" fmla="*/ 180582 w 1068411"/>
                <a:gd name="connsiteY3" fmla="*/ 821690 h 896620"/>
                <a:gd name="connsiteX4" fmla="*/ 232017 w 1068411"/>
                <a:gd name="connsiteY4" fmla="*/ 803275 h 896620"/>
                <a:gd name="connsiteX5" fmla="*/ 275197 w 1068411"/>
                <a:gd name="connsiteY5" fmla="*/ 809625 h 896620"/>
                <a:gd name="connsiteX6" fmla="*/ 339332 w 1068411"/>
                <a:gd name="connsiteY6" fmla="*/ 805180 h 896620"/>
                <a:gd name="connsiteX7" fmla="*/ 347586 w 1068411"/>
                <a:gd name="connsiteY7" fmla="*/ 814070 h 896620"/>
                <a:gd name="connsiteX8" fmla="*/ 439026 w 1068411"/>
                <a:gd name="connsiteY8" fmla="*/ 828675 h 896620"/>
                <a:gd name="connsiteX9" fmla="*/ 461886 w 1068411"/>
                <a:gd name="connsiteY9" fmla="*/ 823595 h 896620"/>
                <a:gd name="connsiteX10" fmla="*/ 471411 w 1068411"/>
                <a:gd name="connsiteY10" fmla="*/ 841375 h 896620"/>
                <a:gd name="connsiteX11" fmla="*/ 483476 w 1068411"/>
                <a:gd name="connsiteY11" fmla="*/ 840105 h 896620"/>
                <a:gd name="connsiteX12" fmla="*/ 480936 w 1068411"/>
                <a:gd name="connsiteY12" fmla="*/ 852805 h 896620"/>
                <a:gd name="connsiteX13" fmla="*/ 509511 w 1068411"/>
                <a:gd name="connsiteY13" fmla="*/ 843915 h 896620"/>
                <a:gd name="connsiteX14" fmla="*/ 531101 w 1068411"/>
                <a:gd name="connsiteY14" fmla="*/ 866775 h 896620"/>
                <a:gd name="connsiteX15" fmla="*/ 539357 w 1068411"/>
                <a:gd name="connsiteY15" fmla="*/ 872490 h 896620"/>
                <a:gd name="connsiteX16" fmla="*/ 550151 w 1068411"/>
                <a:gd name="connsiteY16" fmla="*/ 843280 h 896620"/>
                <a:gd name="connsiteX17" fmla="*/ 578092 w 1068411"/>
                <a:gd name="connsiteY17" fmla="*/ 849630 h 896620"/>
                <a:gd name="connsiteX18" fmla="*/ 595872 w 1068411"/>
                <a:gd name="connsiteY18" fmla="*/ 829310 h 896620"/>
                <a:gd name="connsiteX19" fmla="*/ 609842 w 1068411"/>
                <a:gd name="connsiteY19" fmla="*/ 852805 h 896620"/>
                <a:gd name="connsiteX20" fmla="*/ 638417 w 1068411"/>
                <a:gd name="connsiteY20" fmla="*/ 843280 h 896620"/>
                <a:gd name="connsiteX21" fmla="*/ 651751 w 1068411"/>
                <a:gd name="connsiteY21" fmla="*/ 866775 h 896620"/>
                <a:gd name="connsiteX22" fmla="*/ 658736 w 1068411"/>
                <a:gd name="connsiteY22" fmla="*/ 869315 h 896620"/>
                <a:gd name="connsiteX23" fmla="*/ 657467 w 1068411"/>
                <a:gd name="connsiteY23" fmla="*/ 857250 h 896620"/>
                <a:gd name="connsiteX24" fmla="*/ 701282 w 1068411"/>
                <a:gd name="connsiteY24" fmla="*/ 824230 h 896620"/>
                <a:gd name="connsiteX25" fmla="*/ 728586 w 1068411"/>
                <a:gd name="connsiteY25" fmla="*/ 871220 h 896620"/>
                <a:gd name="connsiteX26" fmla="*/ 764782 w 1068411"/>
                <a:gd name="connsiteY26" fmla="*/ 842010 h 896620"/>
                <a:gd name="connsiteX27" fmla="*/ 785736 w 1068411"/>
                <a:gd name="connsiteY27" fmla="*/ 852170 h 896620"/>
                <a:gd name="connsiteX28" fmla="*/ 823836 w 1068411"/>
                <a:gd name="connsiteY28" fmla="*/ 838200 h 896620"/>
                <a:gd name="connsiteX29" fmla="*/ 872732 w 1068411"/>
                <a:gd name="connsiteY29" fmla="*/ 875665 h 896620"/>
                <a:gd name="connsiteX30" fmla="*/ 879082 w 1068411"/>
                <a:gd name="connsiteY30" fmla="*/ 864235 h 896620"/>
                <a:gd name="connsiteX31" fmla="*/ 860667 w 1068411"/>
                <a:gd name="connsiteY31" fmla="*/ 817245 h 896620"/>
                <a:gd name="connsiteX32" fmla="*/ 870826 w 1068411"/>
                <a:gd name="connsiteY32" fmla="*/ 787400 h 896620"/>
                <a:gd name="connsiteX33" fmla="*/ 871461 w 1068411"/>
                <a:gd name="connsiteY33" fmla="*/ 772795 h 896620"/>
                <a:gd name="connsiteX34" fmla="*/ 872097 w 1068411"/>
                <a:gd name="connsiteY34" fmla="*/ 765175 h 896620"/>
                <a:gd name="connsiteX35" fmla="*/ 903847 w 1068411"/>
                <a:gd name="connsiteY35" fmla="*/ 726440 h 896620"/>
                <a:gd name="connsiteX36" fmla="*/ 900672 w 1068411"/>
                <a:gd name="connsiteY36" fmla="*/ 717550 h 896620"/>
                <a:gd name="connsiteX37" fmla="*/ 903847 w 1068411"/>
                <a:gd name="connsiteY37" fmla="*/ 713740 h 896620"/>
                <a:gd name="connsiteX38" fmla="*/ 911467 w 1068411"/>
                <a:gd name="connsiteY38" fmla="*/ 714375 h 896620"/>
                <a:gd name="connsiteX39" fmla="*/ 926072 w 1068411"/>
                <a:gd name="connsiteY39" fmla="*/ 715645 h 896620"/>
                <a:gd name="connsiteX40" fmla="*/ 933692 w 1068411"/>
                <a:gd name="connsiteY40" fmla="*/ 716280 h 896620"/>
                <a:gd name="connsiteX41" fmla="*/ 945757 w 1068411"/>
                <a:gd name="connsiteY41" fmla="*/ 702310 h 896620"/>
                <a:gd name="connsiteX42" fmla="*/ 994017 w 1068411"/>
                <a:gd name="connsiteY42" fmla="*/ 698500 h 896620"/>
                <a:gd name="connsiteX43" fmla="*/ 992111 w 1068411"/>
                <a:gd name="connsiteY43" fmla="*/ 686435 h 896620"/>
                <a:gd name="connsiteX44" fmla="*/ 964807 w 1068411"/>
                <a:gd name="connsiteY44" fmla="*/ 662305 h 896620"/>
                <a:gd name="connsiteX45" fmla="*/ 969251 w 1068411"/>
                <a:gd name="connsiteY45" fmla="*/ 652145 h 896620"/>
                <a:gd name="connsiteX46" fmla="*/ 957822 w 1068411"/>
                <a:gd name="connsiteY46" fmla="*/ 625475 h 896620"/>
                <a:gd name="connsiteX47" fmla="*/ 966711 w 1068411"/>
                <a:gd name="connsiteY47" fmla="*/ 617855 h 896620"/>
                <a:gd name="connsiteX48" fmla="*/ 945757 w 1068411"/>
                <a:gd name="connsiteY48" fmla="*/ 592455 h 896620"/>
                <a:gd name="connsiteX49" fmla="*/ 956551 w 1068411"/>
                <a:gd name="connsiteY49" fmla="*/ 584835 h 896620"/>
                <a:gd name="connsiteX50" fmla="*/ 911467 w 1068411"/>
                <a:gd name="connsiteY50" fmla="*/ 537845 h 896620"/>
                <a:gd name="connsiteX51" fmla="*/ 922261 w 1068411"/>
                <a:gd name="connsiteY51" fmla="*/ 517525 h 896620"/>
                <a:gd name="connsiteX52" fmla="*/ 922261 w 1068411"/>
                <a:gd name="connsiteY52" fmla="*/ 501650 h 896620"/>
                <a:gd name="connsiteX53" fmla="*/ 963536 w 1068411"/>
                <a:gd name="connsiteY53" fmla="*/ 495935 h 896620"/>
                <a:gd name="connsiteX54" fmla="*/ 971157 w 1068411"/>
                <a:gd name="connsiteY54" fmla="*/ 510540 h 896620"/>
                <a:gd name="connsiteX55" fmla="*/ 978776 w 1068411"/>
                <a:gd name="connsiteY55" fmla="*/ 510540 h 896620"/>
                <a:gd name="connsiteX56" fmla="*/ 1009892 w 1068411"/>
                <a:gd name="connsiteY56" fmla="*/ 511175 h 896620"/>
                <a:gd name="connsiteX57" fmla="*/ 1046722 w 1068411"/>
                <a:gd name="connsiteY57" fmla="*/ 462280 h 896620"/>
                <a:gd name="connsiteX58" fmla="*/ 1068311 w 1068411"/>
                <a:gd name="connsiteY58" fmla="*/ 452120 h 896620"/>
                <a:gd name="connsiteX59" fmla="*/ 1065136 w 1068411"/>
                <a:gd name="connsiteY59" fmla="*/ 430530 h 896620"/>
                <a:gd name="connsiteX60" fmla="*/ 1034657 w 1068411"/>
                <a:gd name="connsiteY60" fmla="*/ 419735 h 896620"/>
                <a:gd name="connsiteX61" fmla="*/ 1025767 w 1068411"/>
                <a:gd name="connsiteY61" fmla="*/ 386715 h 896620"/>
                <a:gd name="connsiteX62" fmla="*/ 1016876 w 1068411"/>
                <a:gd name="connsiteY62" fmla="*/ 391160 h 896620"/>
                <a:gd name="connsiteX63" fmla="*/ 1004176 w 1068411"/>
                <a:gd name="connsiteY63" fmla="*/ 380365 h 896620"/>
                <a:gd name="connsiteX64" fmla="*/ 955282 w 1068411"/>
                <a:gd name="connsiteY64" fmla="*/ 384810 h 896620"/>
                <a:gd name="connsiteX65" fmla="*/ 950201 w 1068411"/>
                <a:gd name="connsiteY65" fmla="*/ 335280 h 896620"/>
                <a:gd name="connsiteX66" fmla="*/ 945122 w 1068411"/>
                <a:gd name="connsiteY66" fmla="*/ 339090 h 896620"/>
                <a:gd name="connsiteX67" fmla="*/ 940042 w 1068411"/>
                <a:gd name="connsiteY67" fmla="*/ 330200 h 896620"/>
                <a:gd name="connsiteX68" fmla="*/ 888607 w 1068411"/>
                <a:gd name="connsiteY68" fmla="*/ 312420 h 896620"/>
                <a:gd name="connsiteX69" fmla="*/ 872097 w 1068411"/>
                <a:gd name="connsiteY69" fmla="*/ 274320 h 896620"/>
                <a:gd name="connsiteX70" fmla="*/ 854317 w 1068411"/>
                <a:gd name="connsiteY70" fmla="*/ 267335 h 896620"/>
                <a:gd name="connsiteX71" fmla="*/ 861936 w 1068411"/>
                <a:gd name="connsiteY71" fmla="*/ 241300 h 896620"/>
                <a:gd name="connsiteX72" fmla="*/ 843522 w 1068411"/>
                <a:gd name="connsiteY72" fmla="*/ 240665 h 896620"/>
                <a:gd name="connsiteX73" fmla="*/ 842251 w 1068411"/>
                <a:gd name="connsiteY73" fmla="*/ 231140 h 896620"/>
                <a:gd name="connsiteX74" fmla="*/ 814311 w 1068411"/>
                <a:gd name="connsiteY74" fmla="*/ 216535 h 896620"/>
                <a:gd name="connsiteX75" fmla="*/ 828282 w 1068411"/>
                <a:gd name="connsiteY75" fmla="*/ 183515 h 896620"/>
                <a:gd name="connsiteX76" fmla="*/ 828282 w 1068411"/>
                <a:gd name="connsiteY76" fmla="*/ 170815 h 896620"/>
                <a:gd name="connsiteX77" fmla="*/ 835267 w 1068411"/>
                <a:gd name="connsiteY77" fmla="*/ 167005 h 896620"/>
                <a:gd name="connsiteX78" fmla="*/ 806057 w 1068411"/>
                <a:gd name="connsiteY78" fmla="*/ 127635 h 896620"/>
                <a:gd name="connsiteX79" fmla="*/ 810501 w 1068411"/>
                <a:gd name="connsiteY79" fmla="*/ 67945 h 896620"/>
                <a:gd name="connsiteX80" fmla="*/ 785736 w 1068411"/>
                <a:gd name="connsiteY80" fmla="*/ 64770 h 896620"/>
                <a:gd name="connsiteX81" fmla="*/ 729222 w 1068411"/>
                <a:gd name="connsiteY81" fmla="*/ 29210 h 896620"/>
                <a:gd name="connsiteX82" fmla="*/ 719061 w 1068411"/>
                <a:gd name="connsiteY82" fmla="*/ 36830 h 896620"/>
                <a:gd name="connsiteX83" fmla="*/ 693661 w 1068411"/>
                <a:gd name="connsiteY83" fmla="*/ 36830 h 896620"/>
                <a:gd name="connsiteX84" fmla="*/ 656197 w 1068411"/>
                <a:gd name="connsiteY84" fmla="*/ 72390 h 896620"/>
                <a:gd name="connsiteX85" fmla="*/ 641592 w 1068411"/>
                <a:gd name="connsiteY85" fmla="*/ 24765 h 896620"/>
                <a:gd name="connsiteX86" fmla="*/ 572376 w 1068411"/>
                <a:gd name="connsiteY86" fmla="*/ 32385 h 896620"/>
                <a:gd name="connsiteX87" fmla="*/ 555232 w 1068411"/>
                <a:gd name="connsiteY87" fmla="*/ 9525 h 896620"/>
                <a:gd name="connsiteX88" fmla="*/ 502526 w 1068411"/>
                <a:gd name="connsiteY88" fmla="*/ 2540 h 896620"/>
                <a:gd name="connsiteX89" fmla="*/ 500622 w 1068411"/>
                <a:gd name="connsiteY89" fmla="*/ 0 h 896620"/>
                <a:gd name="connsiteX90" fmla="*/ 465697 w 1068411"/>
                <a:gd name="connsiteY90" fmla="*/ 27940 h 896620"/>
                <a:gd name="connsiteX91" fmla="*/ 448551 w 1068411"/>
                <a:gd name="connsiteY91" fmla="*/ 73025 h 896620"/>
                <a:gd name="connsiteX92" fmla="*/ 439661 w 1068411"/>
                <a:gd name="connsiteY92" fmla="*/ 71755 h 896620"/>
                <a:gd name="connsiteX93" fmla="*/ 430772 w 1068411"/>
                <a:gd name="connsiteY93" fmla="*/ 70485 h 896620"/>
                <a:gd name="connsiteX94" fmla="*/ 421882 w 1068411"/>
                <a:gd name="connsiteY94" fmla="*/ 69215 h 896620"/>
                <a:gd name="connsiteX95" fmla="*/ 415532 w 1068411"/>
                <a:gd name="connsiteY95" fmla="*/ 79375 h 896620"/>
                <a:gd name="connsiteX96" fmla="*/ 400292 w 1068411"/>
                <a:gd name="connsiteY96" fmla="*/ 68580 h 896620"/>
                <a:gd name="connsiteX97" fmla="*/ 345682 w 1068411"/>
                <a:gd name="connsiteY97" fmla="*/ 106680 h 896620"/>
                <a:gd name="connsiteX98" fmla="*/ 345682 w 1068411"/>
                <a:gd name="connsiteY98" fmla="*/ 107315 h 896620"/>
                <a:gd name="connsiteX99" fmla="*/ 332347 w 1068411"/>
                <a:gd name="connsiteY99" fmla="*/ 167005 h 896620"/>
                <a:gd name="connsiteX100" fmla="*/ 371717 w 1068411"/>
                <a:gd name="connsiteY100" fmla="*/ 179070 h 896620"/>
                <a:gd name="connsiteX101" fmla="*/ 359651 w 1068411"/>
                <a:gd name="connsiteY101" fmla="*/ 186055 h 896620"/>
                <a:gd name="connsiteX102" fmla="*/ 355842 w 1068411"/>
                <a:gd name="connsiteY102" fmla="*/ 205105 h 896620"/>
                <a:gd name="connsiteX103" fmla="*/ 317742 w 1068411"/>
                <a:gd name="connsiteY103" fmla="*/ 205105 h 896620"/>
                <a:gd name="connsiteX104" fmla="*/ 307582 w 1068411"/>
                <a:gd name="connsiteY104" fmla="*/ 236855 h 896620"/>
                <a:gd name="connsiteX105" fmla="*/ 262497 w 1068411"/>
                <a:gd name="connsiteY105" fmla="*/ 274320 h 896620"/>
                <a:gd name="connsiteX106" fmla="*/ 268847 w 1068411"/>
                <a:gd name="connsiteY106" fmla="*/ 314325 h 896620"/>
                <a:gd name="connsiteX107" fmla="*/ 247892 w 1068411"/>
                <a:gd name="connsiteY107" fmla="*/ 359410 h 896620"/>
                <a:gd name="connsiteX108" fmla="*/ 276467 w 1068411"/>
                <a:gd name="connsiteY108" fmla="*/ 391795 h 896620"/>
                <a:gd name="connsiteX109" fmla="*/ 270117 w 1068411"/>
                <a:gd name="connsiteY109" fmla="*/ 395605 h 896620"/>
                <a:gd name="connsiteX110" fmla="*/ 243447 w 1068411"/>
                <a:gd name="connsiteY110" fmla="*/ 369570 h 896620"/>
                <a:gd name="connsiteX111" fmla="*/ 225667 w 1068411"/>
                <a:gd name="connsiteY111" fmla="*/ 377190 h 896620"/>
                <a:gd name="connsiteX112" fmla="*/ 212332 w 1068411"/>
                <a:gd name="connsiteY112" fmla="*/ 377825 h 896620"/>
                <a:gd name="connsiteX113" fmla="*/ 200901 w 1068411"/>
                <a:gd name="connsiteY113" fmla="*/ 403225 h 896620"/>
                <a:gd name="connsiteX114" fmla="*/ 167882 w 1068411"/>
                <a:gd name="connsiteY114" fmla="*/ 408305 h 896620"/>
                <a:gd name="connsiteX115" fmla="*/ 171057 w 1068411"/>
                <a:gd name="connsiteY115" fmla="*/ 433070 h 896620"/>
                <a:gd name="connsiteX116" fmla="*/ 163436 w 1068411"/>
                <a:gd name="connsiteY116" fmla="*/ 432435 h 896620"/>
                <a:gd name="connsiteX117" fmla="*/ 155817 w 1068411"/>
                <a:gd name="connsiteY117" fmla="*/ 431800 h 896620"/>
                <a:gd name="connsiteX118" fmla="*/ 148197 w 1068411"/>
                <a:gd name="connsiteY118" fmla="*/ 431165 h 896620"/>
                <a:gd name="connsiteX119" fmla="*/ 125336 w 1068411"/>
                <a:gd name="connsiteY119" fmla="*/ 454025 h 896620"/>
                <a:gd name="connsiteX120" fmla="*/ 96761 w 1068411"/>
                <a:gd name="connsiteY120" fmla="*/ 440055 h 896620"/>
                <a:gd name="connsiteX121" fmla="*/ 91682 w 1068411"/>
                <a:gd name="connsiteY121" fmla="*/ 446405 h 896620"/>
                <a:gd name="connsiteX122" fmla="*/ 24372 w 1068411"/>
                <a:gd name="connsiteY122" fmla="*/ 446405 h 896620"/>
                <a:gd name="connsiteX123" fmla="*/ 84061 w 1068411"/>
                <a:gd name="connsiteY123" fmla="*/ 673100 h 896620"/>
                <a:gd name="connsiteX124" fmla="*/ 42786 w 1068411"/>
                <a:gd name="connsiteY124" fmla="*/ 699770 h 896620"/>
                <a:gd name="connsiteX125" fmla="*/ 2782 w 1068411"/>
                <a:gd name="connsiteY125" fmla="*/ 750570 h 896620"/>
                <a:gd name="connsiteX126" fmla="*/ 5322 w 1068411"/>
                <a:gd name="connsiteY126" fmla="*/ 769620 h 896620"/>
                <a:gd name="connsiteX127" fmla="*/ 14847 w 1068411"/>
                <a:gd name="connsiteY127" fmla="*/ 766445 h 896620"/>
                <a:gd name="connsiteX128" fmla="*/ 50407 w 1068411"/>
                <a:gd name="connsiteY128" fmla="*/ 786765 h 896620"/>
                <a:gd name="connsiteX129" fmla="*/ 56757 w 1068411"/>
                <a:gd name="connsiteY129" fmla="*/ 845820 h 896620"/>
                <a:gd name="connsiteX130" fmla="*/ 46597 w 1068411"/>
                <a:gd name="connsiteY130" fmla="*/ 883920 h 896620"/>
                <a:gd name="connsiteX131" fmla="*/ 53582 w 1068411"/>
                <a:gd name="connsiteY131" fmla="*/ 896620 h 896620"/>
                <a:gd name="connsiteX132" fmla="*/ 54851 w 1068411"/>
                <a:gd name="connsiteY132" fmla="*/ 895985 h 896620"/>
                <a:gd name="connsiteX133" fmla="*/ 60567 w 1068411"/>
                <a:gd name="connsiteY133" fmla="*/ 871855 h 896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068411" h="896620">
                  <a:moveTo>
                    <a:pt x="60567" y="871855"/>
                  </a:moveTo>
                  <a:cubicBezTo>
                    <a:pt x="77711" y="868045"/>
                    <a:pt x="87236" y="882015"/>
                    <a:pt x="92317" y="882650"/>
                  </a:cubicBezTo>
                  <a:cubicBezTo>
                    <a:pt x="112001" y="885190"/>
                    <a:pt x="132322" y="828040"/>
                    <a:pt x="141847" y="824230"/>
                  </a:cubicBezTo>
                  <a:cubicBezTo>
                    <a:pt x="152642" y="819785"/>
                    <a:pt x="169151" y="824230"/>
                    <a:pt x="180582" y="821690"/>
                  </a:cubicBezTo>
                  <a:cubicBezTo>
                    <a:pt x="197726" y="817880"/>
                    <a:pt x="214872" y="804545"/>
                    <a:pt x="232017" y="803275"/>
                  </a:cubicBezTo>
                  <a:cubicBezTo>
                    <a:pt x="245986" y="802005"/>
                    <a:pt x="261226" y="808990"/>
                    <a:pt x="275197" y="809625"/>
                  </a:cubicBezTo>
                  <a:cubicBezTo>
                    <a:pt x="294247" y="810260"/>
                    <a:pt x="320917" y="800100"/>
                    <a:pt x="339332" y="805180"/>
                  </a:cubicBezTo>
                  <a:cubicBezTo>
                    <a:pt x="343142" y="806450"/>
                    <a:pt x="343776" y="812165"/>
                    <a:pt x="347586" y="814070"/>
                  </a:cubicBezTo>
                  <a:cubicBezTo>
                    <a:pt x="354572" y="816610"/>
                    <a:pt x="429501" y="828040"/>
                    <a:pt x="439026" y="828675"/>
                  </a:cubicBezTo>
                  <a:cubicBezTo>
                    <a:pt x="446647" y="829310"/>
                    <a:pt x="454267" y="822960"/>
                    <a:pt x="461886" y="823595"/>
                  </a:cubicBezTo>
                  <a:cubicBezTo>
                    <a:pt x="479032" y="824230"/>
                    <a:pt x="464426" y="833755"/>
                    <a:pt x="471411" y="841375"/>
                  </a:cubicBezTo>
                  <a:cubicBezTo>
                    <a:pt x="473951" y="844550"/>
                    <a:pt x="480936" y="836930"/>
                    <a:pt x="483476" y="840105"/>
                  </a:cubicBezTo>
                  <a:cubicBezTo>
                    <a:pt x="486017" y="843915"/>
                    <a:pt x="477761" y="849630"/>
                    <a:pt x="480936" y="852805"/>
                  </a:cubicBezTo>
                  <a:cubicBezTo>
                    <a:pt x="488557" y="860425"/>
                    <a:pt x="504432" y="844550"/>
                    <a:pt x="509511" y="843915"/>
                  </a:cubicBezTo>
                  <a:cubicBezTo>
                    <a:pt x="548882" y="836295"/>
                    <a:pt x="527292" y="863600"/>
                    <a:pt x="531101" y="866775"/>
                  </a:cubicBezTo>
                  <a:lnTo>
                    <a:pt x="539357" y="872490"/>
                  </a:lnTo>
                  <a:cubicBezTo>
                    <a:pt x="549517" y="867410"/>
                    <a:pt x="539357" y="845820"/>
                    <a:pt x="550151" y="843280"/>
                  </a:cubicBezTo>
                  <a:cubicBezTo>
                    <a:pt x="558407" y="841375"/>
                    <a:pt x="567932" y="856615"/>
                    <a:pt x="578092" y="849630"/>
                  </a:cubicBezTo>
                  <a:cubicBezTo>
                    <a:pt x="579997" y="848360"/>
                    <a:pt x="592697" y="826135"/>
                    <a:pt x="595872" y="829310"/>
                  </a:cubicBezTo>
                  <a:cubicBezTo>
                    <a:pt x="598411" y="831215"/>
                    <a:pt x="600951" y="853440"/>
                    <a:pt x="609842" y="852805"/>
                  </a:cubicBezTo>
                  <a:cubicBezTo>
                    <a:pt x="618732" y="852170"/>
                    <a:pt x="625082" y="833755"/>
                    <a:pt x="638417" y="843280"/>
                  </a:cubicBezTo>
                  <a:cubicBezTo>
                    <a:pt x="646036" y="848995"/>
                    <a:pt x="641592" y="861695"/>
                    <a:pt x="651751" y="866775"/>
                  </a:cubicBezTo>
                  <a:cubicBezTo>
                    <a:pt x="654292" y="868045"/>
                    <a:pt x="658736" y="871855"/>
                    <a:pt x="658736" y="869315"/>
                  </a:cubicBezTo>
                  <a:cubicBezTo>
                    <a:pt x="658736" y="869315"/>
                    <a:pt x="657467" y="857250"/>
                    <a:pt x="657467" y="857250"/>
                  </a:cubicBezTo>
                  <a:cubicBezTo>
                    <a:pt x="659372" y="846455"/>
                    <a:pt x="687947" y="817245"/>
                    <a:pt x="701282" y="824230"/>
                  </a:cubicBezTo>
                  <a:cubicBezTo>
                    <a:pt x="715886" y="831850"/>
                    <a:pt x="713347" y="868045"/>
                    <a:pt x="728586" y="871220"/>
                  </a:cubicBezTo>
                  <a:cubicBezTo>
                    <a:pt x="741286" y="873760"/>
                    <a:pt x="748907" y="842645"/>
                    <a:pt x="764782" y="842010"/>
                  </a:cubicBezTo>
                  <a:cubicBezTo>
                    <a:pt x="771132" y="842010"/>
                    <a:pt x="779386" y="852805"/>
                    <a:pt x="785736" y="852170"/>
                  </a:cubicBezTo>
                  <a:cubicBezTo>
                    <a:pt x="798436" y="850265"/>
                    <a:pt x="806692" y="834390"/>
                    <a:pt x="823836" y="838200"/>
                  </a:cubicBezTo>
                  <a:cubicBezTo>
                    <a:pt x="842886" y="842645"/>
                    <a:pt x="850507" y="880110"/>
                    <a:pt x="872732" y="875665"/>
                  </a:cubicBezTo>
                  <a:lnTo>
                    <a:pt x="879082" y="864235"/>
                  </a:lnTo>
                  <a:cubicBezTo>
                    <a:pt x="886701" y="850265"/>
                    <a:pt x="866382" y="829945"/>
                    <a:pt x="860667" y="817245"/>
                  </a:cubicBezTo>
                  <a:cubicBezTo>
                    <a:pt x="856222" y="807720"/>
                    <a:pt x="868286" y="796290"/>
                    <a:pt x="870826" y="787400"/>
                  </a:cubicBezTo>
                  <a:lnTo>
                    <a:pt x="871461" y="772795"/>
                  </a:lnTo>
                  <a:cubicBezTo>
                    <a:pt x="871461" y="770255"/>
                    <a:pt x="870826" y="767715"/>
                    <a:pt x="872097" y="765175"/>
                  </a:cubicBezTo>
                  <a:cubicBezTo>
                    <a:pt x="875272" y="755650"/>
                    <a:pt x="903847" y="727075"/>
                    <a:pt x="903847" y="726440"/>
                  </a:cubicBezTo>
                  <a:cubicBezTo>
                    <a:pt x="903847" y="711835"/>
                    <a:pt x="890511" y="727710"/>
                    <a:pt x="900672" y="717550"/>
                  </a:cubicBezTo>
                  <a:cubicBezTo>
                    <a:pt x="901942" y="716280"/>
                    <a:pt x="902576" y="714375"/>
                    <a:pt x="903847" y="713740"/>
                  </a:cubicBezTo>
                  <a:cubicBezTo>
                    <a:pt x="906386" y="713105"/>
                    <a:pt x="908926" y="714375"/>
                    <a:pt x="911467" y="714375"/>
                  </a:cubicBezTo>
                  <a:cubicBezTo>
                    <a:pt x="916547" y="715010"/>
                    <a:pt x="921626" y="715010"/>
                    <a:pt x="926072" y="715645"/>
                  </a:cubicBezTo>
                  <a:cubicBezTo>
                    <a:pt x="928611" y="715645"/>
                    <a:pt x="931151" y="717550"/>
                    <a:pt x="933692" y="716280"/>
                  </a:cubicBezTo>
                  <a:cubicBezTo>
                    <a:pt x="933692" y="716280"/>
                    <a:pt x="945122" y="702310"/>
                    <a:pt x="945757" y="702310"/>
                  </a:cubicBezTo>
                  <a:cubicBezTo>
                    <a:pt x="955917" y="696595"/>
                    <a:pt x="981951" y="699770"/>
                    <a:pt x="994017" y="698500"/>
                  </a:cubicBezTo>
                  <a:lnTo>
                    <a:pt x="992111" y="686435"/>
                  </a:lnTo>
                  <a:cubicBezTo>
                    <a:pt x="986397" y="676910"/>
                    <a:pt x="969251" y="671830"/>
                    <a:pt x="964807" y="662305"/>
                  </a:cubicBezTo>
                  <a:cubicBezTo>
                    <a:pt x="963536" y="659130"/>
                    <a:pt x="969251" y="655955"/>
                    <a:pt x="969251" y="652145"/>
                  </a:cubicBezTo>
                  <a:cubicBezTo>
                    <a:pt x="968617" y="643890"/>
                    <a:pt x="956551" y="633730"/>
                    <a:pt x="957822" y="625475"/>
                  </a:cubicBezTo>
                  <a:cubicBezTo>
                    <a:pt x="957822" y="625475"/>
                    <a:pt x="966711" y="617855"/>
                    <a:pt x="966711" y="617855"/>
                  </a:cubicBezTo>
                  <a:cubicBezTo>
                    <a:pt x="966711" y="611505"/>
                    <a:pt x="944486" y="601345"/>
                    <a:pt x="945757" y="592455"/>
                  </a:cubicBezTo>
                  <a:cubicBezTo>
                    <a:pt x="946392" y="588010"/>
                    <a:pt x="954647" y="588645"/>
                    <a:pt x="956551" y="584835"/>
                  </a:cubicBezTo>
                  <a:cubicBezTo>
                    <a:pt x="960997" y="574040"/>
                    <a:pt x="912736" y="547370"/>
                    <a:pt x="911467" y="537845"/>
                  </a:cubicBezTo>
                  <a:cubicBezTo>
                    <a:pt x="910832" y="533400"/>
                    <a:pt x="920992" y="522605"/>
                    <a:pt x="922261" y="517525"/>
                  </a:cubicBezTo>
                  <a:cubicBezTo>
                    <a:pt x="923532" y="512445"/>
                    <a:pt x="920357" y="506730"/>
                    <a:pt x="922261" y="501650"/>
                  </a:cubicBezTo>
                  <a:cubicBezTo>
                    <a:pt x="923532" y="496570"/>
                    <a:pt x="959092" y="492760"/>
                    <a:pt x="963536" y="495935"/>
                  </a:cubicBezTo>
                  <a:cubicBezTo>
                    <a:pt x="967982" y="498475"/>
                    <a:pt x="966711" y="507365"/>
                    <a:pt x="971157" y="510540"/>
                  </a:cubicBezTo>
                  <a:cubicBezTo>
                    <a:pt x="973061" y="511810"/>
                    <a:pt x="976236" y="510540"/>
                    <a:pt x="978776" y="510540"/>
                  </a:cubicBezTo>
                  <a:cubicBezTo>
                    <a:pt x="987032" y="510540"/>
                    <a:pt x="1002272" y="513715"/>
                    <a:pt x="1009892" y="511175"/>
                  </a:cubicBezTo>
                  <a:cubicBezTo>
                    <a:pt x="1032751" y="502285"/>
                    <a:pt x="1034657" y="473710"/>
                    <a:pt x="1046722" y="462280"/>
                  </a:cubicBezTo>
                  <a:cubicBezTo>
                    <a:pt x="1051167" y="458470"/>
                    <a:pt x="1065136" y="456565"/>
                    <a:pt x="1068311" y="452120"/>
                  </a:cubicBezTo>
                  <a:cubicBezTo>
                    <a:pt x="1068947" y="450850"/>
                    <a:pt x="1066407" y="431800"/>
                    <a:pt x="1065136" y="430530"/>
                  </a:cubicBezTo>
                  <a:cubicBezTo>
                    <a:pt x="1058786" y="424180"/>
                    <a:pt x="1042911" y="424815"/>
                    <a:pt x="1034657" y="419735"/>
                  </a:cubicBezTo>
                  <a:cubicBezTo>
                    <a:pt x="1014972" y="407670"/>
                    <a:pt x="1042911" y="391160"/>
                    <a:pt x="1025767" y="386715"/>
                  </a:cubicBezTo>
                  <a:cubicBezTo>
                    <a:pt x="1023226" y="386080"/>
                    <a:pt x="1019417" y="391795"/>
                    <a:pt x="1016876" y="391160"/>
                  </a:cubicBezTo>
                  <a:cubicBezTo>
                    <a:pt x="1016876" y="391160"/>
                    <a:pt x="1004176" y="381000"/>
                    <a:pt x="1004176" y="380365"/>
                  </a:cubicBezTo>
                  <a:cubicBezTo>
                    <a:pt x="990207" y="375285"/>
                    <a:pt x="967347" y="389890"/>
                    <a:pt x="955282" y="384810"/>
                  </a:cubicBezTo>
                  <a:cubicBezTo>
                    <a:pt x="940042" y="377825"/>
                    <a:pt x="964172" y="339725"/>
                    <a:pt x="950201" y="335280"/>
                  </a:cubicBezTo>
                  <a:cubicBezTo>
                    <a:pt x="948297" y="334645"/>
                    <a:pt x="947026" y="339090"/>
                    <a:pt x="945122" y="339090"/>
                  </a:cubicBezTo>
                  <a:lnTo>
                    <a:pt x="940042" y="330200"/>
                  </a:lnTo>
                  <a:cubicBezTo>
                    <a:pt x="926072" y="321945"/>
                    <a:pt x="900672" y="325755"/>
                    <a:pt x="888607" y="312420"/>
                  </a:cubicBezTo>
                  <a:cubicBezTo>
                    <a:pt x="879717" y="302895"/>
                    <a:pt x="879717" y="284480"/>
                    <a:pt x="872097" y="274320"/>
                  </a:cubicBezTo>
                  <a:cubicBezTo>
                    <a:pt x="868286" y="269240"/>
                    <a:pt x="858761" y="271145"/>
                    <a:pt x="854317" y="267335"/>
                  </a:cubicBezTo>
                  <a:cubicBezTo>
                    <a:pt x="849872" y="264160"/>
                    <a:pt x="866382" y="243205"/>
                    <a:pt x="861936" y="241300"/>
                  </a:cubicBezTo>
                  <a:cubicBezTo>
                    <a:pt x="861936" y="241300"/>
                    <a:pt x="843522" y="240665"/>
                    <a:pt x="843522" y="240665"/>
                  </a:cubicBezTo>
                  <a:cubicBezTo>
                    <a:pt x="840982" y="238760"/>
                    <a:pt x="844157" y="234315"/>
                    <a:pt x="842251" y="231140"/>
                  </a:cubicBezTo>
                  <a:cubicBezTo>
                    <a:pt x="837172" y="223520"/>
                    <a:pt x="820026" y="223520"/>
                    <a:pt x="814311" y="216535"/>
                  </a:cubicBezTo>
                  <a:cubicBezTo>
                    <a:pt x="806692" y="207010"/>
                    <a:pt x="827647" y="184785"/>
                    <a:pt x="828282" y="183515"/>
                  </a:cubicBezTo>
                  <a:cubicBezTo>
                    <a:pt x="832726" y="174625"/>
                    <a:pt x="814947" y="172720"/>
                    <a:pt x="828282" y="170815"/>
                  </a:cubicBezTo>
                  <a:cubicBezTo>
                    <a:pt x="829551" y="170815"/>
                    <a:pt x="836536" y="171450"/>
                    <a:pt x="835267" y="167005"/>
                  </a:cubicBezTo>
                  <a:cubicBezTo>
                    <a:pt x="830822" y="151130"/>
                    <a:pt x="813042" y="140335"/>
                    <a:pt x="806057" y="127635"/>
                  </a:cubicBezTo>
                  <a:cubicBezTo>
                    <a:pt x="803517" y="122555"/>
                    <a:pt x="822567" y="86995"/>
                    <a:pt x="810501" y="67945"/>
                  </a:cubicBezTo>
                  <a:cubicBezTo>
                    <a:pt x="807326" y="62230"/>
                    <a:pt x="792722" y="70485"/>
                    <a:pt x="785736" y="64770"/>
                  </a:cubicBezTo>
                  <a:cubicBezTo>
                    <a:pt x="772401" y="53975"/>
                    <a:pt x="748907" y="26670"/>
                    <a:pt x="729222" y="29210"/>
                  </a:cubicBezTo>
                  <a:cubicBezTo>
                    <a:pt x="725411" y="29845"/>
                    <a:pt x="723507" y="35560"/>
                    <a:pt x="719061" y="36830"/>
                  </a:cubicBezTo>
                  <a:cubicBezTo>
                    <a:pt x="712711" y="38735"/>
                    <a:pt x="700011" y="31750"/>
                    <a:pt x="693661" y="36830"/>
                  </a:cubicBezTo>
                  <a:cubicBezTo>
                    <a:pt x="684136" y="44450"/>
                    <a:pt x="661276" y="72390"/>
                    <a:pt x="656197" y="72390"/>
                  </a:cubicBezTo>
                  <a:cubicBezTo>
                    <a:pt x="627622" y="71755"/>
                    <a:pt x="644132" y="26035"/>
                    <a:pt x="641592" y="24765"/>
                  </a:cubicBezTo>
                  <a:cubicBezTo>
                    <a:pt x="601586" y="-1270"/>
                    <a:pt x="593967" y="28575"/>
                    <a:pt x="572376" y="32385"/>
                  </a:cubicBezTo>
                  <a:cubicBezTo>
                    <a:pt x="562851" y="34290"/>
                    <a:pt x="560947" y="13335"/>
                    <a:pt x="555232" y="9525"/>
                  </a:cubicBezTo>
                  <a:cubicBezTo>
                    <a:pt x="529197" y="-10160"/>
                    <a:pt x="532372" y="36195"/>
                    <a:pt x="502526" y="2540"/>
                  </a:cubicBezTo>
                  <a:lnTo>
                    <a:pt x="500622" y="0"/>
                  </a:lnTo>
                  <a:cubicBezTo>
                    <a:pt x="491097" y="10160"/>
                    <a:pt x="473951" y="16510"/>
                    <a:pt x="465697" y="27940"/>
                  </a:cubicBezTo>
                  <a:cubicBezTo>
                    <a:pt x="460617" y="35560"/>
                    <a:pt x="449186" y="72390"/>
                    <a:pt x="448551" y="73025"/>
                  </a:cubicBezTo>
                  <a:cubicBezTo>
                    <a:pt x="446011" y="74930"/>
                    <a:pt x="442201" y="72390"/>
                    <a:pt x="439661" y="71755"/>
                  </a:cubicBezTo>
                  <a:cubicBezTo>
                    <a:pt x="436486" y="71120"/>
                    <a:pt x="433311" y="71120"/>
                    <a:pt x="430772" y="70485"/>
                  </a:cubicBezTo>
                  <a:cubicBezTo>
                    <a:pt x="427597" y="69850"/>
                    <a:pt x="424422" y="68580"/>
                    <a:pt x="421882" y="69215"/>
                  </a:cubicBezTo>
                  <a:cubicBezTo>
                    <a:pt x="421882" y="69215"/>
                    <a:pt x="415532" y="79375"/>
                    <a:pt x="415532" y="79375"/>
                  </a:cubicBezTo>
                  <a:cubicBezTo>
                    <a:pt x="411086" y="80010"/>
                    <a:pt x="404736" y="68580"/>
                    <a:pt x="400292" y="68580"/>
                  </a:cubicBezTo>
                  <a:cubicBezTo>
                    <a:pt x="378701" y="66675"/>
                    <a:pt x="372351" y="103505"/>
                    <a:pt x="345682" y="106680"/>
                  </a:cubicBezTo>
                  <a:lnTo>
                    <a:pt x="345682" y="107315"/>
                  </a:lnTo>
                  <a:cubicBezTo>
                    <a:pt x="350761" y="130175"/>
                    <a:pt x="333617" y="145415"/>
                    <a:pt x="332347" y="167005"/>
                  </a:cubicBezTo>
                  <a:cubicBezTo>
                    <a:pt x="331711" y="174625"/>
                    <a:pt x="378701" y="163830"/>
                    <a:pt x="371717" y="179070"/>
                  </a:cubicBezTo>
                  <a:cubicBezTo>
                    <a:pt x="371717" y="179070"/>
                    <a:pt x="359651" y="186055"/>
                    <a:pt x="359651" y="186055"/>
                  </a:cubicBezTo>
                  <a:cubicBezTo>
                    <a:pt x="357111" y="189865"/>
                    <a:pt x="359017" y="202565"/>
                    <a:pt x="355842" y="205105"/>
                  </a:cubicBezTo>
                  <a:cubicBezTo>
                    <a:pt x="347586" y="210820"/>
                    <a:pt x="325361" y="198755"/>
                    <a:pt x="317742" y="205105"/>
                  </a:cubicBezTo>
                  <a:cubicBezTo>
                    <a:pt x="310757" y="210820"/>
                    <a:pt x="313932" y="229870"/>
                    <a:pt x="307582" y="236855"/>
                  </a:cubicBezTo>
                  <a:cubicBezTo>
                    <a:pt x="292342" y="253365"/>
                    <a:pt x="282182" y="235585"/>
                    <a:pt x="262497" y="274320"/>
                  </a:cubicBezTo>
                  <a:cubicBezTo>
                    <a:pt x="258051" y="283210"/>
                    <a:pt x="270117" y="304165"/>
                    <a:pt x="268847" y="314325"/>
                  </a:cubicBezTo>
                  <a:cubicBezTo>
                    <a:pt x="266942" y="328930"/>
                    <a:pt x="245351" y="339725"/>
                    <a:pt x="247892" y="359410"/>
                  </a:cubicBezTo>
                  <a:cubicBezTo>
                    <a:pt x="248526" y="362585"/>
                    <a:pt x="291707" y="365760"/>
                    <a:pt x="276467" y="391795"/>
                  </a:cubicBezTo>
                  <a:cubicBezTo>
                    <a:pt x="275197" y="393700"/>
                    <a:pt x="272022" y="394335"/>
                    <a:pt x="270117" y="395605"/>
                  </a:cubicBezTo>
                  <a:cubicBezTo>
                    <a:pt x="233922" y="415925"/>
                    <a:pt x="258051" y="377190"/>
                    <a:pt x="243447" y="369570"/>
                  </a:cubicBezTo>
                  <a:cubicBezTo>
                    <a:pt x="237732" y="366395"/>
                    <a:pt x="232651" y="376555"/>
                    <a:pt x="225667" y="377190"/>
                  </a:cubicBezTo>
                  <a:cubicBezTo>
                    <a:pt x="221222" y="377190"/>
                    <a:pt x="215507" y="374650"/>
                    <a:pt x="212332" y="377825"/>
                  </a:cubicBezTo>
                  <a:cubicBezTo>
                    <a:pt x="205982" y="384175"/>
                    <a:pt x="212332" y="397510"/>
                    <a:pt x="200901" y="403225"/>
                  </a:cubicBezTo>
                  <a:cubicBezTo>
                    <a:pt x="193917" y="407035"/>
                    <a:pt x="172961" y="402590"/>
                    <a:pt x="167882" y="408305"/>
                  </a:cubicBezTo>
                  <a:cubicBezTo>
                    <a:pt x="164072" y="412115"/>
                    <a:pt x="178676" y="427990"/>
                    <a:pt x="171057" y="433070"/>
                  </a:cubicBezTo>
                  <a:cubicBezTo>
                    <a:pt x="169151" y="434340"/>
                    <a:pt x="165976" y="432435"/>
                    <a:pt x="163436" y="432435"/>
                  </a:cubicBezTo>
                  <a:cubicBezTo>
                    <a:pt x="160897" y="432435"/>
                    <a:pt x="158357" y="431800"/>
                    <a:pt x="155817" y="431800"/>
                  </a:cubicBezTo>
                  <a:cubicBezTo>
                    <a:pt x="153276" y="431800"/>
                    <a:pt x="150736" y="430530"/>
                    <a:pt x="148197" y="431165"/>
                  </a:cubicBezTo>
                  <a:cubicBezTo>
                    <a:pt x="139307" y="434975"/>
                    <a:pt x="134226" y="450850"/>
                    <a:pt x="125336" y="454025"/>
                  </a:cubicBezTo>
                  <a:cubicBezTo>
                    <a:pt x="112001" y="459105"/>
                    <a:pt x="106922" y="436880"/>
                    <a:pt x="96761" y="440055"/>
                  </a:cubicBezTo>
                  <a:cubicBezTo>
                    <a:pt x="94222" y="440690"/>
                    <a:pt x="94222" y="445135"/>
                    <a:pt x="91682" y="446405"/>
                  </a:cubicBezTo>
                  <a:cubicBezTo>
                    <a:pt x="82792" y="450850"/>
                    <a:pt x="31992" y="453390"/>
                    <a:pt x="24372" y="446405"/>
                  </a:cubicBezTo>
                  <a:cubicBezTo>
                    <a:pt x="34532" y="496570"/>
                    <a:pt x="98667" y="633095"/>
                    <a:pt x="84061" y="673100"/>
                  </a:cubicBezTo>
                  <a:cubicBezTo>
                    <a:pt x="79617" y="685800"/>
                    <a:pt x="53582" y="692785"/>
                    <a:pt x="42786" y="699770"/>
                  </a:cubicBezTo>
                  <a:cubicBezTo>
                    <a:pt x="23101" y="713105"/>
                    <a:pt x="14211" y="730250"/>
                    <a:pt x="2782" y="750570"/>
                  </a:cubicBezTo>
                  <a:cubicBezTo>
                    <a:pt x="-393" y="755650"/>
                    <a:pt x="-2299" y="765810"/>
                    <a:pt x="5322" y="769620"/>
                  </a:cubicBezTo>
                  <a:lnTo>
                    <a:pt x="14847" y="766445"/>
                  </a:lnTo>
                  <a:cubicBezTo>
                    <a:pt x="21197" y="768350"/>
                    <a:pt x="45961" y="782320"/>
                    <a:pt x="50407" y="786765"/>
                  </a:cubicBezTo>
                  <a:cubicBezTo>
                    <a:pt x="58026" y="794385"/>
                    <a:pt x="59932" y="835660"/>
                    <a:pt x="56757" y="845820"/>
                  </a:cubicBezTo>
                  <a:cubicBezTo>
                    <a:pt x="52947" y="858520"/>
                    <a:pt x="42151" y="866140"/>
                    <a:pt x="46597" y="883920"/>
                  </a:cubicBezTo>
                  <a:cubicBezTo>
                    <a:pt x="47867" y="888365"/>
                    <a:pt x="50407" y="892175"/>
                    <a:pt x="53582" y="896620"/>
                  </a:cubicBezTo>
                  <a:lnTo>
                    <a:pt x="54851" y="895985"/>
                  </a:lnTo>
                  <a:cubicBezTo>
                    <a:pt x="65011" y="894080"/>
                    <a:pt x="41517" y="876300"/>
                    <a:pt x="60567" y="871855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24" name="Freeform 323">
              <a:extLst>
                <a:ext uri="{FF2B5EF4-FFF2-40B4-BE49-F238E27FC236}">
                  <a16:creationId xmlns:a16="http://schemas.microsoft.com/office/drawing/2014/main" id="{B10E572E-635E-3CBA-59E8-D58F689744D3}"/>
                </a:ext>
              </a:extLst>
            </p:cNvPr>
            <p:cNvSpPr/>
            <p:nvPr/>
          </p:nvSpPr>
          <p:spPr>
            <a:xfrm>
              <a:off x="9873977" y="2944495"/>
              <a:ext cx="353833" cy="256470"/>
            </a:xfrm>
            <a:custGeom>
              <a:avLst/>
              <a:gdLst>
                <a:gd name="connsiteX0" fmla="*/ 353060 w 353833"/>
                <a:gd name="connsiteY0" fmla="*/ 149860 h 256470"/>
                <a:gd name="connsiteX1" fmla="*/ 330835 w 353833"/>
                <a:gd name="connsiteY1" fmla="*/ 135255 h 256470"/>
                <a:gd name="connsiteX2" fmla="*/ 324485 w 353833"/>
                <a:gd name="connsiteY2" fmla="*/ 116840 h 256470"/>
                <a:gd name="connsiteX3" fmla="*/ 260350 w 353833"/>
                <a:gd name="connsiteY3" fmla="*/ 121920 h 256470"/>
                <a:gd name="connsiteX4" fmla="*/ 260350 w 353833"/>
                <a:gd name="connsiteY4" fmla="*/ 115570 h 256470"/>
                <a:gd name="connsiteX5" fmla="*/ 198120 w 353833"/>
                <a:gd name="connsiteY5" fmla="*/ 92075 h 256470"/>
                <a:gd name="connsiteX6" fmla="*/ 190500 w 353833"/>
                <a:gd name="connsiteY6" fmla="*/ 80010 h 256470"/>
                <a:gd name="connsiteX7" fmla="*/ 179070 w 353833"/>
                <a:gd name="connsiteY7" fmla="*/ 85725 h 256470"/>
                <a:gd name="connsiteX8" fmla="*/ 177800 w 353833"/>
                <a:gd name="connsiteY8" fmla="*/ 95250 h 256470"/>
                <a:gd name="connsiteX9" fmla="*/ 168910 w 353833"/>
                <a:gd name="connsiteY9" fmla="*/ 95250 h 256470"/>
                <a:gd name="connsiteX10" fmla="*/ 177165 w 353833"/>
                <a:gd name="connsiteY10" fmla="*/ 141605 h 256470"/>
                <a:gd name="connsiteX11" fmla="*/ 98425 w 353833"/>
                <a:gd name="connsiteY11" fmla="*/ 139700 h 256470"/>
                <a:gd name="connsiteX12" fmla="*/ 130810 w 353833"/>
                <a:gd name="connsiteY12" fmla="*/ 105410 h 256470"/>
                <a:gd name="connsiteX13" fmla="*/ 146685 w 353833"/>
                <a:gd name="connsiteY13" fmla="*/ 79375 h 256470"/>
                <a:gd name="connsiteX14" fmla="*/ 156845 w 353833"/>
                <a:gd name="connsiteY14" fmla="*/ 0 h 256470"/>
                <a:gd name="connsiteX15" fmla="*/ 157480 w 353833"/>
                <a:gd name="connsiteY15" fmla="*/ 8255 h 256470"/>
                <a:gd name="connsiteX16" fmla="*/ 159385 w 353833"/>
                <a:gd name="connsiteY16" fmla="*/ 33655 h 256470"/>
                <a:gd name="connsiteX17" fmla="*/ 144145 w 353833"/>
                <a:gd name="connsiteY17" fmla="*/ 78105 h 256470"/>
                <a:gd name="connsiteX18" fmla="*/ 129540 w 353833"/>
                <a:gd name="connsiteY18" fmla="*/ 101600 h 256470"/>
                <a:gd name="connsiteX19" fmla="*/ 36830 w 353833"/>
                <a:gd name="connsiteY19" fmla="*/ 142240 h 256470"/>
                <a:gd name="connsiteX20" fmla="*/ 36830 w 353833"/>
                <a:gd name="connsiteY20" fmla="*/ 175895 h 256470"/>
                <a:gd name="connsiteX21" fmla="*/ 0 w 353833"/>
                <a:gd name="connsiteY21" fmla="*/ 229235 h 256470"/>
                <a:gd name="connsiteX22" fmla="*/ 347980 w 353833"/>
                <a:gd name="connsiteY22" fmla="*/ 244475 h 256470"/>
                <a:gd name="connsiteX23" fmla="*/ 349250 w 353833"/>
                <a:gd name="connsiteY23" fmla="*/ 243205 h 256470"/>
                <a:gd name="connsiteX24" fmla="*/ 353060 w 353833"/>
                <a:gd name="connsiteY24" fmla="*/ 149860 h 25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3833" h="256470">
                  <a:moveTo>
                    <a:pt x="353060" y="149860"/>
                  </a:moveTo>
                  <a:cubicBezTo>
                    <a:pt x="348615" y="137795"/>
                    <a:pt x="338455" y="139065"/>
                    <a:pt x="330835" y="135255"/>
                  </a:cubicBezTo>
                  <a:cubicBezTo>
                    <a:pt x="327025" y="133350"/>
                    <a:pt x="328930" y="118745"/>
                    <a:pt x="324485" y="116840"/>
                  </a:cubicBezTo>
                  <a:cubicBezTo>
                    <a:pt x="308610" y="109220"/>
                    <a:pt x="276225" y="130810"/>
                    <a:pt x="260350" y="121920"/>
                  </a:cubicBezTo>
                  <a:cubicBezTo>
                    <a:pt x="258445" y="120650"/>
                    <a:pt x="261620" y="117475"/>
                    <a:pt x="260350" y="115570"/>
                  </a:cubicBezTo>
                  <a:cubicBezTo>
                    <a:pt x="248285" y="103505"/>
                    <a:pt x="212725" y="102870"/>
                    <a:pt x="198120" y="92075"/>
                  </a:cubicBezTo>
                  <a:cubicBezTo>
                    <a:pt x="194310" y="89535"/>
                    <a:pt x="194945" y="81280"/>
                    <a:pt x="190500" y="80010"/>
                  </a:cubicBezTo>
                  <a:cubicBezTo>
                    <a:pt x="186690" y="78740"/>
                    <a:pt x="183515" y="84455"/>
                    <a:pt x="179070" y="85725"/>
                  </a:cubicBezTo>
                  <a:cubicBezTo>
                    <a:pt x="179070" y="90805"/>
                    <a:pt x="178435" y="94615"/>
                    <a:pt x="177800" y="95250"/>
                  </a:cubicBezTo>
                  <a:cubicBezTo>
                    <a:pt x="175260" y="97155"/>
                    <a:pt x="170815" y="93345"/>
                    <a:pt x="168910" y="95250"/>
                  </a:cubicBezTo>
                  <a:cubicBezTo>
                    <a:pt x="162560" y="101600"/>
                    <a:pt x="180975" y="132715"/>
                    <a:pt x="177165" y="141605"/>
                  </a:cubicBezTo>
                  <a:cubicBezTo>
                    <a:pt x="170180" y="158115"/>
                    <a:pt x="103505" y="147320"/>
                    <a:pt x="98425" y="139700"/>
                  </a:cubicBezTo>
                  <a:cubicBezTo>
                    <a:pt x="97155" y="137795"/>
                    <a:pt x="128270" y="109220"/>
                    <a:pt x="130810" y="105410"/>
                  </a:cubicBezTo>
                  <a:cubicBezTo>
                    <a:pt x="135255" y="99060"/>
                    <a:pt x="140970" y="90170"/>
                    <a:pt x="146685" y="79375"/>
                  </a:cubicBezTo>
                  <a:cubicBezTo>
                    <a:pt x="160655" y="53340"/>
                    <a:pt x="173990" y="19050"/>
                    <a:pt x="156845" y="0"/>
                  </a:cubicBezTo>
                  <a:cubicBezTo>
                    <a:pt x="156845" y="0"/>
                    <a:pt x="157480" y="5715"/>
                    <a:pt x="157480" y="8255"/>
                  </a:cubicBezTo>
                  <a:cubicBezTo>
                    <a:pt x="158115" y="16510"/>
                    <a:pt x="160020" y="25400"/>
                    <a:pt x="159385" y="33655"/>
                  </a:cubicBezTo>
                  <a:cubicBezTo>
                    <a:pt x="158115" y="48260"/>
                    <a:pt x="151765" y="64135"/>
                    <a:pt x="144145" y="78105"/>
                  </a:cubicBezTo>
                  <a:cubicBezTo>
                    <a:pt x="139700" y="86360"/>
                    <a:pt x="133985" y="94615"/>
                    <a:pt x="129540" y="101600"/>
                  </a:cubicBezTo>
                  <a:cubicBezTo>
                    <a:pt x="85090" y="167005"/>
                    <a:pt x="60960" y="123825"/>
                    <a:pt x="36830" y="142240"/>
                  </a:cubicBezTo>
                  <a:cubicBezTo>
                    <a:pt x="25400" y="151130"/>
                    <a:pt x="36830" y="166370"/>
                    <a:pt x="36830" y="175895"/>
                  </a:cubicBezTo>
                  <a:cubicBezTo>
                    <a:pt x="36830" y="190500"/>
                    <a:pt x="19050" y="213360"/>
                    <a:pt x="0" y="229235"/>
                  </a:cubicBezTo>
                  <a:cubicBezTo>
                    <a:pt x="71755" y="248920"/>
                    <a:pt x="285750" y="270510"/>
                    <a:pt x="347980" y="244475"/>
                  </a:cubicBezTo>
                  <a:cubicBezTo>
                    <a:pt x="348615" y="244475"/>
                    <a:pt x="349250" y="243840"/>
                    <a:pt x="349250" y="243205"/>
                  </a:cubicBezTo>
                  <a:cubicBezTo>
                    <a:pt x="323850" y="197485"/>
                    <a:pt x="359410" y="165100"/>
                    <a:pt x="353060" y="149860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25" name="Freeform 324">
              <a:extLst>
                <a:ext uri="{FF2B5EF4-FFF2-40B4-BE49-F238E27FC236}">
                  <a16:creationId xmlns:a16="http://schemas.microsoft.com/office/drawing/2014/main" id="{3358A6CA-70AE-1CEE-70E6-2E18A683DB47}"/>
                </a:ext>
              </a:extLst>
            </p:cNvPr>
            <p:cNvSpPr/>
            <p:nvPr/>
          </p:nvSpPr>
          <p:spPr>
            <a:xfrm>
              <a:off x="10023837" y="2794591"/>
              <a:ext cx="630893" cy="477052"/>
            </a:xfrm>
            <a:custGeom>
              <a:avLst/>
              <a:gdLst>
                <a:gd name="connsiteX0" fmla="*/ 591820 w 630893"/>
                <a:gd name="connsiteY0" fmla="*/ 190544 h 477052"/>
                <a:gd name="connsiteX1" fmla="*/ 605155 w 630893"/>
                <a:gd name="connsiteY1" fmla="*/ 130854 h 477052"/>
                <a:gd name="connsiteX2" fmla="*/ 605155 w 630893"/>
                <a:gd name="connsiteY2" fmla="*/ 130219 h 477052"/>
                <a:gd name="connsiteX3" fmla="*/ 592455 w 630893"/>
                <a:gd name="connsiteY3" fmla="*/ 128949 h 477052"/>
                <a:gd name="connsiteX4" fmla="*/ 498475 w 630893"/>
                <a:gd name="connsiteY4" fmla="*/ 49574 h 477052"/>
                <a:gd name="connsiteX5" fmla="*/ 490220 w 630893"/>
                <a:gd name="connsiteY5" fmla="*/ 48939 h 477052"/>
                <a:gd name="connsiteX6" fmla="*/ 481965 w 630893"/>
                <a:gd name="connsiteY6" fmla="*/ 48939 h 477052"/>
                <a:gd name="connsiteX7" fmla="*/ 457200 w 630893"/>
                <a:gd name="connsiteY7" fmla="*/ 47669 h 477052"/>
                <a:gd name="connsiteX8" fmla="*/ 440690 w 630893"/>
                <a:gd name="connsiteY8" fmla="*/ 47034 h 477052"/>
                <a:gd name="connsiteX9" fmla="*/ 408940 w 630893"/>
                <a:gd name="connsiteY9" fmla="*/ 44 h 477052"/>
                <a:gd name="connsiteX10" fmla="*/ 377190 w 630893"/>
                <a:gd name="connsiteY10" fmla="*/ 32429 h 477052"/>
                <a:gd name="connsiteX11" fmla="*/ 351790 w 630893"/>
                <a:gd name="connsiteY11" fmla="*/ 27984 h 477052"/>
                <a:gd name="connsiteX12" fmla="*/ 332740 w 630893"/>
                <a:gd name="connsiteY12" fmla="*/ 38144 h 477052"/>
                <a:gd name="connsiteX13" fmla="*/ 287655 w 630893"/>
                <a:gd name="connsiteY13" fmla="*/ 21634 h 477052"/>
                <a:gd name="connsiteX14" fmla="*/ 264795 w 630893"/>
                <a:gd name="connsiteY14" fmla="*/ 28619 h 477052"/>
                <a:gd name="connsiteX15" fmla="*/ 229236 w 630893"/>
                <a:gd name="connsiteY15" fmla="*/ 24174 h 477052"/>
                <a:gd name="connsiteX16" fmla="*/ 220980 w 630893"/>
                <a:gd name="connsiteY16" fmla="*/ 36874 h 477052"/>
                <a:gd name="connsiteX17" fmla="*/ 202565 w 630893"/>
                <a:gd name="connsiteY17" fmla="*/ 15919 h 477052"/>
                <a:gd name="connsiteX18" fmla="*/ 183515 w 630893"/>
                <a:gd name="connsiteY18" fmla="*/ 26079 h 477052"/>
                <a:gd name="connsiteX19" fmla="*/ 117475 w 630893"/>
                <a:gd name="connsiteY19" fmla="*/ 19094 h 477052"/>
                <a:gd name="connsiteX20" fmla="*/ 34925 w 630893"/>
                <a:gd name="connsiteY20" fmla="*/ 54654 h 477052"/>
                <a:gd name="connsiteX21" fmla="*/ 19050 w 630893"/>
                <a:gd name="connsiteY21" fmla="*/ 82594 h 477052"/>
                <a:gd name="connsiteX22" fmla="*/ 3175 w 630893"/>
                <a:gd name="connsiteY22" fmla="*/ 82594 h 477052"/>
                <a:gd name="connsiteX23" fmla="*/ 0 w 630893"/>
                <a:gd name="connsiteY23" fmla="*/ 81959 h 477052"/>
                <a:gd name="connsiteX24" fmla="*/ 7620 w 630893"/>
                <a:gd name="connsiteY24" fmla="*/ 146729 h 477052"/>
                <a:gd name="connsiteX25" fmla="*/ 26036 w 630893"/>
                <a:gd name="connsiteY25" fmla="*/ 195624 h 477052"/>
                <a:gd name="connsiteX26" fmla="*/ 19050 w 630893"/>
                <a:gd name="connsiteY26" fmla="*/ 220389 h 477052"/>
                <a:gd name="connsiteX27" fmla="*/ 26036 w 630893"/>
                <a:gd name="connsiteY27" fmla="*/ 214039 h 477052"/>
                <a:gd name="connsiteX28" fmla="*/ 29845 w 630893"/>
                <a:gd name="connsiteY28" fmla="*/ 234994 h 477052"/>
                <a:gd name="connsiteX29" fmla="*/ 41275 w 630893"/>
                <a:gd name="connsiteY29" fmla="*/ 229279 h 477052"/>
                <a:gd name="connsiteX30" fmla="*/ 48895 w 630893"/>
                <a:gd name="connsiteY30" fmla="*/ 241344 h 477052"/>
                <a:gd name="connsiteX31" fmla="*/ 111125 w 630893"/>
                <a:gd name="connsiteY31" fmla="*/ 264839 h 477052"/>
                <a:gd name="connsiteX32" fmla="*/ 111125 w 630893"/>
                <a:gd name="connsiteY32" fmla="*/ 271189 h 477052"/>
                <a:gd name="connsiteX33" fmla="*/ 175261 w 630893"/>
                <a:gd name="connsiteY33" fmla="*/ 266109 h 477052"/>
                <a:gd name="connsiteX34" fmla="*/ 181611 w 630893"/>
                <a:gd name="connsiteY34" fmla="*/ 284524 h 477052"/>
                <a:gd name="connsiteX35" fmla="*/ 203836 w 630893"/>
                <a:gd name="connsiteY35" fmla="*/ 299129 h 477052"/>
                <a:gd name="connsiteX36" fmla="*/ 199390 w 630893"/>
                <a:gd name="connsiteY36" fmla="*/ 393744 h 477052"/>
                <a:gd name="connsiteX37" fmla="*/ 208915 w 630893"/>
                <a:gd name="connsiteY37" fmla="*/ 384854 h 477052"/>
                <a:gd name="connsiteX38" fmla="*/ 231775 w 630893"/>
                <a:gd name="connsiteY38" fmla="*/ 405809 h 477052"/>
                <a:gd name="connsiteX39" fmla="*/ 279400 w 630893"/>
                <a:gd name="connsiteY39" fmla="*/ 435019 h 477052"/>
                <a:gd name="connsiteX40" fmla="*/ 282575 w 630893"/>
                <a:gd name="connsiteY40" fmla="*/ 468674 h 477052"/>
                <a:gd name="connsiteX41" fmla="*/ 349886 w 630893"/>
                <a:gd name="connsiteY41" fmla="*/ 468674 h 477052"/>
                <a:gd name="connsiteX42" fmla="*/ 354965 w 630893"/>
                <a:gd name="connsiteY42" fmla="*/ 462324 h 477052"/>
                <a:gd name="connsiteX43" fmla="*/ 383540 w 630893"/>
                <a:gd name="connsiteY43" fmla="*/ 476294 h 477052"/>
                <a:gd name="connsiteX44" fmla="*/ 406400 w 630893"/>
                <a:gd name="connsiteY44" fmla="*/ 453434 h 477052"/>
                <a:gd name="connsiteX45" fmla="*/ 414020 w 630893"/>
                <a:gd name="connsiteY45" fmla="*/ 454069 h 477052"/>
                <a:gd name="connsiteX46" fmla="*/ 421640 w 630893"/>
                <a:gd name="connsiteY46" fmla="*/ 454704 h 477052"/>
                <a:gd name="connsiteX47" fmla="*/ 429261 w 630893"/>
                <a:gd name="connsiteY47" fmla="*/ 455339 h 477052"/>
                <a:gd name="connsiteX48" fmla="*/ 426086 w 630893"/>
                <a:gd name="connsiteY48" fmla="*/ 430574 h 477052"/>
                <a:gd name="connsiteX49" fmla="*/ 459105 w 630893"/>
                <a:gd name="connsiteY49" fmla="*/ 425494 h 477052"/>
                <a:gd name="connsiteX50" fmla="*/ 470536 w 630893"/>
                <a:gd name="connsiteY50" fmla="*/ 400094 h 477052"/>
                <a:gd name="connsiteX51" fmla="*/ 483870 w 630893"/>
                <a:gd name="connsiteY51" fmla="*/ 399459 h 477052"/>
                <a:gd name="connsiteX52" fmla="*/ 501650 w 630893"/>
                <a:gd name="connsiteY52" fmla="*/ 391839 h 477052"/>
                <a:gd name="connsiteX53" fmla="*/ 528320 w 630893"/>
                <a:gd name="connsiteY53" fmla="*/ 417874 h 477052"/>
                <a:gd name="connsiteX54" fmla="*/ 534670 w 630893"/>
                <a:gd name="connsiteY54" fmla="*/ 414064 h 477052"/>
                <a:gd name="connsiteX55" fmla="*/ 506095 w 630893"/>
                <a:gd name="connsiteY55" fmla="*/ 381679 h 477052"/>
                <a:gd name="connsiteX56" fmla="*/ 527050 w 630893"/>
                <a:gd name="connsiteY56" fmla="*/ 336594 h 477052"/>
                <a:gd name="connsiteX57" fmla="*/ 520700 w 630893"/>
                <a:gd name="connsiteY57" fmla="*/ 296589 h 477052"/>
                <a:gd name="connsiteX58" fmla="*/ 565786 w 630893"/>
                <a:gd name="connsiteY58" fmla="*/ 259124 h 477052"/>
                <a:gd name="connsiteX59" fmla="*/ 575945 w 630893"/>
                <a:gd name="connsiteY59" fmla="*/ 227374 h 477052"/>
                <a:gd name="connsiteX60" fmla="*/ 614045 w 630893"/>
                <a:gd name="connsiteY60" fmla="*/ 227374 h 477052"/>
                <a:gd name="connsiteX61" fmla="*/ 617855 w 630893"/>
                <a:gd name="connsiteY61" fmla="*/ 208324 h 477052"/>
                <a:gd name="connsiteX62" fmla="*/ 629920 w 630893"/>
                <a:gd name="connsiteY62" fmla="*/ 201339 h 477052"/>
                <a:gd name="connsiteX63" fmla="*/ 591820 w 630893"/>
                <a:gd name="connsiteY63" fmla="*/ 190544 h 47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30893" h="477052">
                  <a:moveTo>
                    <a:pt x="591820" y="190544"/>
                  </a:moveTo>
                  <a:cubicBezTo>
                    <a:pt x="593090" y="168954"/>
                    <a:pt x="610236" y="153714"/>
                    <a:pt x="605155" y="130854"/>
                  </a:cubicBezTo>
                  <a:lnTo>
                    <a:pt x="605155" y="130219"/>
                  </a:lnTo>
                  <a:cubicBezTo>
                    <a:pt x="601345" y="130854"/>
                    <a:pt x="596900" y="130219"/>
                    <a:pt x="592455" y="128949"/>
                  </a:cubicBezTo>
                  <a:cubicBezTo>
                    <a:pt x="566420" y="121964"/>
                    <a:pt x="520065" y="59734"/>
                    <a:pt x="498475" y="49574"/>
                  </a:cubicBezTo>
                  <a:cubicBezTo>
                    <a:pt x="495936" y="48304"/>
                    <a:pt x="492761" y="49574"/>
                    <a:pt x="490220" y="48939"/>
                  </a:cubicBezTo>
                  <a:cubicBezTo>
                    <a:pt x="487680" y="48939"/>
                    <a:pt x="484505" y="48939"/>
                    <a:pt x="481965" y="48939"/>
                  </a:cubicBezTo>
                  <a:cubicBezTo>
                    <a:pt x="473711" y="48304"/>
                    <a:pt x="465455" y="48304"/>
                    <a:pt x="457200" y="47669"/>
                  </a:cubicBezTo>
                  <a:cubicBezTo>
                    <a:pt x="457200" y="47669"/>
                    <a:pt x="440690" y="47034"/>
                    <a:pt x="440690" y="47034"/>
                  </a:cubicBezTo>
                  <a:cubicBezTo>
                    <a:pt x="422275" y="42589"/>
                    <a:pt x="425450" y="1314"/>
                    <a:pt x="408940" y="44"/>
                  </a:cubicBezTo>
                  <a:cubicBezTo>
                    <a:pt x="393700" y="-1226"/>
                    <a:pt x="385445" y="25444"/>
                    <a:pt x="377190" y="32429"/>
                  </a:cubicBezTo>
                  <a:cubicBezTo>
                    <a:pt x="365761" y="41954"/>
                    <a:pt x="361315" y="27984"/>
                    <a:pt x="351790" y="27984"/>
                  </a:cubicBezTo>
                  <a:cubicBezTo>
                    <a:pt x="345440" y="27349"/>
                    <a:pt x="339090" y="38144"/>
                    <a:pt x="332740" y="38144"/>
                  </a:cubicBezTo>
                  <a:cubicBezTo>
                    <a:pt x="318136" y="38779"/>
                    <a:pt x="302261" y="22269"/>
                    <a:pt x="287655" y="21634"/>
                  </a:cubicBezTo>
                  <a:cubicBezTo>
                    <a:pt x="280036" y="21634"/>
                    <a:pt x="272415" y="29254"/>
                    <a:pt x="264795" y="28619"/>
                  </a:cubicBezTo>
                  <a:cubicBezTo>
                    <a:pt x="252095" y="28619"/>
                    <a:pt x="242570" y="14014"/>
                    <a:pt x="229236" y="24174"/>
                  </a:cubicBezTo>
                  <a:cubicBezTo>
                    <a:pt x="229236" y="24174"/>
                    <a:pt x="220980" y="36874"/>
                    <a:pt x="220980" y="36874"/>
                  </a:cubicBezTo>
                  <a:cubicBezTo>
                    <a:pt x="212725" y="39414"/>
                    <a:pt x="207645" y="17189"/>
                    <a:pt x="202565" y="15919"/>
                  </a:cubicBezTo>
                  <a:cubicBezTo>
                    <a:pt x="198120" y="14649"/>
                    <a:pt x="187961" y="24809"/>
                    <a:pt x="183515" y="26079"/>
                  </a:cubicBezTo>
                  <a:cubicBezTo>
                    <a:pt x="162561" y="29254"/>
                    <a:pt x="139065" y="16554"/>
                    <a:pt x="117475" y="19094"/>
                  </a:cubicBezTo>
                  <a:cubicBezTo>
                    <a:pt x="96520" y="20999"/>
                    <a:pt x="49530" y="41319"/>
                    <a:pt x="34925" y="54654"/>
                  </a:cubicBezTo>
                  <a:cubicBezTo>
                    <a:pt x="27940" y="61004"/>
                    <a:pt x="27305" y="78149"/>
                    <a:pt x="19050" y="82594"/>
                  </a:cubicBezTo>
                  <a:cubicBezTo>
                    <a:pt x="19050" y="82594"/>
                    <a:pt x="3175" y="82594"/>
                    <a:pt x="3175" y="82594"/>
                  </a:cubicBezTo>
                  <a:lnTo>
                    <a:pt x="0" y="81959"/>
                  </a:lnTo>
                  <a:cubicBezTo>
                    <a:pt x="2540" y="113709"/>
                    <a:pt x="5715" y="143554"/>
                    <a:pt x="7620" y="146729"/>
                  </a:cubicBezTo>
                  <a:cubicBezTo>
                    <a:pt x="15240" y="161969"/>
                    <a:pt x="23495" y="177844"/>
                    <a:pt x="26036" y="195624"/>
                  </a:cubicBezTo>
                  <a:cubicBezTo>
                    <a:pt x="27940" y="206419"/>
                    <a:pt x="19050" y="210864"/>
                    <a:pt x="19050" y="220389"/>
                  </a:cubicBezTo>
                  <a:cubicBezTo>
                    <a:pt x="19050" y="223564"/>
                    <a:pt x="23495" y="212769"/>
                    <a:pt x="26036" y="214039"/>
                  </a:cubicBezTo>
                  <a:cubicBezTo>
                    <a:pt x="28575" y="215309"/>
                    <a:pt x="29845" y="226739"/>
                    <a:pt x="29845" y="234994"/>
                  </a:cubicBezTo>
                  <a:cubicBezTo>
                    <a:pt x="33655" y="233724"/>
                    <a:pt x="36830" y="228009"/>
                    <a:pt x="41275" y="229279"/>
                  </a:cubicBezTo>
                  <a:cubicBezTo>
                    <a:pt x="45720" y="230549"/>
                    <a:pt x="45086" y="238804"/>
                    <a:pt x="48895" y="241344"/>
                  </a:cubicBezTo>
                  <a:cubicBezTo>
                    <a:pt x="63500" y="252139"/>
                    <a:pt x="99695" y="252139"/>
                    <a:pt x="111125" y="264839"/>
                  </a:cubicBezTo>
                  <a:cubicBezTo>
                    <a:pt x="112395" y="266109"/>
                    <a:pt x="109855" y="269919"/>
                    <a:pt x="111125" y="271189"/>
                  </a:cubicBezTo>
                  <a:cubicBezTo>
                    <a:pt x="126365" y="280079"/>
                    <a:pt x="158750" y="258489"/>
                    <a:pt x="175261" y="266109"/>
                  </a:cubicBezTo>
                  <a:cubicBezTo>
                    <a:pt x="179070" y="268014"/>
                    <a:pt x="177165" y="282619"/>
                    <a:pt x="181611" y="284524"/>
                  </a:cubicBezTo>
                  <a:cubicBezTo>
                    <a:pt x="189230" y="288334"/>
                    <a:pt x="199390" y="287064"/>
                    <a:pt x="203836" y="299129"/>
                  </a:cubicBezTo>
                  <a:cubicBezTo>
                    <a:pt x="209550" y="314369"/>
                    <a:pt x="173990" y="346754"/>
                    <a:pt x="199390" y="393744"/>
                  </a:cubicBezTo>
                  <a:cubicBezTo>
                    <a:pt x="202565" y="391204"/>
                    <a:pt x="204470" y="385489"/>
                    <a:pt x="208915" y="384854"/>
                  </a:cubicBezTo>
                  <a:cubicBezTo>
                    <a:pt x="224155" y="382314"/>
                    <a:pt x="224155" y="399459"/>
                    <a:pt x="231775" y="405809"/>
                  </a:cubicBezTo>
                  <a:cubicBezTo>
                    <a:pt x="249555" y="420414"/>
                    <a:pt x="264161" y="404539"/>
                    <a:pt x="279400" y="435019"/>
                  </a:cubicBezTo>
                  <a:cubicBezTo>
                    <a:pt x="285750" y="447084"/>
                    <a:pt x="274320" y="461689"/>
                    <a:pt x="282575" y="468674"/>
                  </a:cubicBezTo>
                  <a:cubicBezTo>
                    <a:pt x="290195" y="475659"/>
                    <a:pt x="340995" y="473119"/>
                    <a:pt x="349886" y="468674"/>
                  </a:cubicBezTo>
                  <a:cubicBezTo>
                    <a:pt x="352425" y="467404"/>
                    <a:pt x="352425" y="462959"/>
                    <a:pt x="354965" y="462324"/>
                  </a:cubicBezTo>
                  <a:cubicBezTo>
                    <a:pt x="365125" y="459149"/>
                    <a:pt x="370205" y="481374"/>
                    <a:pt x="383540" y="476294"/>
                  </a:cubicBezTo>
                  <a:cubicBezTo>
                    <a:pt x="393065" y="473119"/>
                    <a:pt x="397511" y="456609"/>
                    <a:pt x="406400" y="453434"/>
                  </a:cubicBezTo>
                  <a:cubicBezTo>
                    <a:pt x="408940" y="452799"/>
                    <a:pt x="411480" y="454069"/>
                    <a:pt x="414020" y="454069"/>
                  </a:cubicBezTo>
                  <a:cubicBezTo>
                    <a:pt x="416561" y="454069"/>
                    <a:pt x="419100" y="454704"/>
                    <a:pt x="421640" y="454704"/>
                  </a:cubicBezTo>
                  <a:cubicBezTo>
                    <a:pt x="424180" y="454704"/>
                    <a:pt x="426720" y="456609"/>
                    <a:pt x="429261" y="455339"/>
                  </a:cubicBezTo>
                  <a:cubicBezTo>
                    <a:pt x="436880" y="450259"/>
                    <a:pt x="422275" y="435019"/>
                    <a:pt x="426086" y="430574"/>
                  </a:cubicBezTo>
                  <a:cubicBezTo>
                    <a:pt x="431165" y="424859"/>
                    <a:pt x="452120" y="428669"/>
                    <a:pt x="459105" y="425494"/>
                  </a:cubicBezTo>
                  <a:cubicBezTo>
                    <a:pt x="470536" y="419779"/>
                    <a:pt x="464186" y="406444"/>
                    <a:pt x="470536" y="400094"/>
                  </a:cubicBezTo>
                  <a:cubicBezTo>
                    <a:pt x="473711" y="396919"/>
                    <a:pt x="479425" y="399459"/>
                    <a:pt x="483870" y="399459"/>
                  </a:cubicBezTo>
                  <a:cubicBezTo>
                    <a:pt x="490855" y="398824"/>
                    <a:pt x="495936" y="389299"/>
                    <a:pt x="501650" y="391839"/>
                  </a:cubicBezTo>
                  <a:cubicBezTo>
                    <a:pt x="516890" y="399459"/>
                    <a:pt x="492125" y="438194"/>
                    <a:pt x="528320" y="417874"/>
                  </a:cubicBezTo>
                  <a:cubicBezTo>
                    <a:pt x="530225" y="416604"/>
                    <a:pt x="533400" y="416604"/>
                    <a:pt x="534670" y="414064"/>
                  </a:cubicBezTo>
                  <a:cubicBezTo>
                    <a:pt x="549911" y="388029"/>
                    <a:pt x="506730" y="384854"/>
                    <a:pt x="506095" y="381679"/>
                  </a:cubicBezTo>
                  <a:cubicBezTo>
                    <a:pt x="503555" y="361994"/>
                    <a:pt x="525145" y="351199"/>
                    <a:pt x="527050" y="336594"/>
                  </a:cubicBezTo>
                  <a:cubicBezTo>
                    <a:pt x="528320" y="326434"/>
                    <a:pt x="516255" y="305479"/>
                    <a:pt x="520700" y="296589"/>
                  </a:cubicBezTo>
                  <a:cubicBezTo>
                    <a:pt x="540386" y="257854"/>
                    <a:pt x="550545" y="275634"/>
                    <a:pt x="565786" y="259124"/>
                  </a:cubicBezTo>
                  <a:cubicBezTo>
                    <a:pt x="572136" y="252139"/>
                    <a:pt x="568961" y="233089"/>
                    <a:pt x="575945" y="227374"/>
                  </a:cubicBezTo>
                  <a:cubicBezTo>
                    <a:pt x="584200" y="221024"/>
                    <a:pt x="605790" y="233089"/>
                    <a:pt x="614045" y="227374"/>
                  </a:cubicBezTo>
                  <a:cubicBezTo>
                    <a:pt x="617855" y="224834"/>
                    <a:pt x="615315" y="212134"/>
                    <a:pt x="617855" y="208324"/>
                  </a:cubicBezTo>
                  <a:cubicBezTo>
                    <a:pt x="617855" y="208324"/>
                    <a:pt x="629920" y="201339"/>
                    <a:pt x="629920" y="201339"/>
                  </a:cubicBezTo>
                  <a:cubicBezTo>
                    <a:pt x="638175" y="188004"/>
                    <a:pt x="591186" y="198164"/>
                    <a:pt x="591820" y="190544"/>
                  </a:cubicBezTo>
                </a:path>
              </a:pathLst>
            </a:custGeom>
            <a:solidFill>
              <a:schemeClr val="accent1"/>
            </a:solidFill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 dirty="0"/>
            </a:p>
          </p:txBody>
        </p:sp>
        <p:grpSp>
          <p:nvGrpSpPr>
            <p:cNvPr id="326" name="Graphic 233">
              <a:extLst>
                <a:ext uri="{FF2B5EF4-FFF2-40B4-BE49-F238E27FC236}">
                  <a16:creationId xmlns:a16="http://schemas.microsoft.com/office/drawing/2014/main" id="{9A01C1AE-493A-4045-363A-37A881FDEAD2}"/>
                </a:ext>
              </a:extLst>
            </p:cNvPr>
            <p:cNvGrpSpPr/>
            <p:nvPr/>
          </p:nvGrpSpPr>
          <p:grpSpPr>
            <a:xfrm>
              <a:off x="10099396" y="2205282"/>
              <a:ext cx="630911" cy="384247"/>
              <a:chOff x="10099396" y="2205282"/>
              <a:chExt cx="630911" cy="384247"/>
            </a:xfrm>
            <a:grpFill/>
          </p:grpSpPr>
          <p:sp>
            <p:nvSpPr>
              <p:cNvPr id="327" name="Freeform 326">
                <a:extLst>
                  <a:ext uri="{FF2B5EF4-FFF2-40B4-BE49-F238E27FC236}">
                    <a16:creationId xmlns:a16="http://schemas.microsoft.com/office/drawing/2014/main" id="{D978A8D9-1181-5F2B-1749-FBE787389C58}"/>
                  </a:ext>
                </a:extLst>
              </p:cNvPr>
              <p:cNvSpPr/>
              <p:nvPr/>
            </p:nvSpPr>
            <p:spPr>
              <a:xfrm>
                <a:off x="10227555" y="2332729"/>
                <a:ext cx="28692" cy="12585"/>
              </a:xfrm>
              <a:custGeom>
                <a:avLst/>
                <a:gdLst>
                  <a:gd name="connsiteX0" fmla="*/ 28693 w 28692"/>
                  <a:gd name="connsiteY0" fmla="*/ 8515 h 12585"/>
                  <a:gd name="connsiteX1" fmla="*/ 6468 w 28692"/>
                  <a:gd name="connsiteY1" fmla="*/ 260 h 12585"/>
                  <a:gd name="connsiteX2" fmla="*/ 28693 w 28692"/>
                  <a:gd name="connsiteY2" fmla="*/ 8515 h 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2" h="12585">
                    <a:moveTo>
                      <a:pt x="28693" y="8515"/>
                    </a:moveTo>
                    <a:cubicBezTo>
                      <a:pt x="28057" y="-2280"/>
                      <a:pt x="12818" y="260"/>
                      <a:pt x="6468" y="260"/>
                    </a:cubicBezTo>
                    <a:cubicBezTo>
                      <a:pt x="-16393" y="11690"/>
                      <a:pt x="28693" y="16770"/>
                      <a:pt x="28693" y="851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28" name="Freeform 327">
                <a:extLst>
                  <a:ext uri="{FF2B5EF4-FFF2-40B4-BE49-F238E27FC236}">
                    <a16:creationId xmlns:a16="http://schemas.microsoft.com/office/drawing/2014/main" id="{1BEEB0E1-EC73-04DE-37CD-076E21D05322}"/>
                  </a:ext>
                </a:extLst>
              </p:cNvPr>
              <p:cNvSpPr/>
              <p:nvPr/>
            </p:nvSpPr>
            <p:spPr>
              <a:xfrm>
                <a:off x="10228813" y="2389187"/>
                <a:ext cx="31838" cy="25714"/>
              </a:xfrm>
              <a:custGeom>
                <a:avLst/>
                <a:gdLst>
                  <a:gd name="connsiteX0" fmla="*/ 16639 w 31838"/>
                  <a:gd name="connsiteY0" fmla="*/ 1587 h 25714"/>
                  <a:gd name="connsiteX1" fmla="*/ 130 w 31838"/>
                  <a:gd name="connsiteY1" fmla="*/ 17462 h 25714"/>
                  <a:gd name="connsiteX2" fmla="*/ 16639 w 31838"/>
                  <a:gd name="connsiteY2" fmla="*/ 1587 h 25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838" h="25714">
                    <a:moveTo>
                      <a:pt x="16639" y="1587"/>
                    </a:moveTo>
                    <a:cubicBezTo>
                      <a:pt x="7114" y="-6033"/>
                      <a:pt x="-1140" y="16192"/>
                      <a:pt x="130" y="17462"/>
                    </a:cubicBezTo>
                    <a:cubicBezTo>
                      <a:pt x="20449" y="37147"/>
                      <a:pt x="50295" y="17462"/>
                      <a:pt x="16639" y="1587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30E29D26-7298-D8DA-E648-27602F93E8F1}"/>
                  </a:ext>
                </a:extLst>
              </p:cNvPr>
              <p:cNvSpPr/>
              <p:nvPr/>
            </p:nvSpPr>
            <p:spPr>
              <a:xfrm>
                <a:off x="10254862" y="2205282"/>
                <a:ext cx="475446" cy="384247"/>
              </a:xfrm>
              <a:custGeom>
                <a:avLst/>
                <a:gdLst>
                  <a:gd name="connsiteX0" fmla="*/ 436361 w 475446"/>
                  <a:gd name="connsiteY0" fmla="*/ 105482 h 384247"/>
                  <a:gd name="connsiteX1" fmla="*/ 445886 w 475446"/>
                  <a:gd name="connsiteY1" fmla="*/ 50237 h 384247"/>
                  <a:gd name="connsiteX2" fmla="*/ 457951 w 475446"/>
                  <a:gd name="connsiteY2" fmla="*/ 14677 h 384247"/>
                  <a:gd name="connsiteX3" fmla="*/ 440806 w 475446"/>
                  <a:gd name="connsiteY3" fmla="*/ 29282 h 384247"/>
                  <a:gd name="connsiteX4" fmla="*/ 398896 w 475446"/>
                  <a:gd name="connsiteY4" fmla="*/ 24202 h 384247"/>
                  <a:gd name="connsiteX5" fmla="*/ 352541 w 475446"/>
                  <a:gd name="connsiteY5" fmla="*/ 28647 h 384247"/>
                  <a:gd name="connsiteX6" fmla="*/ 319521 w 475446"/>
                  <a:gd name="connsiteY6" fmla="*/ 13407 h 384247"/>
                  <a:gd name="connsiteX7" fmla="*/ 304916 w 475446"/>
                  <a:gd name="connsiteY7" fmla="*/ 17852 h 384247"/>
                  <a:gd name="connsiteX8" fmla="*/ 259196 w 475446"/>
                  <a:gd name="connsiteY8" fmla="*/ 6422 h 384247"/>
                  <a:gd name="connsiteX9" fmla="*/ 242686 w 475446"/>
                  <a:gd name="connsiteY9" fmla="*/ 4517 h 384247"/>
                  <a:gd name="connsiteX10" fmla="*/ 236971 w 475446"/>
                  <a:gd name="connsiteY10" fmla="*/ 17217 h 384247"/>
                  <a:gd name="connsiteX11" fmla="*/ 224271 w 475446"/>
                  <a:gd name="connsiteY11" fmla="*/ 72 h 384247"/>
                  <a:gd name="connsiteX12" fmla="*/ 222366 w 475446"/>
                  <a:gd name="connsiteY12" fmla="*/ 18487 h 384247"/>
                  <a:gd name="connsiteX13" fmla="*/ 208396 w 475446"/>
                  <a:gd name="connsiteY13" fmla="*/ 7692 h 384247"/>
                  <a:gd name="connsiteX14" fmla="*/ 203951 w 475446"/>
                  <a:gd name="connsiteY14" fmla="*/ 19757 h 384247"/>
                  <a:gd name="connsiteX15" fmla="*/ 197601 w 475446"/>
                  <a:gd name="connsiteY15" fmla="*/ 26107 h 384247"/>
                  <a:gd name="connsiteX16" fmla="*/ 196331 w 475446"/>
                  <a:gd name="connsiteY16" fmla="*/ 34997 h 384247"/>
                  <a:gd name="connsiteX17" fmla="*/ 167756 w 475446"/>
                  <a:gd name="connsiteY17" fmla="*/ 28012 h 384247"/>
                  <a:gd name="connsiteX18" fmla="*/ 148071 w 475446"/>
                  <a:gd name="connsiteY18" fmla="*/ 34997 h 384247"/>
                  <a:gd name="connsiteX19" fmla="*/ 142356 w 475446"/>
                  <a:gd name="connsiteY19" fmla="*/ 26107 h 384247"/>
                  <a:gd name="connsiteX20" fmla="*/ 134101 w 475446"/>
                  <a:gd name="connsiteY20" fmla="*/ 23567 h 384247"/>
                  <a:gd name="connsiteX21" fmla="*/ 137276 w 475446"/>
                  <a:gd name="connsiteY21" fmla="*/ 39442 h 384247"/>
                  <a:gd name="connsiteX22" fmla="*/ 137276 w 475446"/>
                  <a:gd name="connsiteY22" fmla="*/ 40077 h 384247"/>
                  <a:gd name="connsiteX23" fmla="*/ 134101 w 475446"/>
                  <a:gd name="connsiteY23" fmla="*/ 44522 h 384247"/>
                  <a:gd name="connsiteX24" fmla="*/ 130926 w 475446"/>
                  <a:gd name="connsiteY24" fmla="*/ 44522 h 384247"/>
                  <a:gd name="connsiteX25" fmla="*/ 137276 w 475446"/>
                  <a:gd name="connsiteY25" fmla="*/ 40077 h 384247"/>
                  <a:gd name="connsiteX26" fmla="*/ 137276 w 475446"/>
                  <a:gd name="connsiteY26" fmla="*/ 39442 h 384247"/>
                  <a:gd name="connsiteX27" fmla="*/ 107431 w 475446"/>
                  <a:gd name="connsiteY27" fmla="*/ 48967 h 384247"/>
                  <a:gd name="connsiteX28" fmla="*/ 90286 w 475446"/>
                  <a:gd name="connsiteY28" fmla="*/ 43887 h 384247"/>
                  <a:gd name="connsiteX29" fmla="*/ 66156 w 475446"/>
                  <a:gd name="connsiteY29" fmla="*/ 57222 h 384247"/>
                  <a:gd name="connsiteX30" fmla="*/ 67426 w 475446"/>
                  <a:gd name="connsiteY30" fmla="*/ 81352 h 384247"/>
                  <a:gd name="connsiteX31" fmla="*/ 42026 w 475446"/>
                  <a:gd name="connsiteY31" fmla="*/ 79447 h 384247"/>
                  <a:gd name="connsiteX32" fmla="*/ 32501 w 475446"/>
                  <a:gd name="connsiteY32" fmla="*/ 88972 h 384247"/>
                  <a:gd name="connsiteX33" fmla="*/ 5831 w 475446"/>
                  <a:gd name="connsiteY33" fmla="*/ 93417 h 384247"/>
                  <a:gd name="connsiteX34" fmla="*/ 5831 w 475446"/>
                  <a:gd name="connsiteY34" fmla="*/ 99132 h 384247"/>
                  <a:gd name="connsiteX35" fmla="*/ 11546 w 475446"/>
                  <a:gd name="connsiteY35" fmla="*/ 120087 h 384247"/>
                  <a:gd name="connsiteX36" fmla="*/ 116 w 475446"/>
                  <a:gd name="connsiteY36" fmla="*/ 129612 h 384247"/>
                  <a:gd name="connsiteX37" fmla="*/ 15356 w 475446"/>
                  <a:gd name="connsiteY37" fmla="*/ 137867 h 384247"/>
                  <a:gd name="connsiteX38" fmla="*/ 21706 w 475446"/>
                  <a:gd name="connsiteY38" fmla="*/ 128342 h 384247"/>
                  <a:gd name="connsiteX39" fmla="*/ 23611 w 475446"/>
                  <a:gd name="connsiteY39" fmla="*/ 137232 h 384247"/>
                  <a:gd name="connsiteX40" fmla="*/ 3926 w 475446"/>
                  <a:gd name="connsiteY40" fmla="*/ 144217 h 384247"/>
                  <a:gd name="connsiteX41" fmla="*/ 14721 w 475446"/>
                  <a:gd name="connsiteY41" fmla="*/ 165172 h 384247"/>
                  <a:gd name="connsiteX42" fmla="*/ 5196 w 475446"/>
                  <a:gd name="connsiteY42" fmla="*/ 174697 h 384247"/>
                  <a:gd name="connsiteX43" fmla="*/ 21706 w 475446"/>
                  <a:gd name="connsiteY43" fmla="*/ 170887 h 384247"/>
                  <a:gd name="connsiteX44" fmla="*/ 50281 w 475446"/>
                  <a:gd name="connsiteY44" fmla="*/ 172792 h 384247"/>
                  <a:gd name="connsiteX45" fmla="*/ 40121 w 475446"/>
                  <a:gd name="connsiteY45" fmla="*/ 173427 h 384247"/>
                  <a:gd name="connsiteX46" fmla="*/ 21706 w 475446"/>
                  <a:gd name="connsiteY46" fmla="*/ 180412 h 384247"/>
                  <a:gd name="connsiteX47" fmla="*/ 14721 w 475446"/>
                  <a:gd name="connsiteY47" fmla="*/ 177872 h 384247"/>
                  <a:gd name="connsiteX48" fmla="*/ 11546 w 475446"/>
                  <a:gd name="connsiteY48" fmla="*/ 187397 h 384247"/>
                  <a:gd name="connsiteX49" fmla="*/ 12816 w 475446"/>
                  <a:gd name="connsiteY49" fmla="*/ 196287 h 384247"/>
                  <a:gd name="connsiteX50" fmla="*/ 14086 w 475446"/>
                  <a:gd name="connsiteY50" fmla="*/ 205177 h 384247"/>
                  <a:gd name="connsiteX51" fmla="*/ 17896 w 475446"/>
                  <a:gd name="connsiteY51" fmla="*/ 208352 h 384247"/>
                  <a:gd name="connsiteX52" fmla="*/ 26786 w 475446"/>
                  <a:gd name="connsiteY52" fmla="*/ 219782 h 384247"/>
                  <a:gd name="connsiteX53" fmla="*/ 31866 w 475446"/>
                  <a:gd name="connsiteY53" fmla="*/ 216607 h 384247"/>
                  <a:gd name="connsiteX54" fmla="*/ 38851 w 475446"/>
                  <a:gd name="connsiteY54" fmla="*/ 252802 h 384247"/>
                  <a:gd name="connsiteX55" fmla="*/ 49011 w 475446"/>
                  <a:gd name="connsiteY55" fmla="*/ 249627 h 384247"/>
                  <a:gd name="connsiteX56" fmla="*/ 73776 w 475446"/>
                  <a:gd name="connsiteY56" fmla="*/ 264867 h 384247"/>
                  <a:gd name="connsiteX57" fmla="*/ 124576 w 475446"/>
                  <a:gd name="connsiteY57" fmla="*/ 252167 h 384247"/>
                  <a:gd name="connsiteX58" fmla="*/ 115051 w 475446"/>
                  <a:gd name="connsiteY58" fmla="*/ 264867 h 384247"/>
                  <a:gd name="connsiteX59" fmla="*/ 115051 w 475446"/>
                  <a:gd name="connsiteY59" fmla="*/ 298522 h 384247"/>
                  <a:gd name="connsiteX60" fmla="*/ 101716 w 475446"/>
                  <a:gd name="connsiteY60" fmla="*/ 335987 h 384247"/>
                  <a:gd name="connsiteX61" fmla="*/ 102986 w 475446"/>
                  <a:gd name="connsiteY61" fmla="*/ 335987 h 384247"/>
                  <a:gd name="connsiteX62" fmla="*/ 181091 w 475446"/>
                  <a:gd name="connsiteY62" fmla="*/ 294712 h 384247"/>
                  <a:gd name="connsiteX63" fmla="*/ 200776 w 475446"/>
                  <a:gd name="connsiteY63" fmla="*/ 305507 h 384247"/>
                  <a:gd name="connsiteX64" fmla="*/ 201411 w 475446"/>
                  <a:gd name="connsiteY64" fmla="*/ 290267 h 384247"/>
                  <a:gd name="connsiteX65" fmla="*/ 235701 w 475446"/>
                  <a:gd name="connsiteY65" fmla="*/ 318207 h 384247"/>
                  <a:gd name="connsiteX66" fmla="*/ 249036 w 475446"/>
                  <a:gd name="connsiteY66" fmla="*/ 314397 h 384247"/>
                  <a:gd name="connsiteX67" fmla="*/ 254751 w 475446"/>
                  <a:gd name="connsiteY67" fmla="*/ 326462 h 384247"/>
                  <a:gd name="connsiteX68" fmla="*/ 271896 w 475446"/>
                  <a:gd name="connsiteY68" fmla="*/ 327097 h 384247"/>
                  <a:gd name="connsiteX69" fmla="*/ 280786 w 475446"/>
                  <a:gd name="connsiteY69" fmla="*/ 327732 h 384247"/>
                  <a:gd name="connsiteX70" fmla="*/ 280151 w 475446"/>
                  <a:gd name="connsiteY70" fmla="*/ 339797 h 384247"/>
                  <a:gd name="connsiteX71" fmla="*/ 337301 w 475446"/>
                  <a:gd name="connsiteY71" fmla="*/ 384247 h 384247"/>
                  <a:gd name="connsiteX72" fmla="*/ 371591 w 475446"/>
                  <a:gd name="connsiteY72" fmla="*/ 360117 h 384247"/>
                  <a:gd name="connsiteX73" fmla="*/ 421121 w 475446"/>
                  <a:gd name="connsiteY73" fmla="*/ 374087 h 384247"/>
                  <a:gd name="connsiteX74" fmla="*/ 423661 w 475446"/>
                  <a:gd name="connsiteY74" fmla="*/ 342972 h 384247"/>
                  <a:gd name="connsiteX75" fmla="*/ 435091 w 475446"/>
                  <a:gd name="connsiteY75" fmla="*/ 338527 h 384247"/>
                  <a:gd name="connsiteX76" fmla="*/ 435091 w 475446"/>
                  <a:gd name="connsiteY76" fmla="*/ 320112 h 384247"/>
                  <a:gd name="connsiteX77" fmla="*/ 461761 w 475446"/>
                  <a:gd name="connsiteY77" fmla="*/ 308682 h 384247"/>
                  <a:gd name="connsiteX78" fmla="*/ 447156 w 475446"/>
                  <a:gd name="connsiteY78" fmla="*/ 301062 h 384247"/>
                  <a:gd name="connsiteX79" fmla="*/ 442711 w 475446"/>
                  <a:gd name="connsiteY79" fmla="*/ 271217 h 384247"/>
                  <a:gd name="connsiteX80" fmla="*/ 419851 w 475446"/>
                  <a:gd name="connsiteY80" fmla="*/ 248992 h 384247"/>
                  <a:gd name="connsiteX81" fmla="*/ 425566 w 475446"/>
                  <a:gd name="connsiteY81" fmla="*/ 221052 h 384247"/>
                  <a:gd name="connsiteX82" fmla="*/ 405881 w 475446"/>
                  <a:gd name="connsiteY82" fmla="*/ 141042 h 384247"/>
                  <a:gd name="connsiteX83" fmla="*/ 436361 w 475446"/>
                  <a:gd name="connsiteY83" fmla="*/ 105482 h 384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475446" h="384247">
                    <a:moveTo>
                      <a:pt x="436361" y="105482"/>
                    </a:moveTo>
                    <a:cubicBezTo>
                      <a:pt x="444616" y="90877"/>
                      <a:pt x="437631" y="62302"/>
                      <a:pt x="445886" y="50237"/>
                    </a:cubicBezTo>
                    <a:cubicBezTo>
                      <a:pt x="458586" y="32457"/>
                      <a:pt x="497956" y="48967"/>
                      <a:pt x="457951" y="14677"/>
                    </a:cubicBezTo>
                    <a:cubicBezTo>
                      <a:pt x="456681" y="22932"/>
                      <a:pt x="452236" y="28647"/>
                      <a:pt x="440806" y="29282"/>
                    </a:cubicBezTo>
                    <a:cubicBezTo>
                      <a:pt x="426836" y="30552"/>
                      <a:pt x="412231" y="24202"/>
                      <a:pt x="398896" y="24202"/>
                    </a:cubicBezTo>
                    <a:cubicBezTo>
                      <a:pt x="383656" y="24202"/>
                      <a:pt x="367781" y="29917"/>
                      <a:pt x="352541" y="28647"/>
                    </a:cubicBezTo>
                    <a:cubicBezTo>
                      <a:pt x="339841" y="27377"/>
                      <a:pt x="330316" y="14677"/>
                      <a:pt x="319521" y="13407"/>
                    </a:cubicBezTo>
                    <a:cubicBezTo>
                      <a:pt x="314441" y="12772"/>
                      <a:pt x="309996" y="17852"/>
                      <a:pt x="304916" y="17852"/>
                    </a:cubicBezTo>
                    <a:cubicBezTo>
                      <a:pt x="292851" y="17852"/>
                      <a:pt x="267451" y="11502"/>
                      <a:pt x="259196" y="6422"/>
                    </a:cubicBezTo>
                    <a:cubicBezTo>
                      <a:pt x="257291" y="5152"/>
                      <a:pt x="267451" y="2612"/>
                      <a:pt x="242686" y="4517"/>
                    </a:cubicBezTo>
                    <a:cubicBezTo>
                      <a:pt x="240146" y="4517"/>
                      <a:pt x="242051" y="16582"/>
                      <a:pt x="236971" y="17217"/>
                    </a:cubicBezTo>
                    <a:cubicBezTo>
                      <a:pt x="230621" y="17852"/>
                      <a:pt x="233161" y="1977"/>
                      <a:pt x="224271" y="72"/>
                    </a:cubicBezTo>
                    <a:cubicBezTo>
                      <a:pt x="219826" y="-1198"/>
                      <a:pt x="229986" y="14677"/>
                      <a:pt x="222366" y="18487"/>
                    </a:cubicBezTo>
                    <a:cubicBezTo>
                      <a:pt x="215381" y="21662"/>
                      <a:pt x="214111" y="8962"/>
                      <a:pt x="208396" y="7692"/>
                    </a:cubicBezTo>
                    <a:cubicBezTo>
                      <a:pt x="200776" y="5787"/>
                      <a:pt x="203951" y="19757"/>
                      <a:pt x="203951" y="19757"/>
                    </a:cubicBezTo>
                    <a:cubicBezTo>
                      <a:pt x="215381" y="41347"/>
                      <a:pt x="204586" y="17217"/>
                      <a:pt x="197601" y="26107"/>
                    </a:cubicBezTo>
                    <a:cubicBezTo>
                      <a:pt x="195696" y="28647"/>
                      <a:pt x="198871" y="33092"/>
                      <a:pt x="196331" y="34997"/>
                    </a:cubicBezTo>
                    <a:cubicBezTo>
                      <a:pt x="191886" y="38807"/>
                      <a:pt x="172836" y="24837"/>
                      <a:pt x="167756" y="28012"/>
                    </a:cubicBezTo>
                    <a:cubicBezTo>
                      <a:pt x="166486" y="28647"/>
                      <a:pt x="155691" y="37537"/>
                      <a:pt x="148071" y="34997"/>
                    </a:cubicBezTo>
                    <a:cubicBezTo>
                      <a:pt x="148071" y="34997"/>
                      <a:pt x="142356" y="26107"/>
                      <a:pt x="142356" y="26107"/>
                    </a:cubicBezTo>
                    <a:cubicBezTo>
                      <a:pt x="139816" y="24837"/>
                      <a:pt x="136006" y="21662"/>
                      <a:pt x="134101" y="23567"/>
                    </a:cubicBezTo>
                    <a:cubicBezTo>
                      <a:pt x="127116" y="29282"/>
                      <a:pt x="137911" y="33727"/>
                      <a:pt x="137276" y="39442"/>
                    </a:cubicBezTo>
                    <a:cubicBezTo>
                      <a:pt x="143626" y="37537"/>
                      <a:pt x="141086" y="38172"/>
                      <a:pt x="137276" y="40077"/>
                    </a:cubicBezTo>
                    <a:cubicBezTo>
                      <a:pt x="136641" y="41347"/>
                      <a:pt x="136006" y="42617"/>
                      <a:pt x="134101" y="44522"/>
                    </a:cubicBezTo>
                    <a:cubicBezTo>
                      <a:pt x="133466" y="45157"/>
                      <a:pt x="131561" y="45157"/>
                      <a:pt x="130926" y="44522"/>
                    </a:cubicBezTo>
                    <a:cubicBezTo>
                      <a:pt x="129656" y="43887"/>
                      <a:pt x="134101" y="41347"/>
                      <a:pt x="137276" y="40077"/>
                    </a:cubicBezTo>
                    <a:cubicBezTo>
                      <a:pt x="137276" y="40077"/>
                      <a:pt x="137276" y="39442"/>
                      <a:pt x="137276" y="39442"/>
                    </a:cubicBezTo>
                    <a:cubicBezTo>
                      <a:pt x="132831" y="40712"/>
                      <a:pt x="123941" y="43887"/>
                      <a:pt x="107431" y="48967"/>
                    </a:cubicBezTo>
                    <a:cubicBezTo>
                      <a:pt x="102351" y="50872"/>
                      <a:pt x="97271" y="38172"/>
                      <a:pt x="90286" y="43887"/>
                    </a:cubicBezTo>
                    <a:cubicBezTo>
                      <a:pt x="75681" y="55952"/>
                      <a:pt x="105526" y="60397"/>
                      <a:pt x="66156" y="57222"/>
                    </a:cubicBezTo>
                    <a:cubicBezTo>
                      <a:pt x="49646" y="55952"/>
                      <a:pt x="73141" y="78177"/>
                      <a:pt x="67426" y="81352"/>
                    </a:cubicBezTo>
                    <a:cubicBezTo>
                      <a:pt x="64251" y="82622"/>
                      <a:pt x="46471" y="80082"/>
                      <a:pt x="42026" y="79447"/>
                    </a:cubicBezTo>
                    <a:cubicBezTo>
                      <a:pt x="31231" y="78812"/>
                      <a:pt x="33136" y="88972"/>
                      <a:pt x="32501" y="88972"/>
                    </a:cubicBezTo>
                    <a:cubicBezTo>
                      <a:pt x="29961" y="90242"/>
                      <a:pt x="9006" y="88972"/>
                      <a:pt x="5831" y="93417"/>
                    </a:cubicBezTo>
                    <a:cubicBezTo>
                      <a:pt x="4561" y="95322"/>
                      <a:pt x="5831" y="97227"/>
                      <a:pt x="5831" y="99132"/>
                    </a:cubicBezTo>
                    <a:cubicBezTo>
                      <a:pt x="7101" y="102942"/>
                      <a:pt x="17261" y="115642"/>
                      <a:pt x="11546" y="120087"/>
                    </a:cubicBezTo>
                    <a:cubicBezTo>
                      <a:pt x="8371" y="122627"/>
                      <a:pt x="-1154" y="125167"/>
                      <a:pt x="116" y="129612"/>
                    </a:cubicBezTo>
                    <a:cubicBezTo>
                      <a:pt x="751" y="132152"/>
                      <a:pt x="12181" y="140407"/>
                      <a:pt x="15356" y="137867"/>
                    </a:cubicBezTo>
                    <a:cubicBezTo>
                      <a:pt x="18531" y="135327"/>
                      <a:pt x="21706" y="132152"/>
                      <a:pt x="21706" y="128342"/>
                    </a:cubicBezTo>
                    <a:cubicBezTo>
                      <a:pt x="21706" y="125802"/>
                      <a:pt x="24881" y="132152"/>
                      <a:pt x="23611" y="137232"/>
                    </a:cubicBezTo>
                    <a:cubicBezTo>
                      <a:pt x="22341" y="143582"/>
                      <a:pt x="7101" y="141042"/>
                      <a:pt x="3926" y="144217"/>
                    </a:cubicBezTo>
                    <a:cubicBezTo>
                      <a:pt x="-4964" y="151837"/>
                      <a:pt x="15991" y="159457"/>
                      <a:pt x="14721" y="165172"/>
                    </a:cubicBezTo>
                    <a:cubicBezTo>
                      <a:pt x="14086" y="169617"/>
                      <a:pt x="7101" y="170887"/>
                      <a:pt x="5196" y="174697"/>
                    </a:cubicBezTo>
                    <a:cubicBezTo>
                      <a:pt x="2656" y="179777"/>
                      <a:pt x="15991" y="171522"/>
                      <a:pt x="21706" y="170887"/>
                    </a:cubicBezTo>
                    <a:cubicBezTo>
                      <a:pt x="34406" y="168982"/>
                      <a:pt x="39486" y="167077"/>
                      <a:pt x="50281" y="172792"/>
                    </a:cubicBezTo>
                    <a:cubicBezTo>
                      <a:pt x="53456" y="174697"/>
                      <a:pt x="41391" y="170252"/>
                      <a:pt x="40121" y="173427"/>
                    </a:cubicBezTo>
                    <a:cubicBezTo>
                      <a:pt x="35676" y="183587"/>
                      <a:pt x="37581" y="179777"/>
                      <a:pt x="21706" y="180412"/>
                    </a:cubicBezTo>
                    <a:cubicBezTo>
                      <a:pt x="19166" y="180412"/>
                      <a:pt x="15991" y="175967"/>
                      <a:pt x="14721" y="177872"/>
                    </a:cubicBezTo>
                    <a:cubicBezTo>
                      <a:pt x="6466" y="189302"/>
                      <a:pt x="26151" y="186762"/>
                      <a:pt x="11546" y="187397"/>
                    </a:cubicBezTo>
                    <a:cubicBezTo>
                      <a:pt x="12181" y="190572"/>
                      <a:pt x="12181" y="193112"/>
                      <a:pt x="12816" y="196287"/>
                    </a:cubicBezTo>
                    <a:cubicBezTo>
                      <a:pt x="13451" y="199462"/>
                      <a:pt x="14086" y="202002"/>
                      <a:pt x="14086" y="205177"/>
                    </a:cubicBezTo>
                    <a:cubicBezTo>
                      <a:pt x="14086" y="207082"/>
                      <a:pt x="15356" y="208352"/>
                      <a:pt x="17896" y="208352"/>
                    </a:cubicBezTo>
                    <a:cubicBezTo>
                      <a:pt x="19801" y="208352"/>
                      <a:pt x="24246" y="219782"/>
                      <a:pt x="26786" y="219782"/>
                    </a:cubicBezTo>
                    <a:cubicBezTo>
                      <a:pt x="28691" y="219782"/>
                      <a:pt x="30596" y="214702"/>
                      <a:pt x="31866" y="216607"/>
                    </a:cubicBezTo>
                    <a:cubicBezTo>
                      <a:pt x="33136" y="218512"/>
                      <a:pt x="37581" y="245817"/>
                      <a:pt x="38851" y="252802"/>
                    </a:cubicBezTo>
                    <a:cubicBezTo>
                      <a:pt x="39486" y="256612"/>
                      <a:pt x="45201" y="248992"/>
                      <a:pt x="49011" y="249627"/>
                    </a:cubicBezTo>
                    <a:cubicBezTo>
                      <a:pt x="55361" y="249627"/>
                      <a:pt x="66791" y="262962"/>
                      <a:pt x="73776" y="264867"/>
                    </a:cubicBezTo>
                    <a:cubicBezTo>
                      <a:pt x="92191" y="269312"/>
                      <a:pt x="111241" y="213432"/>
                      <a:pt x="124576" y="252167"/>
                    </a:cubicBezTo>
                    <a:cubicBezTo>
                      <a:pt x="127116" y="260422"/>
                      <a:pt x="116956" y="259787"/>
                      <a:pt x="115051" y="264867"/>
                    </a:cubicBezTo>
                    <a:cubicBezTo>
                      <a:pt x="111876" y="274392"/>
                      <a:pt x="116956" y="288362"/>
                      <a:pt x="115051" y="298522"/>
                    </a:cubicBezTo>
                    <a:cubicBezTo>
                      <a:pt x="113146" y="311222"/>
                      <a:pt x="104891" y="323287"/>
                      <a:pt x="101716" y="335987"/>
                    </a:cubicBezTo>
                    <a:lnTo>
                      <a:pt x="102986" y="335987"/>
                    </a:lnTo>
                    <a:cubicBezTo>
                      <a:pt x="118226" y="335352"/>
                      <a:pt x="160771" y="301062"/>
                      <a:pt x="181091" y="294712"/>
                    </a:cubicBezTo>
                    <a:cubicBezTo>
                      <a:pt x="191251" y="291537"/>
                      <a:pt x="195696" y="310587"/>
                      <a:pt x="200776" y="305507"/>
                    </a:cubicBezTo>
                    <a:cubicBezTo>
                      <a:pt x="203316" y="302967"/>
                      <a:pt x="198236" y="290902"/>
                      <a:pt x="201411" y="290267"/>
                    </a:cubicBezTo>
                    <a:cubicBezTo>
                      <a:pt x="214111" y="287092"/>
                      <a:pt x="225541" y="315667"/>
                      <a:pt x="235701" y="318207"/>
                    </a:cubicBezTo>
                    <a:cubicBezTo>
                      <a:pt x="240146" y="319477"/>
                      <a:pt x="244591" y="312492"/>
                      <a:pt x="249036" y="314397"/>
                    </a:cubicBezTo>
                    <a:cubicBezTo>
                      <a:pt x="252846" y="316302"/>
                      <a:pt x="250941" y="323922"/>
                      <a:pt x="254751" y="326462"/>
                    </a:cubicBezTo>
                    <a:cubicBezTo>
                      <a:pt x="254751" y="326462"/>
                      <a:pt x="271896" y="327097"/>
                      <a:pt x="271896" y="327097"/>
                    </a:cubicBezTo>
                    <a:cubicBezTo>
                      <a:pt x="275071" y="327097"/>
                      <a:pt x="278246" y="325827"/>
                      <a:pt x="280786" y="327732"/>
                    </a:cubicBezTo>
                    <a:lnTo>
                      <a:pt x="280151" y="339797"/>
                    </a:lnTo>
                    <a:cubicBezTo>
                      <a:pt x="282691" y="344242"/>
                      <a:pt x="332221" y="384247"/>
                      <a:pt x="337301" y="384247"/>
                    </a:cubicBezTo>
                    <a:cubicBezTo>
                      <a:pt x="349366" y="383612"/>
                      <a:pt x="360161" y="361387"/>
                      <a:pt x="371591" y="360117"/>
                    </a:cubicBezTo>
                    <a:cubicBezTo>
                      <a:pt x="377941" y="359482"/>
                      <a:pt x="417946" y="381072"/>
                      <a:pt x="421121" y="374087"/>
                    </a:cubicBezTo>
                    <a:cubicBezTo>
                      <a:pt x="424296" y="367102"/>
                      <a:pt x="417946" y="348687"/>
                      <a:pt x="423661" y="342972"/>
                    </a:cubicBezTo>
                    <a:lnTo>
                      <a:pt x="435091" y="338527"/>
                    </a:lnTo>
                    <a:cubicBezTo>
                      <a:pt x="436361" y="334717"/>
                      <a:pt x="429376" y="324557"/>
                      <a:pt x="435091" y="320112"/>
                    </a:cubicBezTo>
                    <a:cubicBezTo>
                      <a:pt x="443981" y="313127"/>
                      <a:pt x="454141" y="320112"/>
                      <a:pt x="461761" y="308682"/>
                    </a:cubicBezTo>
                    <a:cubicBezTo>
                      <a:pt x="464936" y="302967"/>
                      <a:pt x="449061" y="302967"/>
                      <a:pt x="447156" y="301062"/>
                    </a:cubicBezTo>
                    <a:cubicBezTo>
                      <a:pt x="441441" y="293442"/>
                      <a:pt x="448426" y="276932"/>
                      <a:pt x="442711" y="271217"/>
                    </a:cubicBezTo>
                    <a:cubicBezTo>
                      <a:pt x="435091" y="264232"/>
                      <a:pt x="424296" y="259152"/>
                      <a:pt x="419851" y="248992"/>
                    </a:cubicBezTo>
                    <a:cubicBezTo>
                      <a:pt x="414136" y="236292"/>
                      <a:pt x="423661" y="231212"/>
                      <a:pt x="425566" y="221052"/>
                    </a:cubicBezTo>
                    <a:cubicBezTo>
                      <a:pt x="430011" y="196287"/>
                      <a:pt x="403976" y="166442"/>
                      <a:pt x="405881" y="141042"/>
                    </a:cubicBezTo>
                    <a:cubicBezTo>
                      <a:pt x="410326" y="122627"/>
                      <a:pt x="429376" y="117547"/>
                      <a:pt x="436361" y="10548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86BF15F2-BE1F-7F67-7CC4-182E46AEE9B6}"/>
                  </a:ext>
                </a:extLst>
              </p:cNvPr>
              <p:cNvSpPr/>
              <p:nvPr/>
            </p:nvSpPr>
            <p:spPr>
              <a:xfrm>
                <a:off x="10122480" y="2326004"/>
                <a:ext cx="98268" cy="72400"/>
              </a:xfrm>
              <a:custGeom>
                <a:avLst/>
                <a:gdLst>
                  <a:gd name="connsiteX0" fmla="*/ 4863 w 98268"/>
                  <a:gd name="connsiteY0" fmla="*/ 33020 h 72400"/>
                  <a:gd name="connsiteX1" fmla="*/ 32168 w 98268"/>
                  <a:gd name="connsiteY1" fmla="*/ 36830 h 72400"/>
                  <a:gd name="connsiteX2" fmla="*/ 51853 w 98268"/>
                  <a:gd name="connsiteY2" fmla="*/ 72390 h 72400"/>
                  <a:gd name="connsiteX3" fmla="*/ 72808 w 98268"/>
                  <a:gd name="connsiteY3" fmla="*/ 47625 h 72400"/>
                  <a:gd name="connsiteX4" fmla="*/ 79793 w 98268"/>
                  <a:gd name="connsiteY4" fmla="*/ 56515 h 72400"/>
                  <a:gd name="connsiteX5" fmla="*/ 82968 w 98268"/>
                  <a:gd name="connsiteY5" fmla="*/ 44450 h 72400"/>
                  <a:gd name="connsiteX6" fmla="*/ 96303 w 98268"/>
                  <a:gd name="connsiteY6" fmla="*/ 46990 h 72400"/>
                  <a:gd name="connsiteX7" fmla="*/ 88683 w 98268"/>
                  <a:gd name="connsiteY7" fmla="*/ 29210 h 72400"/>
                  <a:gd name="connsiteX8" fmla="*/ 86778 w 98268"/>
                  <a:gd name="connsiteY8" fmla="*/ 17145 h 72400"/>
                  <a:gd name="connsiteX9" fmla="*/ 65188 w 98268"/>
                  <a:gd name="connsiteY9" fmla="*/ 14605 h 72400"/>
                  <a:gd name="connsiteX10" fmla="*/ 56298 w 98268"/>
                  <a:gd name="connsiteY10" fmla="*/ 0 h 72400"/>
                  <a:gd name="connsiteX11" fmla="*/ 40423 w 98268"/>
                  <a:gd name="connsiteY11" fmla="*/ 21590 h 72400"/>
                  <a:gd name="connsiteX12" fmla="*/ 4863 w 98268"/>
                  <a:gd name="connsiteY12" fmla="*/ 33020 h 7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268" h="72400">
                    <a:moveTo>
                      <a:pt x="4863" y="33020"/>
                    </a:moveTo>
                    <a:cubicBezTo>
                      <a:pt x="15023" y="39370"/>
                      <a:pt x="22008" y="33020"/>
                      <a:pt x="32168" y="36830"/>
                    </a:cubicBezTo>
                    <a:cubicBezTo>
                      <a:pt x="49313" y="43815"/>
                      <a:pt x="33438" y="73025"/>
                      <a:pt x="51853" y="72390"/>
                    </a:cubicBezTo>
                    <a:cubicBezTo>
                      <a:pt x="67728" y="71755"/>
                      <a:pt x="60743" y="53975"/>
                      <a:pt x="72808" y="47625"/>
                    </a:cubicBezTo>
                    <a:cubicBezTo>
                      <a:pt x="84873" y="41275"/>
                      <a:pt x="63283" y="57150"/>
                      <a:pt x="79793" y="56515"/>
                    </a:cubicBezTo>
                    <a:cubicBezTo>
                      <a:pt x="87413" y="56515"/>
                      <a:pt x="79793" y="46355"/>
                      <a:pt x="82968" y="44450"/>
                    </a:cubicBezTo>
                    <a:cubicBezTo>
                      <a:pt x="104558" y="30480"/>
                      <a:pt x="79793" y="47625"/>
                      <a:pt x="96303" y="46990"/>
                    </a:cubicBezTo>
                    <a:cubicBezTo>
                      <a:pt x="102653" y="46990"/>
                      <a:pt x="91858" y="34925"/>
                      <a:pt x="88683" y="29210"/>
                    </a:cubicBezTo>
                    <a:cubicBezTo>
                      <a:pt x="88048" y="27305"/>
                      <a:pt x="89953" y="19685"/>
                      <a:pt x="86778" y="17145"/>
                    </a:cubicBezTo>
                    <a:cubicBezTo>
                      <a:pt x="81063" y="13335"/>
                      <a:pt x="68363" y="17780"/>
                      <a:pt x="65188" y="14605"/>
                    </a:cubicBezTo>
                    <a:cubicBezTo>
                      <a:pt x="49313" y="0"/>
                      <a:pt x="79793" y="7620"/>
                      <a:pt x="56298" y="0"/>
                    </a:cubicBezTo>
                    <a:cubicBezTo>
                      <a:pt x="48043" y="0"/>
                      <a:pt x="46138" y="13970"/>
                      <a:pt x="40423" y="21590"/>
                    </a:cubicBezTo>
                    <a:cubicBezTo>
                      <a:pt x="34073" y="29210"/>
                      <a:pt x="-15457" y="20320"/>
                      <a:pt x="4863" y="330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E11980B8-22F1-9A24-D9E9-E7841EC985C1}"/>
                  </a:ext>
                </a:extLst>
              </p:cNvPr>
              <p:cNvSpPr/>
              <p:nvPr/>
            </p:nvSpPr>
            <p:spPr>
              <a:xfrm>
                <a:off x="10099396" y="2407920"/>
                <a:ext cx="155747" cy="132959"/>
              </a:xfrm>
              <a:custGeom>
                <a:avLst/>
                <a:gdLst>
                  <a:gd name="connsiteX0" fmla="*/ 146691 w 155747"/>
                  <a:gd name="connsiteY0" fmla="*/ 21590 h 132959"/>
                  <a:gd name="connsiteX1" fmla="*/ 132721 w 155747"/>
                  <a:gd name="connsiteY1" fmla="*/ 19050 h 132959"/>
                  <a:gd name="connsiteX2" fmla="*/ 116846 w 155747"/>
                  <a:gd name="connsiteY2" fmla="*/ 4445 h 132959"/>
                  <a:gd name="connsiteX3" fmla="*/ 83191 w 155747"/>
                  <a:gd name="connsiteY3" fmla="*/ 8890 h 132959"/>
                  <a:gd name="connsiteX4" fmla="*/ 74301 w 155747"/>
                  <a:gd name="connsiteY4" fmla="*/ 0 h 132959"/>
                  <a:gd name="connsiteX5" fmla="*/ 47631 w 155747"/>
                  <a:gd name="connsiteY5" fmla="*/ 12700 h 132959"/>
                  <a:gd name="connsiteX6" fmla="*/ 46996 w 155747"/>
                  <a:gd name="connsiteY6" fmla="*/ 19050 h 132959"/>
                  <a:gd name="connsiteX7" fmla="*/ 46361 w 155747"/>
                  <a:gd name="connsiteY7" fmla="*/ 25400 h 132959"/>
                  <a:gd name="connsiteX8" fmla="*/ 36201 w 155747"/>
                  <a:gd name="connsiteY8" fmla="*/ 16510 h 132959"/>
                  <a:gd name="connsiteX9" fmla="*/ 26676 w 155747"/>
                  <a:gd name="connsiteY9" fmla="*/ 41275 h 132959"/>
                  <a:gd name="connsiteX10" fmla="*/ 641 w 155747"/>
                  <a:gd name="connsiteY10" fmla="*/ 26670 h 132959"/>
                  <a:gd name="connsiteX11" fmla="*/ 9531 w 155747"/>
                  <a:gd name="connsiteY11" fmla="*/ 32385 h 132959"/>
                  <a:gd name="connsiteX12" fmla="*/ 18421 w 155747"/>
                  <a:gd name="connsiteY12" fmla="*/ 53340 h 132959"/>
                  <a:gd name="connsiteX13" fmla="*/ 5086 w 155747"/>
                  <a:gd name="connsiteY13" fmla="*/ 56515 h 132959"/>
                  <a:gd name="connsiteX14" fmla="*/ 10166 w 155747"/>
                  <a:gd name="connsiteY14" fmla="*/ 62230 h 132959"/>
                  <a:gd name="connsiteX15" fmla="*/ 3181 w 155747"/>
                  <a:gd name="connsiteY15" fmla="*/ 62230 h 132959"/>
                  <a:gd name="connsiteX16" fmla="*/ 38106 w 155747"/>
                  <a:gd name="connsiteY16" fmla="*/ 85725 h 132959"/>
                  <a:gd name="connsiteX17" fmla="*/ 40011 w 155747"/>
                  <a:gd name="connsiteY17" fmla="*/ 88900 h 132959"/>
                  <a:gd name="connsiteX18" fmla="*/ 20326 w 155747"/>
                  <a:gd name="connsiteY18" fmla="*/ 132080 h 132959"/>
                  <a:gd name="connsiteX19" fmla="*/ 30486 w 155747"/>
                  <a:gd name="connsiteY19" fmla="*/ 127635 h 132959"/>
                  <a:gd name="connsiteX20" fmla="*/ 48266 w 155747"/>
                  <a:gd name="connsiteY20" fmla="*/ 82550 h 132959"/>
                  <a:gd name="connsiteX21" fmla="*/ 70491 w 155747"/>
                  <a:gd name="connsiteY21" fmla="*/ 75565 h 132959"/>
                  <a:gd name="connsiteX22" fmla="*/ 73666 w 155747"/>
                  <a:gd name="connsiteY22" fmla="*/ 69215 h 132959"/>
                  <a:gd name="connsiteX23" fmla="*/ 94621 w 155747"/>
                  <a:gd name="connsiteY23" fmla="*/ 74295 h 132959"/>
                  <a:gd name="connsiteX24" fmla="*/ 92716 w 155747"/>
                  <a:gd name="connsiteY24" fmla="*/ 65405 h 132959"/>
                  <a:gd name="connsiteX25" fmla="*/ 113036 w 155747"/>
                  <a:gd name="connsiteY25" fmla="*/ 58420 h 132959"/>
                  <a:gd name="connsiteX26" fmla="*/ 116211 w 155747"/>
                  <a:gd name="connsiteY26" fmla="*/ 43180 h 132959"/>
                  <a:gd name="connsiteX27" fmla="*/ 125101 w 155747"/>
                  <a:gd name="connsiteY27" fmla="*/ 48895 h 132959"/>
                  <a:gd name="connsiteX28" fmla="*/ 135896 w 155747"/>
                  <a:gd name="connsiteY28" fmla="*/ 24130 h 132959"/>
                  <a:gd name="connsiteX29" fmla="*/ 144786 w 155747"/>
                  <a:gd name="connsiteY29" fmla="*/ 33020 h 132959"/>
                  <a:gd name="connsiteX30" fmla="*/ 154946 w 155747"/>
                  <a:gd name="connsiteY30" fmla="*/ 32385 h 132959"/>
                  <a:gd name="connsiteX31" fmla="*/ 146691 w 155747"/>
                  <a:gd name="connsiteY31" fmla="*/ 21590 h 132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55747" h="132959">
                    <a:moveTo>
                      <a:pt x="146691" y="21590"/>
                    </a:moveTo>
                    <a:cubicBezTo>
                      <a:pt x="146691" y="21590"/>
                      <a:pt x="133356" y="19050"/>
                      <a:pt x="132721" y="19050"/>
                    </a:cubicBezTo>
                    <a:cubicBezTo>
                      <a:pt x="127006" y="15875"/>
                      <a:pt x="123831" y="8255"/>
                      <a:pt x="116846" y="4445"/>
                    </a:cubicBezTo>
                    <a:cubicBezTo>
                      <a:pt x="100971" y="-1905"/>
                      <a:pt x="94621" y="10795"/>
                      <a:pt x="83191" y="8890"/>
                    </a:cubicBezTo>
                    <a:cubicBezTo>
                      <a:pt x="79381" y="8255"/>
                      <a:pt x="78746" y="0"/>
                      <a:pt x="74301" y="0"/>
                    </a:cubicBezTo>
                    <a:cubicBezTo>
                      <a:pt x="74301" y="0"/>
                      <a:pt x="48266" y="12065"/>
                      <a:pt x="47631" y="12700"/>
                    </a:cubicBezTo>
                    <a:cubicBezTo>
                      <a:pt x="46361" y="13970"/>
                      <a:pt x="46996" y="16510"/>
                      <a:pt x="46996" y="19050"/>
                    </a:cubicBezTo>
                    <a:cubicBezTo>
                      <a:pt x="46996" y="20955"/>
                      <a:pt x="47631" y="23495"/>
                      <a:pt x="46361" y="25400"/>
                    </a:cubicBezTo>
                    <a:cubicBezTo>
                      <a:pt x="39376" y="33020"/>
                      <a:pt x="40646" y="13970"/>
                      <a:pt x="36201" y="16510"/>
                    </a:cubicBezTo>
                    <a:cubicBezTo>
                      <a:pt x="29216" y="20955"/>
                      <a:pt x="27311" y="41275"/>
                      <a:pt x="26676" y="41275"/>
                    </a:cubicBezTo>
                    <a:cubicBezTo>
                      <a:pt x="12706" y="36830"/>
                      <a:pt x="24136" y="17780"/>
                      <a:pt x="641" y="26670"/>
                    </a:cubicBezTo>
                    <a:cubicBezTo>
                      <a:pt x="-2534" y="27940"/>
                      <a:pt x="6991" y="29845"/>
                      <a:pt x="9531" y="32385"/>
                    </a:cubicBezTo>
                    <a:cubicBezTo>
                      <a:pt x="11436" y="34925"/>
                      <a:pt x="19056" y="50165"/>
                      <a:pt x="18421" y="53340"/>
                    </a:cubicBezTo>
                    <a:cubicBezTo>
                      <a:pt x="15881" y="69850"/>
                      <a:pt x="10801" y="50800"/>
                      <a:pt x="5086" y="56515"/>
                    </a:cubicBezTo>
                    <a:cubicBezTo>
                      <a:pt x="3181" y="58420"/>
                      <a:pt x="10801" y="59690"/>
                      <a:pt x="10166" y="62230"/>
                    </a:cubicBezTo>
                    <a:cubicBezTo>
                      <a:pt x="9531" y="64135"/>
                      <a:pt x="5086" y="61595"/>
                      <a:pt x="3181" y="62230"/>
                    </a:cubicBezTo>
                    <a:cubicBezTo>
                      <a:pt x="-5074" y="66040"/>
                      <a:pt x="37471" y="85090"/>
                      <a:pt x="38106" y="85725"/>
                    </a:cubicBezTo>
                    <a:cubicBezTo>
                      <a:pt x="39376" y="86360"/>
                      <a:pt x="40011" y="87630"/>
                      <a:pt x="40011" y="88900"/>
                    </a:cubicBezTo>
                    <a:cubicBezTo>
                      <a:pt x="39376" y="99060"/>
                      <a:pt x="6991" y="120015"/>
                      <a:pt x="20326" y="132080"/>
                    </a:cubicBezTo>
                    <a:cubicBezTo>
                      <a:pt x="24136" y="135255"/>
                      <a:pt x="29216" y="128905"/>
                      <a:pt x="30486" y="127635"/>
                    </a:cubicBezTo>
                    <a:cubicBezTo>
                      <a:pt x="43821" y="116205"/>
                      <a:pt x="43821" y="85725"/>
                      <a:pt x="48266" y="82550"/>
                    </a:cubicBezTo>
                    <a:cubicBezTo>
                      <a:pt x="55251" y="77470"/>
                      <a:pt x="64141" y="79375"/>
                      <a:pt x="70491" y="75565"/>
                    </a:cubicBezTo>
                    <a:cubicBezTo>
                      <a:pt x="72396" y="74295"/>
                      <a:pt x="71126" y="69215"/>
                      <a:pt x="73666" y="69215"/>
                    </a:cubicBezTo>
                    <a:cubicBezTo>
                      <a:pt x="74301" y="69215"/>
                      <a:pt x="88906" y="76200"/>
                      <a:pt x="94621" y="74295"/>
                    </a:cubicBezTo>
                    <a:cubicBezTo>
                      <a:pt x="97796" y="73025"/>
                      <a:pt x="92081" y="67945"/>
                      <a:pt x="92716" y="65405"/>
                    </a:cubicBezTo>
                    <a:cubicBezTo>
                      <a:pt x="94621" y="58420"/>
                      <a:pt x="107956" y="63500"/>
                      <a:pt x="113036" y="58420"/>
                    </a:cubicBezTo>
                    <a:cubicBezTo>
                      <a:pt x="116846" y="53975"/>
                      <a:pt x="114941" y="44450"/>
                      <a:pt x="116211" y="43180"/>
                    </a:cubicBezTo>
                    <a:cubicBezTo>
                      <a:pt x="118116" y="40640"/>
                      <a:pt x="121291" y="49530"/>
                      <a:pt x="125101" y="48895"/>
                    </a:cubicBezTo>
                    <a:cubicBezTo>
                      <a:pt x="131451" y="47625"/>
                      <a:pt x="132721" y="26670"/>
                      <a:pt x="135896" y="24130"/>
                    </a:cubicBezTo>
                    <a:cubicBezTo>
                      <a:pt x="139071" y="21590"/>
                      <a:pt x="140976" y="31115"/>
                      <a:pt x="144786" y="33020"/>
                    </a:cubicBezTo>
                    <a:cubicBezTo>
                      <a:pt x="154946" y="37465"/>
                      <a:pt x="133991" y="24130"/>
                      <a:pt x="154946" y="32385"/>
                    </a:cubicBezTo>
                    <a:cubicBezTo>
                      <a:pt x="158121" y="34925"/>
                      <a:pt x="151136" y="23495"/>
                      <a:pt x="146691" y="2159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332" name="Graphic 233">
              <a:extLst>
                <a:ext uri="{FF2B5EF4-FFF2-40B4-BE49-F238E27FC236}">
                  <a16:creationId xmlns:a16="http://schemas.microsoft.com/office/drawing/2014/main" id="{AB797452-E56A-9695-7319-43B855071AB2}"/>
                </a:ext>
              </a:extLst>
            </p:cNvPr>
            <p:cNvGrpSpPr/>
            <p:nvPr/>
          </p:nvGrpSpPr>
          <p:grpSpPr>
            <a:xfrm>
              <a:off x="8623593" y="2519876"/>
              <a:ext cx="496181" cy="593819"/>
              <a:chOff x="8623593" y="2519876"/>
              <a:chExt cx="496181" cy="593819"/>
            </a:xfrm>
            <a:grpFill/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FCC1E6C0-C9E4-5851-864C-D838269842F5}"/>
                  </a:ext>
                </a:extLst>
              </p:cNvPr>
              <p:cNvSpPr/>
              <p:nvPr/>
            </p:nvSpPr>
            <p:spPr>
              <a:xfrm>
                <a:off x="8674462" y="2965070"/>
                <a:ext cx="5715" cy="2455"/>
              </a:xfrm>
              <a:custGeom>
                <a:avLst/>
                <a:gdLst>
                  <a:gd name="connsiteX0" fmla="*/ 0 w 5715"/>
                  <a:gd name="connsiteY0" fmla="*/ 380 h 2455"/>
                  <a:gd name="connsiteX1" fmla="*/ 5715 w 5715"/>
                  <a:gd name="connsiteY1" fmla="*/ 1650 h 2455"/>
                  <a:gd name="connsiteX2" fmla="*/ 0 w 5715"/>
                  <a:gd name="connsiteY2" fmla="*/ 380 h 2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15" h="2455">
                    <a:moveTo>
                      <a:pt x="0" y="380"/>
                    </a:moveTo>
                    <a:cubicBezTo>
                      <a:pt x="1905" y="1650"/>
                      <a:pt x="4445" y="3555"/>
                      <a:pt x="5715" y="1650"/>
                    </a:cubicBezTo>
                    <a:cubicBezTo>
                      <a:pt x="4445" y="-255"/>
                      <a:pt x="2540" y="-255"/>
                      <a:pt x="0" y="38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8D9D4C8F-54BE-ACB0-8F10-633219E26F39}"/>
                  </a:ext>
                </a:extLst>
              </p:cNvPr>
              <p:cNvSpPr/>
              <p:nvPr/>
            </p:nvSpPr>
            <p:spPr>
              <a:xfrm>
                <a:off x="8652456" y="2950466"/>
                <a:ext cx="22006" cy="21658"/>
              </a:xfrm>
              <a:custGeom>
                <a:avLst/>
                <a:gdLst>
                  <a:gd name="connsiteX0" fmla="*/ 6767 w 22006"/>
                  <a:gd name="connsiteY0" fmla="*/ 3554 h 21658"/>
                  <a:gd name="connsiteX1" fmla="*/ 22007 w 22006"/>
                  <a:gd name="connsiteY1" fmla="*/ 14349 h 21658"/>
                  <a:gd name="connsiteX2" fmla="*/ 19467 w 22006"/>
                  <a:gd name="connsiteY2" fmla="*/ 13079 h 21658"/>
                  <a:gd name="connsiteX3" fmla="*/ 6767 w 22006"/>
                  <a:gd name="connsiteY3" fmla="*/ 3554 h 2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06" h="21658">
                    <a:moveTo>
                      <a:pt x="6767" y="3554"/>
                    </a:moveTo>
                    <a:cubicBezTo>
                      <a:pt x="-11013" y="34034"/>
                      <a:pt x="10577" y="17524"/>
                      <a:pt x="22007" y="14349"/>
                    </a:cubicBezTo>
                    <a:cubicBezTo>
                      <a:pt x="21372" y="13714"/>
                      <a:pt x="20102" y="13079"/>
                      <a:pt x="19467" y="13079"/>
                    </a:cubicBezTo>
                    <a:cubicBezTo>
                      <a:pt x="16292" y="11809"/>
                      <a:pt x="13752" y="-7876"/>
                      <a:pt x="6767" y="355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0D07814E-6DFC-670B-073C-F44AE1427B58}"/>
                  </a:ext>
                </a:extLst>
              </p:cNvPr>
              <p:cNvSpPr/>
              <p:nvPr/>
            </p:nvSpPr>
            <p:spPr>
              <a:xfrm>
                <a:off x="8623593" y="2519876"/>
                <a:ext cx="327143" cy="521138"/>
              </a:xfrm>
              <a:custGeom>
                <a:avLst/>
                <a:gdLst>
                  <a:gd name="connsiteX0" fmla="*/ 149930 w 327143"/>
                  <a:gd name="connsiteY0" fmla="*/ 474783 h 521138"/>
                  <a:gd name="connsiteX1" fmla="*/ 139135 w 327143"/>
                  <a:gd name="connsiteY1" fmla="*/ 476688 h 521138"/>
                  <a:gd name="connsiteX2" fmla="*/ 143580 w 327143"/>
                  <a:gd name="connsiteY2" fmla="*/ 455733 h 521138"/>
                  <a:gd name="connsiteX3" fmla="*/ 168980 w 327143"/>
                  <a:gd name="connsiteY3" fmla="*/ 443668 h 521138"/>
                  <a:gd name="connsiteX4" fmla="*/ 161360 w 327143"/>
                  <a:gd name="connsiteY4" fmla="*/ 433508 h 521138"/>
                  <a:gd name="connsiteX5" fmla="*/ 160725 w 327143"/>
                  <a:gd name="connsiteY5" fmla="*/ 408743 h 521138"/>
                  <a:gd name="connsiteX6" fmla="*/ 170885 w 327143"/>
                  <a:gd name="connsiteY6" fmla="*/ 400488 h 521138"/>
                  <a:gd name="connsiteX7" fmla="*/ 153740 w 327143"/>
                  <a:gd name="connsiteY7" fmla="*/ 392233 h 521138"/>
                  <a:gd name="connsiteX8" fmla="*/ 194380 w 327143"/>
                  <a:gd name="connsiteY8" fmla="*/ 375723 h 521138"/>
                  <a:gd name="connsiteX9" fmla="*/ 183585 w 327143"/>
                  <a:gd name="connsiteY9" fmla="*/ 374453 h 521138"/>
                  <a:gd name="connsiteX10" fmla="*/ 163900 w 327143"/>
                  <a:gd name="connsiteY10" fmla="*/ 356673 h 521138"/>
                  <a:gd name="connsiteX11" fmla="*/ 170250 w 327143"/>
                  <a:gd name="connsiteY11" fmla="*/ 356038 h 521138"/>
                  <a:gd name="connsiteX12" fmla="*/ 187395 w 327143"/>
                  <a:gd name="connsiteY12" fmla="*/ 364293 h 521138"/>
                  <a:gd name="connsiteX13" fmla="*/ 220415 w 327143"/>
                  <a:gd name="connsiteY13" fmla="*/ 354768 h 521138"/>
                  <a:gd name="connsiteX14" fmla="*/ 212160 w 327143"/>
                  <a:gd name="connsiteY14" fmla="*/ 339528 h 521138"/>
                  <a:gd name="connsiteX15" fmla="*/ 201365 w 327143"/>
                  <a:gd name="connsiteY15" fmla="*/ 333178 h 521138"/>
                  <a:gd name="connsiteX16" fmla="*/ 229940 w 327143"/>
                  <a:gd name="connsiteY16" fmla="*/ 333813 h 521138"/>
                  <a:gd name="connsiteX17" fmla="*/ 234385 w 327143"/>
                  <a:gd name="connsiteY17" fmla="*/ 340798 h 521138"/>
                  <a:gd name="connsiteX18" fmla="*/ 248990 w 327143"/>
                  <a:gd name="connsiteY18" fmla="*/ 308413 h 521138"/>
                  <a:gd name="connsiteX19" fmla="*/ 243910 w 327143"/>
                  <a:gd name="connsiteY19" fmla="*/ 307778 h 521138"/>
                  <a:gd name="connsiteX20" fmla="*/ 267405 w 327143"/>
                  <a:gd name="connsiteY20" fmla="*/ 261423 h 521138"/>
                  <a:gd name="connsiteX21" fmla="*/ 269310 w 327143"/>
                  <a:gd name="connsiteY21" fmla="*/ 277298 h 521138"/>
                  <a:gd name="connsiteX22" fmla="*/ 266135 w 327143"/>
                  <a:gd name="connsiteY22" fmla="*/ 274123 h 521138"/>
                  <a:gd name="connsiteX23" fmla="*/ 258515 w 327143"/>
                  <a:gd name="connsiteY23" fmla="*/ 276028 h 521138"/>
                  <a:gd name="connsiteX24" fmla="*/ 275660 w 327143"/>
                  <a:gd name="connsiteY24" fmla="*/ 284283 h 521138"/>
                  <a:gd name="connsiteX25" fmla="*/ 271215 w 327143"/>
                  <a:gd name="connsiteY25" fmla="*/ 289998 h 521138"/>
                  <a:gd name="connsiteX26" fmla="*/ 273755 w 327143"/>
                  <a:gd name="connsiteY26" fmla="*/ 296348 h 521138"/>
                  <a:gd name="connsiteX27" fmla="*/ 283280 w 327143"/>
                  <a:gd name="connsiteY27" fmla="*/ 276028 h 521138"/>
                  <a:gd name="connsiteX28" fmla="*/ 297250 w 327143"/>
                  <a:gd name="connsiteY28" fmla="*/ 286823 h 521138"/>
                  <a:gd name="connsiteX29" fmla="*/ 299155 w 327143"/>
                  <a:gd name="connsiteY29" fmla="*/ 281108 h 521138"/>
                  <a:gd name="connsiteX30" fmla="*/ 321380 w 327143"/>
                  <a:gd name="connsiteY30" fmla="*/ 258883 h 521138"/>
                  <a:gd name="connsiteX31" fmla="*/ 278835 w 327143"/>
                  <a:gd name="connsiteY31" fmla="*/ 223323 h 521138"/>
                  <a:gd name="connsiteX32" fmla="*/ 264865 w 327143"/>
                  <a:gd name="connsiteY32" fmla="*/ 206178 h 521138"/>
                  <a:gd name="connsiteX33" fmla="*/ 263595 w 327143"/>
                  <a:gd name="connsiteY33" fmla="*/ 206178 h 521138"/>
                  <a:gd name="connsiteX34" fmla="*/ 268675 w 327143"/>
                  <a:gd name="connsiteY34" fmla="*/ 200463 h 521138"/>
                  <a:gd name="connsiteX35" fmla="*/ 249625 w 327143"/>
                  <a:gd name="connsiteY35" fmla="*/ 182683 h 521138"/>
                  <a:gd name="connsiteX36" fmla="*/ 268675 w 327143"/>
                  <a:gd name="connsiteY36" fmla="*/ 185223 h 521138"/>
                  <a:gd name="connsiteX37" fmla="*/ 262325 w 327143"/>
                  <a:gd name="connsiteY37" fmla="*/ 162998 h 521138"/>
                  <a:gd name="connsiteX38" fmla="*/ 269310 w 327143"/>
                  <a:gd name="connsiteY38" fmla="*/ 136328 h 521138"/>
                  <a:gd name="connsiteX39" fmla="*/ 265500 w 327143"/>
                  <a:gd name="connsiteY39" fmla="*/ 133788 h 521138"/>
                  <a:gd name="connsiteX40" fmla="*/ 306775 w 327143"/>
                  <a:gd name="connsiteY40" fmla="*/ 55048 h 521138"/>
                  <a:gd name="connsiteX41" fmla="*/ 296615 w 327143"/>
                  <a:gd name="connsiteY41" fmla="*/ 38538 h 521138"/>
                  <a:gd name="connsiteX42" fmla="*/ 296615 w 327143"/>
                  <a:gd name="connsiteY42" fmla="*/ 32188 h 521138"/>
                  <a:gd name="connsiteX43" fmla="*/ 313760 w 327143"/>
                  <a:gd name="connsiteY43" fmla="*/ 438 h 521138"/>
                  <a:gd name="connsiteX44" fmla="*/ 282010 w 327143"/>
                  <a:gd name="connsiteY44" fmla="*/ 21393 h 521138"/>
                  <a:gd name="connsiteX45" fmla="*/ 248355 w 327143"/>
                  <a:gd name="connsiteY45" fmla="*/ 23298 h 521138"/>
                  <a:gd name="connsiteX46" fmla="*/ 181680 w 327143"/>
                  <a:gd name="connsiteY46" fmla="*/ 91243 h 521138"/>
                  <a:gd name="connsiteX47" fmla="*/ 141675 w 327143"/>
                  <a:gd name="connsiteY47" fmla="*/ 86163 h 521138"/>
                  <a:gd name="connsiteX48" fmla="*/ 112465 w 327143"/>
                  <a:gd name="connsiteY48" fmla="*/ 94418 h 521138"/>
                  <a:gd name="connsiteX49" fmla="*/ 95320 w 327143"/>
                  <a:gd name="connsiteY49" fmla="*/ 88703 h 521138"/>
                  <a:gd name="connsiteX50" fmla="*/ 49600 w 327143"/>
                  <a:gd name="connsiteY50" fmla="*/ 147123 h 521138"/>
                  <a:gd name="connsiteX51" fmla="*/ 50235 w 327143"/>
                  <a:gd name="connsiteY51" fmla="*/ 156648 h 521138"/>
                  <a:gd name="connsiteX52" fmla="*/ 56585 w 327143"/>
                  <a:gd name="connsiteY52" fmla="*/ 148393 h 521138"/>
                  <a:gd name="connsiteX53" fmla="*/ 75000 w 327143"/>
                  <a:gd name="connsiteY53" fmla="*/ 182048 h 521138"/>
                  <a:gd name="connsiteX54" fmla="*/ 78175 w 327143"/>
                  <a:gd name="connsiteY54" fmla="*/ 185858 h 521138"/>
                  <a:gd name="connsiteX55" fmla="*/ 84525 w 327143"/>
                  <a:gd name="connsiteY55" fmla="*/ 168078 h 521138"/>
                  <a:gd name="connsiteX56" fmla="*/ 68650 w 327143"/>
                  <a:gd name="connsiteY56" fmla="*/ 165538 h 521138"/>
                  <a:gd name="connsiteX57" fmla="*/ 76905 w 327143"/>
                  <a:gd name="connsiteY57" fmla="*/ 145218 h 521138"/>
                  <a:gd name="connsiteX58" fmla="*/ 101670 w 327143"/>
                  <a:gd name="connsiteY58" fmla="*/ 121088 h 521138"/>
                  <a:gd name="connsiteX59" fmla="*/ 116275 w 327143"/>
                  <a:gd name="connsiteY59" fmla="*/ 117278 h 521138"/>
                  <a:gd name="connsiteX60" fmla="*/ 115640 w 327143"/>
                  <a:gd name="connsiteY60" fmla="*/ 110928 h 521138"/>
                  <a:gd name="connsiteX61" fmla="*/ 149295 w 327143"/>
                  <a:gd name="connsiteY61" fmla="*/ 109658 h 521138"/>
                  <a:gd name="connsiteX62" fmla="*/ 144850 w 327143"/>
                  <a:gd name="connsiteY62" fmla="*/ 102673 h 521138"/>
                  <a:gd name="connsiteX63" fmla="*/ 160090 w 327143"/>
                  <a:gd name="connsiteY63" fmla="*/ 120453 h 521138"/>
                  <a:gd name="connsiteX64" fmla="*/ 175330 w 327143"/>
                  <a:gd name="connsiteY64" fmla="*/ 116643 h 521138"/>
                  <a:gd name="connsiteX65" fmla="*/ 213430 w 327143"/>
                  <a:gd name="connsiteY65" fmla="*/ 115373 h 521138"/>
                  <a:gd name="connsiteX66" fmla="*/ 219780 w 327143"/>
                  <a:gd name="connsiteY66" fmla="*/ 107118 h 521138"/>
                  <a:gd name="connsiteX67" fmla="*/ 235655 w 327143"/>
                  <a:gd name="connsiteY67" fmla="*/ 118548 h 521138"/>
                  <a:gd name="connsiteX68" fmla="*/ 235655 w 327143"/>
                  <a:gd name="connsiteY68" fmla="*/ 118548 h 521138"/>
                  <a:gd name="connsiteX69" fmla="*/ 217240 w 327143"/>
                  <a:gd name="connsiteY69" fmla="*/ 119183 h 521138"/>
                  <a:gd name="connsiteX70" fmla="*/ 195015 w 327143"/>
                  <a:gd name="connsiteY70" fmla="*/ 129343 h 521138"/>
                  <a:gd name="connsiteX71" fmla="*/ 195650 w 327143"/>
                  <a:gd name="connsiteY71" fmla="*/ 125533 h 521138"/>
                  <a:gd name="connsiteX72" fmla="*/ 167710 w 327143"/>
                  <a:gd name="connsiteY72" fmla="*/ 121723 h 521138"/>
                  <a:gd name="connsiteX73" fmla="*/ 148660 w 327143"/>
                  <a:gd name="connsiteY73" fmla="*/ 159188 h 521138"/>
                  <a:gd name="connsiteX74" fmla="*/ 155010 w 327143"/>
                  <a:gd name="connsiteY74" fmla="*/ 162998 h 521138"/>
                  <a:gd name="connsiteX75" fmla="*/ 144215 w 327143"/>
                  <a:gd name="connsiteY75" fmla="*/ 176968 h 521138"/>
                  <a:gd name="connsiteX76" fmla="*/ 158820 w 327143"/>
                  <a:gd name="connsiteY76" fmla="*/ 175698 h 521138"/>
                  <a:gd name="connsiteX77" fmla="*/ 154375 w 327143"/>
                  <a:gd name="connsiteY77" fmla="*/ 196653 h 521138"/>
                  <a:gd name="connsiteX78" fmla="*/ 163900 w 327143"/>
                  <a:gd name="connsiteY78" fmla="*/ 204273 h 521138"/>
                  <a:gd name="connsiteX79" fmla="*/ 141675 w 327143"/>
                  <a:gd name="connsiteY79" fmla="*/ 182683 h 521138"/>
                  <a:gd name="connsiteX80" fmla="*/ 130880 w 327143"/>
                  <a:gd name="connsiteY80" fmla="*/ 196653 h 521138"/>
                  <a:gd name="connsiteX81" fmla="*/ 135325 w 327143"/>
                  <a:gd name="connsiteY81" fmla="*/ 150933 h 521138"/>
                  <a:gd name="connsiteX82" fmla="*/ 116910 w 327143"/>
                  <a:gd name="connsiteY82" fmla="*/ 169983 h 521138"/>
                  <a:gd name="connsiteX83" fmla="*/ 92780 w 327143"/>
                  <a:gd name="connsiteY83" fmla="*/ 178873 h 521138"/>
                  <a:gd name="connsiteX84" fmla="*/ 87065 w 327143"/>
                  <a:gd name="connsiteY84" fmla="*/ 206178 h 521138"/>
                  <a:gd name="connsiteX85" fmla="*/ 77540 w 327143"/>
                  <a:gd name="connsiteY85" fmla="*/ 186493 h 521138"/>
                  <a:gd name="connsiteX86" fmla="*/ 73095 w 327143"/>
                  <a:gd name="connsiteY86" fmla="*/ 192208 h 521138"/>
                  <a:gd name="connsiteX87" fmla="*/ 44520 w 327143"/>
                  <a:gd name="connsiteY87" fmla="*/ 178873 h 521138"/>
                  <a:gd name="connsiteX88" fmla="*/ 41345 w 327143"/>
                  <a:gd name="connsiteY88" fmla="*/ 162998 h 521138"/>
                  <a:gd name="connsiteX89" fmla="*/ 29280 w 327143"/>
                  <a:gd name="connsiteY89" fmla="*/ 201098 h 521138"/>
                  <a:gd name="connsiteX90" fmla="*/ 40710 w 327143"/>
                  <a:gd name="connsiteY90" fmla="*/ 215703 h 521138"/>
                  <a:gd name="connsiteX91" fmla="*/ 33090 w 327143"/>
                  <a:gd name="connsiteY91" fmla="*/ 217608 h 521138"/>
                  <a:gd name="connsiteX92" fmla="*/ 45790 w 327143"/>
                  <a:gd name="connsiteY92" fmla="*/ 229038 h 521138"/>
                  <a:gd name="connsiteX93" fmla="*/ 25470 w 327143"/>
                  <a:gd name="connsiteY93" fmla="*/ 220148 h 521138"/>
                  <a:gd name="connsiteX94" fmla="*/ 24835 w 327143"/>
                  <a:gd name="connsiteY94" fmla="*/ 228403 h 521138"/>
                  <a:gd name="connsiteX95" fmla="*/ 24200 w 327143"/>
                  <a:gd name="connsiteY95" fmla="*/ 236658 h 521138"/>
                  <a:gd name="connsiteX96" fmla="*/ 23565 w 327143"/>
                  <a:gd name="connsiteY96" fmla="*/ 244913 h 521138"/>
                  <a:gd name="connsiteX97" fmla="*/ 15310 w 327143"/>
                  <a:gd name="connsiteY97" fmla="*/ 287458 h 521138"/>
                  <a:gd name="connsiteX98" fmla="*/ 20390 w 327143"/>
                  <a:gd name="connsiteY98" fmla="*/ 266503 h 521138"/>
                  <a:gd name="connsiteX99" fmla="*/ 43250 w 327143"/>
                  <a:gd name="connsiteY99" fmla="*/ 307143 h 521138"/>
                  <a:gd name="connsiteX100" fmla="*/ 17850 w 327143"/>
                  <a:gd name="connsiteY100" fmla="*/ 319208 h 521138"/>
                  <a:gd name="connsiteX101" fmla="*/ 19120 w 327143"/>
                  <a:gd name="connsiteY101" fmla="*/ 314763 h 521138"/>
                  <a:gd name="connsiteX102" fmla="*/ 19120 w 327143"/>
                  <a:gd name="connsiteY102" fmla="*/ 297618 h 521138"/>
                  <a:gd name="connsiteX103" fmla="*/ 15945 w 327143"/>
                  <a:gd name="connsiteY103" fmla="*/ 328098 h 521138"/>
                  <a:gd name="connsiteX104" fmla="*/ 70 w 327143"/>
                  <a:gd name="connsiteY104" fmla="*/ 366198 h 521138"/>
                  <a:gd name="connsiteX105" fmla="*/ 11500 w 327143"/>
                  <a:gd name="connsiteY105" fmla="*/ 374453 h 521138"/>
                  <a:gd name="connsiteX106" fmla="*/ 22930 w 327143"/>
                  <a:gd name="connsiteY106" fmla="*/ 385248 h 521138"/>
                  <a:gd name="connsiteX107" fmla="*/ 22295 w 327143"/>
                  <a:gd name="connsiteY107" fmla="*/ 378898 h 521138"/>
                  <a:gd name="connsiteX108" fmla="*/ 21025 w 327143"/>
                  <a:gd name="connsiteY108" fmla="*/ 363023 h 521138"/>
                  <a:gd name="connsiteX109" fmla="*/ 35630 w 327143"/>
                  <a:gd name="connsiteY109" fmla="*/ 389693 h 521138"/>
                  <a:gd name="connsiteX110" fmla="*/ 51505 w 327143"/>
                  <a:gd name="connsiteY110" fmla="*/ 392233 h 521138"/>
                  <a:gd name="connsiteX111" fmla="*/ 54045 w 327143"/>
                  <a:gd name="connsiteY111" fmla="*/ 451923 h 521138"/>
                  <a:gd name="connsiteX112" fmla="*/ 43250 w 327143"/>
                  <a:gd name="connsiteY112" fmla="*/ 493833 h 521138"/>
                  <a:gd name="connsiteX113" fmla="*/ 73095 w 327143"/>
                  <a:gd name="connsiteY113" fmla="*/ 498278 h 521138"/>
                  <a:gd name="connsiteX114" fmla="*/ 128975 w 327143"/>
                  <a:gd name="connsiteY114" fmla="*/ 521138 h 521138"/>
                  <a:gd name="connsiteX115" fmla="*/ 130245 w 327143"/>
                  <a:gd name="connsiteY115" fmla="*/ 521138 h 521138"/>
                  <a:gd name="connsiteX116" fmla="*/ 149930 w 327143"/>
                  <a:gd name="connsiteY116" fmla="*/ 502723 h 521138"/>
                  <a:gd name="connsiteX117" fmla="*/ 147390 w 327143"/>
                  <a:gd name="connsiteY117" fmla="*/ 508438 h 521138"/>
                  <a:gd name="connsiteX118" fmla="*/ 148025 w 327143"/>
                  <a:gd name="connsiteY118" fmla="*/ 517963 h 521138"/>
                  <a:gd name="connsiteX119" fmla="*/ 158185 w 327143"/>
                  <a:gd name="connsiteY119" fmla="*/ 512883 h 521138"/>
                  <a:gd name="connsiteX120" fmla="*/ 164535 w 327143"/>
                  <a:gd name="connsiteY120" fmla="*/ 507168 h 521138"/>
                  <a:gd name="connsiteX121" fmla="*/ 149930 w 327143"/>
                  <a:gd name="connsiteY121" fmla="*/ 474783 h 521138"/>
                  <a:gd name="connsiteX122" fmla="*/ 259150 w 327143"/>
                  <a:gd name="connsiteY122" fmla="*/ 208083 h 521138"/>
                  <a:gd name="connsiteX123" fmla="*/ 248990 w 327143"/>
                  <a:gd name="connsiteY123" fmla="*/ 223958 h 521138"/>
                  <a:gd name="connsiteX124" fmla="*/ 259150 w 327143"/>
                  <a:gd name="connsiteY124" fmla="*/ 208083 h 521138"/>
                  <a:gd name="connsiteX125" fmla="*/ 262325 w 327143"/>
                  <a:gd name="connsiteY125" fmla="*/ 129978 h 521138"/>
                  <a:gd name="connsiteX126" fmla="*/ 264865 w 327143"/>
                  <a:gd name="connsiteY126" fmla="*/ 131248 h 521138"/>
                  <a:gd name="connsiteX127" fmla="*/ 258515 w 327143"/>
                  <a:gd name="connsiteY127" fmla="*/ 129978 h 521138"/>
                  <a:gd name="connsiteX128" fmla="*/ 242005 w 327143"/>
                  <a:gd name="connsiteY128" fmla="*/ 112833 h 521138"/>
                  <a:gd name="connsiteX129" fmla="*/ 262325 w 327143"/>
                  <a:gd name="connsiteY129" fmla="*/ 129978 h 52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</a:cxnLst>
                <a:rect l="l" t="t" r="r" b="b"/>
                <a:pathLst>
                  <a:path w="327143" h="521138">
                    <a:moveTo>
                      <a:pt x="149930" y="474783"/>
                    </a:moveTo>
                    <a:cubicBezTo>
                      <a:pt x="146120" y="474148"/>
                      <a:pt x="136595" y="479228"/>
                      <a:pt x="139135" y="476688"/>
                    </a:cubicBezTo>
                    <a:cubicBezTo>
                      <a:pt x="146755" y="466528"/>
                      <a:pt x="141040" y="460813"/>
                      <a:pt x="143580" y="455733"/>
                    </a:cubicBezTo>
                    <a:cubicBezTo>
                      <a:pt x="148025" y="445573"/>
                      <a:pt x="167075" y="460178"/>
                      <a:pt x="168980" y="443668"/>
                    </a:cubicBezTo>
                    <a:cubicBezTo>
                      <a:pt x="169615" y="439223"/>
                      <a:pt x="161995" y="437318"/>
                      <a:pt x="161360" y="433508"/>
                    </a:cubicBezTo>
                    <a:cubicBezTo>
                      <a:pt x="160090" y="427793"/>
                      <a:pt x="161995" y="414458"/>
                      <a:pt x="160725" y="408743"/>
                    </a:cubicBezTo>
                    <a:cubicBezTo>
                      <a:pt x="160090" y="404298"/>
                      <a:pt x="172790" y="404933"/>
                      <a:pt x="170885" y="400488"/>
                    </a:cubicBezTo>
                    <a:cubicBezTo>
                      <a:pt x="169615" y="397948"/>
                      <a:pt x="151835" y="394138"/>
                      <a:pt x="153740" y="392233"/>
                    </a:cubicBezTo>
                    <a:cubicBezTo>
                      <a:pt x="160090" y="386518"/>
                      <a:pt x="192475" y="390963"/>
                      <a:pt x="194380" y="375723"/>
                    </a:cubicBezTo>
                    <a:cubicBezTo>
                      <a:pt x="194380" y="373818"/>
                      <a:pt x="184855" y="375723"/>
                      <a:pt x="183585" y="374453"/>
                    </a:cubicBezTo>
                    <a:cubicBezTo>
                      <a:pt x="174060" y="365563"/>
                      <a:pt x="176600" y="365563"/>
                      <a:pt x="163900" y="356673"/>
                    </a:cubicBezTo>
                    <a:cubicBezTo>
                      <a:pt x="161995" y="355403"/>
                      <a:pt x="168345" y="356038"/>
                      <a:pt x="170250" y="356038"/>
                    </a:cubicBezTo>
                    <a:cubicBezTo>
                      <a:pt x="179775" y="354768"/>
                      <a:pt x="179775" y="360483"/>
                      <a:pt x="187395" y="364293"/>
                    </a:cubicBezTo>
                    <a:cubicBezTo>
                      <a:pt x="200730" y="370643"/>
                      <a:pt x="215335" y="361118"/>
                      <a:pt x="220415" y="354768"/>
                    </a:cubicBezTo>
                    <a:cubicBezTo>
                      <a:pt x="223590" y="350958"/>
                      <a:pt x="224225" y="343338"/>
                      <a:pt x="212160" y="339528"/>
                    </a:cubicBezTo>
                    <a:cubicBezTo>
                      <a:pt x="208350" y="338258"/>
                      <a:pt x="197555" y="335083"/>
                      <a:pt x="201365" y="333178"/>
                    </a:cubicBezTo>
                    <a:cubicBezTo>
                      <a:pt x="205175" y="331908"/>
                      <a:pt x="228035" y="328733"/>
                      <a:pt x="229940" y="333813"/>
                    </a:cubicBezTo>
                    <a:cubicBezTo>
                      <a:pt x="231210" y="336353"/>
                      <a:pt x="233115" y="342703"/>
                      <a:pt x="234385" y="340798"/>
                    </a:cubicBezTo>
                    <a:cubicBezTo>
                      <a:pt x="236925" y="335718"/>
                      <a:pt x="250260" y="314763"/>
                      <a:pt x="248990" y="308413"/>
                    </a:cubicBezTo>
                    <a:cubicBezTo>
                      <a:pt x="248990" y="306508"/>
                      <a:pt x="243910" y="309683"/>
                      <a:pt x="243910" y="307778"/>
                    </a:cubicBezTo>
                    <a:cubicBezTo>
                      <a:pt x="242005" y="296983"/>
                      <a:pt x="250260" y="262693"/>
                      <a:pt x="267405" y="261423"/>
                    </a:cubicBezTo>
                    <a:cubicBezTo>
                      <a:pt x="279470" y="260788"/>
                      <a:pt x="273120" y="274758"/>
                      <a:pt x="269310" y="277298"/>
                    </a:cubicBezTo>
                    <a:cubicBezTo>
                      <a:pt x="268040" y="277933"/>
                      <a:pt x="267405" y="274123"/>
                      <a:pt x="266135" y="274123"/>
                    </a:cubicBezTo>
                    <a:cubicBezTo>
                      <a:pt x="263595" y="274123"/>
                      <a:pt x="260420" y="274123"/>
                      <a:pt x="258515" y="276028"/>
                    </a:cubicBezTo>
                    <a:cubicBezTo>
                      <a:pt x="247720" y="290633"/>
                      <a:pt x="273755" y="279838"/>
                      <a:pt x="275660" y="284283"/>
                    </a:cubicBezTo>
                    <a:cubicBezTo>
                      <a:pt x="276930" y="286188"/>
                      <a:pt x="271850" y="287458"/>
                      <a:pt x="271215" y="289998"/>
                    </a:cubicBezTo>
                    <a:cubicBezTo>
                      <a:pt x="271215" y="292538"/>
                      <a:pt x="272485" y="294443"/>
                      <a:pt x="273755" y="296348"/>
                    </a:cubicBezTo>
                    <a:cubicBezTo>
                      <a:pt x="278200" y="301428"/>
                      <a:pt x="277565" y="278568"/>
                      <a:pt x="283280" y="276028"/>
                    </a:cubicBezTo>
                    <a:cubicBezTo>
                      <a:pt x="295345" y="270948"/>
                      <a:pt x="292170" y="305238"/>
                      <a:pt x="297250" y="286823"/>
                    </a:cubicBezTo>
                    <a:cubicBezTo>
                      <a:pt x="297885" y="284918"/>
                      <a:pt x="297885" y="282378"/>
                      <a:pt x="299155" y="281108"/>
                    </a:cubicBezTo>
                    <a:cubicBezTo>
                      <a:pt x="304235" y="272853"/>
                      <a:pt x="317570" y="267773"/>
                      <a:pt x="321380" y="258883"/>
                    </a:cubicBezTo>
                    <a:cubicBezTo>
                      <a:pt x="342335" y="211893"/>
                      <a:pt x="301060" y="228403"/>
                      <a:pt x="278835" y="223323"/>
                    </a:cubicBezTo>
                    <a:cubicBezTo>
                      <a:pt x="271850" y="221418"/>
                      <a:pt x="269945" y="208083"/>
                      <a:pt x="264865" y="206178"/>
                    </a:cubicBezTo>
                    <a:cubicBezTo>
                      <a:pt x="264230" y="206178"/>
                      <a:pt x="264230" y="206178"/>
                      <a:pt x="263595" y="206178"/>
                    </a:cubicBezTo>
                    <a:cubicBezTo>
                      <a:pt x="266135" y="204273"/>
                      <a:pt x="268040" y="202368"/>
                      <a:pt x="268675" y="200463"/>
                    </a:cubicBezTo>
                    <a:cubicBezTo>
                      <a:pt x="272485" y="190938"/>
                      <a:pt x="248990" y="183318"/>
                      <a:pt x="249625" y="182683"/>
                    </a:cubicBezTo>
                    <a:cubicBezTo>
                      <a:pt x="253435" y="177603"/>
                      <a:pt x="267405" y="192843"/>
                      <a:pt x="268675" y="185223"/>
                    </a:cubicBezTo>
                    <a:cubicBezTo>
                      <a:pt x="269945" y="178873"/>
                      <a:pt x="262325" y="169983"/>
                      <a:pt x="262325" y="162998"/>
                    </a:cubicBezTo>
                    <a:cubicBezTo>
                      <a:pt x="262325" y="156013"/>
                      <a:pt x="271215" y="142678"/>
                      <a:pt x="269310" y="136328"/>
                    </a:cubicBezTo>
                    <a:cubicBezTo>
                      <a:pt x="268675" y="135058"/>
                      <a:pt x="267405" y="134423"/>
                      <a:pt x="265500" y="133788"/>
                    </a:cubicBezTo>
                    <a:cubicBezTo>
                      <a:pt x="285185" y="135058"/>
                      <a:pt x="309315" y="68383"/>
                      <a:pt x="306775" y="55048"/>
                    </a:cubicBezTo>
                    <a:cubicBezTo>
                      <a:pt x="306140" y="49333"/>
                      <a:pt x="297885" y="44253"/>
                      <a:pt x="296615" y="38538"/>
                    </a:cubicBezTo>
                    <a:cubicBezTo>
                      <a:pt x="295980" y="36633"/>
                      <a:pt x="296615" y="34728"/>
                      <a:pt x="296615" y="32188"/>
                    </a:cubicBezTo>
                    <a:cubicBezTo>
                      <a:pt x="296615" y="22663"/>
                      <a:pt x="318205" y="2978"/>
                      <a:pt x="313760" y="438"/>
                    </a:cubicBezTo>
                    <a:cubicBezTo>
                      <a:pt x="306775" y="-3372"/>
                      <a:pt x="287725" y="18853"/>
                      <a:pt x="282010" y="21393"/>
                    </a:cubicBezTo>
                    <a:cubicBezTo>
                      <a:pt x="271850" y="25203"/>
                      <a:pt x="258515" y="19488"/>
                      <a:pt x="248355" y="23298"/>
                    </a:cubicBezTo>
                    <a:cubicBezTo>
                      <a:pt x="217240" y="35998"/>
                      <a:pt x="215335" y="81718"/>
                      <a:pt x="181680" y="91243"/>
                    </a:cubicBezTo>
                    <a:cubicBezTo>
                      <a:pt x="167710" y="95053"/>
                      <a:pt x="155010" y="86163"/>
                      <a:pt x="141675" y="86163"/>
                    </a:cubicBezTo>
                    <a:cubicBezTo>
                      <a:pt x="132150" y="85528"/>
                      <a:pt x="122625" y="95053"/>
                      <a:pt x="112465" y="94418"/>
                    </a:cubicBezTo>
                    <a:cubicBezTo>
                      <a:pt x="106750" y="93783"/>
                      <a:pt x="101670" y="88068"/>
                      <a:pt x="95320" y="88703"/>
                    </a:cubicBezTo>
                    <a:cubicBezTo>
                      <a:pt x="85795" y="90608"/>
                      <a:pt x="50870" y="136328"/>
                      <a:pt x="49600" y="147123"/>
                    </a:cubicBezTo>
                    <a:cubicBezTo>
                      <a:pt x="48965" y="150298"/>
                      <a:pt x="47060" y="156013"/>
                      <a:pt x="50235" y="156648"/>
                    </a:cubicBezTo>
                    <a:cubicBezTo>
                      <a:pt x="53410" y="157283"/>
                      <a:pt x="54680" y="145853"/>
                      <a:pt x="56585" y="148393"/>
                    </a:cubicBezTo>
                    <a:cubicBezTo>
                      <a:pt x="56585" y="148393"/>
                      <a:pt x="73095" y="178238"/>
                      <a:pt x="75000" y="182048"/>
                    </a:cubicBezTo>
                    <a:cubicBezTo>
                      <a:pt x="75635" y="183318"/>
                      <a:pt x="76270" y="185858"/>
                      <a:pt x="78175" y="185858"/>
                    </a:cubicBezTo>
                    <a:cubicBezTo>
                      <a:pt x="81350" y="185223"/>
                      <a:pt x="87065" y="169983"/>
                      <a:pt x="84525" y="168078"/>
                    </a:cubicBezTo>
                    <a:cubicBezTo>
                      <a:pt x="80080" y="165538"/>
                      <a:pt x="64205" y="168713"/>
                      <a:pt x="68650" y="165538"/>
                    </a:cubicBezTo>
                    <a:cubicBezTo>
                      <a:pt x="85795" y="154743"/>
                      <a:pt x="66110" y="162998"/>
                      <a:pt x="76905" y="145218"/>
                    </a:cubicBezTo>
                    <a:cubicBezTo>
                      <a:pt x="78175" y="143313"/>
                      <a:pt x="98495" y="121723"/>
                      <a:pt x="101670" y="121088"/>
                    </a:cubicBezTo>
                    <a:cubicBezTo>
                      <a:pt x="109290" y="119183"/>
                      <a:pt x="109925" y="128073"/>
                      <a:pt x="116275" y="117278"/>
                    </a:cubicBezTo>
                    <a:cubicBezTo>
                      <a:pt x="117545" y="115373"/>
                      <a:pt x="113735" y="112198"/>
                      <a:pt x="115640" y="110928"/>
                    </a:cubicBezTo>
                    <a:cubicBezTo>
                      <a:pt x="115640" y="110928"/>
                      <a:pt x="145485" y="121723"/>
                      <a:pt x="149295" y="109658"/>
                    </a:cubicBezTo>
                    <a:cubicBezTo>
                      <a:pt x="149930" y="107118"/>
                      <a:pt x="146120" y="105213"/>
                      <a:pt x="144850" y="102673"/>
                    </a:cubicBezTo>
                    <a:cubicBezTo>
                      <a:pt x="130245" y="79813"/>
                      <a:pt x="156280" y="118548"/>
                      <a:pt x="160090" y="120453"/>
                    </a:cubicBezTo>
                    <a:lnTo>
                      <a:pt x="175330" y="116643"/>
                    </a:lnTo>
                    <a:cubicBezTo>
                      <a:pt x="186760" y="113468"/>
                      <a:pt x="203270" y="119183"/>
                      <a:pt x="213430" y="115373"/>
                    </a:cubicBezTo>
                    <a:cubicBezTo>
                      <a:pt x="216605" y="114103"/>
                      <a:pt x="215970" y="106483"/>
                      <a:pt x="219780" y="107118"/>
                    </a:cubicBezTo>
                    <a:cubicBezTo>
                      <a:pt x="225495" y="107753"/>
                      <a:pt x="228035" y="117278"/>
                      <a:pt x="235655" y="118548"/>
                    </a:cubicBezTo>
                    <a:cubicBezTo>
                      <a:pt x="235655" y="118548"/>
                      <a:pt x="235655" y="118548"/>
                      <a:pt x="235655" y="118548"/>
                    </a:cubicBezTo>
                    <a:cubicBezTo>
                      <a:pt x="242005" y="119183"/>
                      <a:pt x="222955" y="119818"/>
                      <a:pt x="217240" y="119183"/>
                    </a:cubicBezTo>
                    <a:cubicBezTo>
                      <a:pt x="212160" y="118548"/>
                      <a:pt x="200095" y="124263"/>
                      <a:pt x="195015" y="129343"/>
                    </a:cubicBezTo>
                    <a:cubicBezTo>
                      <a:pt x="195650" y="128073"/>
                      <a:pt x="196285" y="126168"/>
                      <a:pt x="195650" y="125533"/>
                    </a:cubicBezTo>
                    <a:cubicBezTo>
                      <a:pt x="194380" y="120453"/>
                      <a:pt x="172790" y="119818"/>
                      <a:pt x="167710" y="121723"/>
                    </a:cubicBezTo>
                    <a:cubicBezTo>
                      <a:pt x="157550" y="126803"/>
                      <a:pt x="141040" y="148393"/>
                      <a:pt x="148660" y="159188"/>
                    </a:cubicBezTo>
                    <a:cubicBezTo>
                      <a:pt x="149930" y="161093"/>
                      <a:pt x="155010" y="160458"/>
                      <a:pt x="155010" y="162998"/>
                    </a:cubicBezTo>
                    <a:cubicBezTo>
                      <a:pt x="155010" y="162998"/>
                      <a:pt x="144215" y="176968"/>
                      <a:pt x="144215" y="176968"/>
                    </a:cubicBezTo>
                    <a:cubicBezTo>
                      <a:pt x="142945" y="183953"/>
                      <a:pt x="153105" y="169348"/>
                      <a:pt x="158820" y="175698"/>
                    </a:cubicBezTo>
                    <a:cubicBezTo>
                      <a:pt x="164535" y="182048"/>
                      <a:pt x="151835" y="194113"/>
                      <a:pt x="154375" y="196653"/>
                    </a:cubicBezTo>
                    <a:cubicBezTo>
                      <a:pt x="156280" y="199193"/>
                      <a:pt x="168980" y="194113"/>
                      <a:pt x="163900" y="204273"/>
                    </a:cubicBezTo>
                    <a:cubicBezTo>
                      <a:pt x="155010" y="221418"/>
                      <a:pt x="154375" y="184588"/>
                      <a:pt x="141675" y="182683"/>
                    </a:cubicBezTo>
                    <a:cubicBezTo>
                      <a:pt x="141040" y="182683"/>
                      <a:pt x="133420" y="201733"/>
                      <a:pt x="130880" y="196653"/>
                    </a:cubicBezTo>
                    <a:cubicBezTo>
                      <a:pt x="127705" y="190303"/>
                      <a:pt x="156915" y="154108"/>
                      <a:pt x="135325" y="150933"/>
                    </a:cubicBezTo>
                    <a:cubicBezTo>
                      <a:pt x="107385" y="147123"/>
                      <a:pt x="118180" y="167443"/>
                      <a:pt x="116910" y="169983"/>
                    </a:cubicBezTo>
                    <a:cubicBezTo>
                      <a:pt x="115005" y="173793"/>
                      <a:pt x="94685" y="177603"/>
                      <a:pt x="92780" y="178873"/>
                    </a:cubicBezTo>
                    <a:cubicBezTo>
                      <a:pt x="90240" y="181413"/>
                      <a:pt x="106750" y="211258"/>
                      <a:pt x="87065" y="206178"/>
                    </a:cubicBezTo>
                    <a:cubicBezTo>
                      <a:pt x="80080" y="204273"/>
                      <a:pt x="79445" y="185858"/>
                      <a:pt x="77540" y="186493"/>
                    </a:cubicBezTo>
                    <a:cubicBezTo>
                      <a:pt x="75000" y="187128"/>
                      <a:pt x="75635" y="191573"/>
                      <a:pt x="73095" y="192208"/>
                    </a:cubicBezTo>
                    <a:cubicBezTo>
                      <a:pt x="70555" y="192843"/>
                      <a:pt x="50235" y="183318"/>
                      <a:pt x="44520" y="178873"/>
                    </a:cubicBezTo>
                    <a:cubicBezTo>
                      <a:pt x="38805" y="174428"/>
                      <a:pt x="51505" y="153473"/>
                      <a:pt x="41345" y="162998"/>
                    </a:cubicBezTo>
                    <a:cubicBezTo>
                      <a:pt x="34995" y="169348"/>
                      <a:pt x="27375" y="192843"/>
                      <a:pt x="29280" y="201098"/>
                    </a:cubicBezTo>
                    <a:cubicBezTo>
                      <a:pt x="30550" y="207448"/>
                      <a:pt x="47060" y="216973"/>
                      <a:pt x="40710" y="215703"/>
                    </a:cubicBezTo>
                    <a:cubicBezTo>
                      <a:pt x="39440" y="215703"/>
                      <a:pt x="29280" y="204908"/>
                      <a:pt x="33090" y="217608"/>
                    </a:cubicBezTo>
                    <a:cubicBezTo>
                      <a:pt x="34995" y="222688"/>
                      <a:pt x="46425" y="223323"/>
                      <a:pt x="45790" y="229038"/>
                    </a:cubicBezTo>
                    <a:cubicBezTo>
                      <a:pt x="43885" y="243008"/>
                      <a:pt x="26740" y="218878"/>
                      <a:pt x="25470" y="220148"/>
                    </a:cubicBezTo>
                    <a:cubicBezTo>
                      <a:pt x="22930" y="221418"/>
                      <a:pt x="24835" y="225863"/>
                      <a:pt x="24835" y="228403"/>
                    </a:cubicBezTo>
                    <a:cubicBezTo>
                      <a:pt x="24835" y="230943"/>
                      <a:pt x="24200" y="234118"/>
                      <a:pt x="24200" y="236658"/>
                    </a:cubicBezTo>
                    <a:cubicBezTo>
                      <a:pt x="24200" y="239198"/>
                      <a:pt x="24200" y="242373"/>
                      <a:pt x="23565" y="244913"/>
                    </a:cubicBezTo>
                    <a:cubicBezTo>
                      <a:pt x="21660" y="256343"/>
                      <a:pt x="10865" y="274758"/>
                      <a:pt x="15310" y="287458"/>
                    </a:cubicBezTo>
                    <a:cubicBezTo>
                      <a:pt x="17850" y="294443"/>
                      <a:pt x="13405" y="267138"/>
                      <a:pt x="20390" y="266503"/>
                    </a:cubicBezTo>
                    <a:cubicBezTo>
                      <a:pt x="33725" y="264598"/>
                      <a:pt x="45790" y="298253"/>
                      <a:pt x="43250" y="307143"/>
                    </a:cubicBezTo>
                    <a:cubicBezTo>
                      <a:pt x="41980" y="312223"/>
                      <a:pt x="23565" y="323653"/>
                      <a:pt x="17850" y="319208"/>
                    </a:cubicBezTo>
                    <a:cubicBezTo>
                      <a:pt x="16580" y="317938"/>
                      <a:pt x="19120" y="316033"/>
                      <a:pt x="19120" y="314763"/>
                    </a:cubicBezTo>
                    <a:cubicBezTo>
                      <a:pt x="21660" y="308413"/>
                      <a:pt x="20390" y="299523"/>
                      <a:pt x="19120" y="297618"/>
                    </a:cubicBezTo>
                    <a:cubicBezTo>
                      <a:pt x="18485" y="296983"/>
                      <a:pt x="15945" y="321748"/>
                      <a:pt x="15945" y="328098"/>
                    </a:cubicBezTo>
                    <a:cubicBezTo>
                      <a:pt x="15310" y="338893"/>
                      <a:pt x="-1200" y="357308"/>
                      <a:pt x="70" y="366198"/>
                    </a:cubicBezTo>
                    <a:cubicBezTo>
                      <a:pt x="70" y="366198"/>
                      <a:pt x="11500" y="374453"/>
                      <a:pt x="11500" y="374453"/>
                    </a:cubicBezTo>
                    <a:lnTo>
                      <a:pt x="22930" y="385248"/>
                    </a:lnTo>
                    <a:cubicBezTo>
                      <a:pt x="24835" y="384613"/>
                      <a:pt x="22930" y="380803"/>
                      <a:pt x="22295" y="378898"/>
                    </a:cubicBezTo>
                    <a:cubicBezTo>
                      <a:pt x="20390" y="375088"/>
                      <a:pt x="11500" y="367468"/>
                      <a:pt x="21025" y="363023"/>
                    </a:cubicBezTo>
                    <a:cubicBezTo>
                      <a:pt x="25470" y="360483"/>
                      <a:pt x="28010" y="385248"/>
                      <a:pt x="35630" y="389693"/>
                    </a:cubicBezTo>
                    <a:cubicBezTo>
                      <a:pt x="35630" y="389693"/>
                      <a:pt x="51505" y="392233"/>
                      <a:pt x="51505" y="392233"/>
                    </a:cubicBezTo>
                    <a:cubicBezTo>
                      <a:pt x="61030" y="396043"/>
                      <a:pt x="56585" y="445573"/>
                      <a:pt x="54045" y="451923"/>
                    </a:cubicBezTo>
                    <a:cubicBezTo>
                      <a:pt x="55315" y="454463"/>
                      <a:pt x="47695" y="478593"/>
                      <a:pt x="43250" y="493833"/>
                    </a:cubicBezTo>
                    <a:cubicBezTo>
                      <a:pt x="52775" y="496373"/>
                      <a:pt x="67380" y="497008"/>
                      <a:pt x="73095" y="498278"/>
                    </a:cubicBezTo>
                    <a:cubicBezTo>
                      <a:pt x="91510" y="502088"/>
                      <a:pt x="110560" y="521138"/>
                      <a:pt x="128975" y="521138"/>
                    </a:cubicBezTo>
                    <a:cubicBezTo>
                      <a:pt x="129610" y="521138"/>
                      <a:pt x="130245" y="521138"/>
                      <a:pt x="130245" y="521138"/>
                    </a:cubicBezTo>
                    <a:cubicBezTo>
                      <a:pt x="135325" y="514788"/>
                      <a:pt x="147390" y="502088"/>
                      <a:pt x="149930" y="502723"/>
                    </a:cubicBezTo>
                    <a:cubicBezTo>
                      <a:pt x="151835" y="502723"/>
                      <a:pt x="148025" y="506533"/>
                      <a:pt x="147390" y="508438"/>
                    </a:cubicBezTo>
                    <a:cubicBezTo>
                      <a:pt x="146120" y="511613"/>
                      <a:pt x="146120" y="515423"/>
                      <a:pt x="148025" y="517963"/>
                    </a:cubicBezTo>
                    <a:cubicBezTo>
                      <a:pt x="150565" y="521773"/>
                      <a:pt x="157550" y="513518"/>
                      <a:pt x="158185" y="512883"/>
                    </a:cubicBezTo>
                    <a:cubicBezTo>
                      <a:pt x="159455" y="510978"/>
                      <a:pt x="164535" y="509708"/>
                      <a:pt x="164535" y="507168"/>
                    </a:cubicBezTo>
                    <a:cubicBezTo>
                      <a:pt x="165805" y="497008"/>
                      <a:pt x="152470" y="475418"/>
                      <a:pt x="149930" y="474783"/>
                    </a:cubicBezTo>
                    <a:close/>
                    <a:moveTo>
                      <a:pt x="259150" y="208083"/>
                    </a:moveTo>
                    <a:cubicBezTo>
                      <a:pt x="254070" y="215068"/>
                      <a:pt x="249625" y="227768"/>
                      <a:pt x="248990" y="223958"/>
                    </a:cubicBezTo>
                    <a:cubicBezTo>
                      <a:pt x="247720" y="216338"/>
                      <a:pt x="252800" y="211893"/>
                      <a:pt x="259150" y="208083"/>
                    </a:cubicBezTo>
                    <a:close/>
                    <a:moveTo>
                      <a:pt x="262325" y="129978"/>
                    </a:moveTo>
                    <a:cubicBezTo>
                      <a:pt x="262960" y="130613"/>
                      <a:pt x="264230" y="130613"/>
                      <a:pt x="264865" y="131248"/>
                    </a:cubicBezTo>
                    <a:cubicBezTo>
                      <a:pt x="262960" y="130613"/>
                      <a:pt x="260420" y="130613"/>
                      <a:pt x="258515" y="129978"/>
                    </a:cubicBezTo>
                    <a:cubicBezTo>
                      <a:pt x="254070" y="127438"/>
                      <a:pt x="247085" y="114103"/>
                      <a:pt x="242005" y="112833"/>
                    </a:cubicBezTo>
                    <a:cubicBezTo>
                      <a:pt x="252165" y="109023"/>
                      <a:pt x="252165" y="122993"/>
                      <a:pt x="262325" y="12997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1A307445-D892-11D9-D7EC-A8C3EA153B26}"/>
                  </a:ext>
                </a:extLst>
              </p:cNvPr>
              <p:cNvSpPr/>
              <p:nvPr/>
            </p:nvSpPr>
            <p:spPr>
              <a:xfrm>
                <a:off x="8954520" y="2601595"/>
                <a:ext cx="38234" cy="14019"/>
              </a:xfrm>
              <a:custGeom>
                <a:avLst/>
                <a:gdLst>
                  <a:gd name="connsiteX0" fmla="*/ 28553 w 38234"/>
                  <a:gd name="connsiteY0" fmla="*/ 1270 h 14019"/>
                  <a:gd name="connsiteX1" fmla="*/ 14583 w 38234"/>
                  <a:gd name="connsiteY1" fmla="*/ 0 h 14019"/>
                  <a:gd name="connsiteX2" fmla="*/ 28553 w 38234"/>
                  <a:gd name="connsiteY2" fmla="*/ 1270 h 14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234" h="14019">
                    <a:moveTo>
                      <a:pt x="28553" y="1270"/>
                    </a:moveTo>
                    <a:cubicBezTo>
                      <a:pt x="22203" y="635"/>
                      <a:pt x="20933" y="635"/>
                      <a:pt x="14583" y="0"/>
                    </a:cubicBezTo>
                    <a:cubicBezTo>
                      <a:pt x="-37487" y="27940"/>
                      <a:pt x="69828" y="6350"/>
                      <a:pt x="28553" y="127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56A66A32-986F-AB01-CE8F-4B2767EA2DD0}"/>
                  </a:ext>
                </a:extLst>
              </p:cNvPr>
              <p:cNvSpPr/>
              <p:nvPr/>
            </p:nvSpPr>
            <p:spPr>
              <a:xfrm>
                <a:off x="8896356" y="2836731"/>
                <a:ext cx="6071" cy="11878"/>
              </a:xfrm>
              <a:custGeom>
                <a:avLst/>
                <a:gdLst>
                  <a:gd name="connsiteX0" fmla="*/ 6071 w 6071"/>
                  <a:gd name="connsiteY0" fmla="*/ 11878 h 11878"/>
                  <a:gd name="connsiteX1" fmla="*/ 4167 w 6071"/>
                  <a:gd name="connsiteY1" fmla="*/ 3623 h 11878"/>
                  <a:gd name="connsiteX2" fmla="*/ 6071 w 6071"/>
                  <a:gd name="connsiteY2" fmla="*/ 11878 h 11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71" h="11878">
                    <a:moveTo>
                      <a:pt x="6071" y="11878"/>
                    </a:moveTo>
                    <a:cubicBezTo>
                      <a:pt x="5436" y="8068"/>
                      <a:pt x="4801" y="4893"/>
                      <a:pt x="4167" y="3623"/>
                    </a:cubicBezTo>
                    <a:cubicBezTo>
                      <a:pt x="-4724" y="-6537"/>
                      <a:pt x="2896" y="7433"/>
                      <a:pt x="6071" y="1187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FA61ADD7-99F4-C671-27AE-CE5766F8E36C}"/>
                  </a:ext>
                </a:extLst>
              </p:cNvPr>
              <p:cNvSpPr/>
              <p:nvPr/>
            </p:nvSpPr>
            <p:spPr>
              <a:xfrm>
                <a:off x="8902427" y="2848610"/>
                <a:ext cx="1111" cy="5079"/>
              </a:xfrm>
              <a:custGeom>
                <a:avLst/>
                <a:gdLst>
                  <a:gd name="connsiteX0" fmla="*/ 635 w 1111"/>
                  <a:gd name="connsiteY0" fmla="*/ 1270 h 5079"/>
                  <a:gd name="connsiteX1" fmla="*/ 0 w 1111"/>
                  <a:gd name="connsiteY1" fmla="*/ 0 h 5079"/>
                  <a:gd name="connsiteX2" fmla="*/ 635 w 1111"/>
                  <a:gd name="connsiteY2" fmla="*/ 5080 h 5079"/>
                  <a:gd name="connsiteX3" fmla="*/ 635 w 1111"/>
                  <a:gd name="connsiteY3" fmla="*/ 1270 h 5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1" h="5079">
                    <a:moveTo>
                      <a:pt x="635" y="1270"/>
                    </a:moveTo>
                    <a:cubicBezTo>
                      <a:pt x="635" y="1270"/>
                      <a:pt x="635" y="635"/>
                      <a:pt x="0" y="0"/>
                    </a:cubicBezTo>
                    <a:cubicBezTo>
                      <a:pt x="0" y="1905"/>
                      <a:pt x="635" y="3175"/>
                      <a:pt x="635" y="5080"/>
                    </a:cubicBezTo>
                    <a:cubicBezTo>
                      <a:pt x="1270" y="3810"/>
                      <a:pt x="1270" y="2540"/>
                      <a:pt x="635" y="127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39" name="Freeform 338">
                <a:extLst>
                  <a:ext uri="{FF2B5EF4-FFF2-40B4-BE49-F238E27FC236}">
                    <a16:creationId xmlns:a16="http://schemas.microsoft.com/office/drawing/2014/main" id="{0F7D83C3-36BE-3C1E-ED20-681E83E1A00E}"/>
                  </a:ext>
                </a:extLst>
              </p:cNvPr>
              <p:cNvSpPr/>
              <p:nvPr/>
            </p:nvSpPr>
            <p:spPr>
              <a:xfrm>
                <a:off x="8891615" y="2853689"/>
                <a:ext cx="12754" cy="24518"/>
              </a:xfrm>
              <a:custGeom>
                <a:avLst/>
                <a:gdLst>
                  <a:gd name="connsiteX0" fmla="*/ 4462 w 12754"/>
                  <a:gd name="connsiteY0" fmla="*/ 22860 h 24518"/>
                  <a:gd name="connsiteX1" fmla="*/ 11447 w 12754"/>
                  <a:gd name="connsiteY1" fmla="*/ 0 h 24518"/>
                  <a:gd name="connsiteX2" fmla="*/ 4462 w 12754"/>
                  <a:gd name="connsiteY2" fmla="*/ 22860 h 24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54" h="24518">
                    <a:moveTo>
                      <a:pt x="4462" y="22860"/>
                    </a:moveTo>
                    <a:cubicBezTo>
                      <a:pt x="14622" y="29845"/>
                      <a:pt x="13352" y="13335"/>
                      <a:pt x="11447" y="0"/>
                    </a:cubicBezTo>
                    <a:cubicBezTo>
                      <a:pt x="8272" y="6350"/>
                      <a:pt x="-7603" y="13970"/>
                      <a:pt x="4462" y="228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0" name="Freeform 339">
                <a:extLst>
                  <a:ext uri="{FF2B5EF4-FFF2-40B4-BE49-F238E27FC236}">
                    <a16:creationId xmlns:a16="http://schemas.microsoft.com/office/drawing/2014/main" id="{3374520A-C4CD-E86E-19C6-25BE1FF99E4C}"/>
                  </a:ext>
                </a:extLst>
              </p:cNvPr>
              <p:cNvSpPr/>
              <p:nvPr/>
            </p:nvSpPr>
            <p:spPr>
              <a:xfrm>
                <a:off x="8933393" y="2835275"/>
                <a:ext cx="186381" cy="207020"/>
              </a:xfrm>
              <a:custGeom>
                <a:avLst/>
                <a:gdLst>
                  <a:gd name="connsiteX0" fmla="*/ 180490 w 186381"/>
                  <a:gd name="connsiteY0" fmla="*/ 8890 h 207020"/>
                  <a:gd name="connsiteX1" fmla="*/ 148740 w 186381"/>
                  <a:gd name="connsiteY1" fmla="*/ 0 h 207020"/>
                  <a:gd name="connsiteX2" fmla="*/ 105560 w 186381"/>
                  <a:gd name="connsiteY2" fmla="*/ 20320 h 207020"/>
                  <a:gd name="connsiteX3" fmla="*/ 125880 w 186381"/>
                  <a:gd name="connsiteY3" fmla="*/ 31750 h 207020"/>
                  <a:gd name="connsiteX4" fmla="*/ 112544 w 186381"/>
                  <a:gd name="connsiteY4" fmla="*/ 76835 h 207020"/>
                  <a:gd name="connsiteX5" fmla="*/ 106830 w 186381"/>
                  <a:gd name="connsiteY5" fmla="*/ 79375 h 207020"/>
                  <a:gd name="connsiteX6" fmla="*/ 123340 w 186381"/>
                  <a:gd name="connsiteY6" fmla="*/ 62230 h 207020"/>
                  <a:gd name="connsiteX7" fmla="*/ 112544 w 186381"/>
                  <a:gd name="connsiteY7" fmla="*/ 27305 h 207020"/>
                  <a:gd name="connsiteX8" fmla="*/ 110005 w 186381"/>
                  <a:gd name="connsiteY8" fmla="*/ 33020 h 207020"/>
                  <a:gd name="connsiteX9" fmla="*/ 112544 w 186381"/>
                  <a:gd name="connsiteY9" fmla="*/ 45720 h 207020"/>
                  <a:gd name="connsiteX10" fmla="*/ 100480 w 186381"/>
                  <a:gd name="connsiteY10" fmla="*/ 57150 h 207020"/>
                  <a:gd name="connsiteX11" fmla="*/ 93494 w 186381"/>
                  <a:gd name="connsiteY11" fmla="*/ 74930 h 207020"/>
                  <a:gd name="connsiteX12" fmla="*/ 91590 w 186381"/>
                  <a:gd name="connsiteY12" fmla="*/ 56515 h 207020"/>
                  <a:gd name="connsiteX13" fmla="*/ 75715 w 186381"/>
                  <a:gd name="connsiteY13" fmla="*/ 52070 h 207020"/>
                  <a:gd name="connsiteX14" fmla="*/ 88415 w 186381"/>
                  <a:gd name="connsiteY14" fmla="*/ 50165 h 207020"/>
                  <a:gd name="connsiteX15" fmla="*/ 89050 w 186381"/>
                  <a:gd name="connsiteY15" fmla="*/ 33020 h 207020"/>
                  <a:gd name="connsiteX16" fmla="*/ 96669 w 186381"/>
                  <a:gd name="connsiteY16" fmla="*/ 19685 h 207020"/>
                  <a:gd name="connsiteX17" fmla="*/ 78255 w 186381"/>
                  <a:gd name="connsiteY17" fmla="*/ 24130 h 207020"/>
                  <a:gd name="connsiteX18" fmla="*/ 43330 w 186381"/>
                  <a:gd name="connsiteY18" fmla="*/ 11430 h 207020"/>
                  <a:gd name="connsiteX19" fmla="*/ 52219 w 186381"/>
                  <a:gd name="connsiteY19" fmla="*/ 17780 h 207020"/>
                  <a:gd name="connsiteX20" fmla="*/ 63650 w 186381"/>
                  <a:gd name="connsiteY20" fmla="*/ 41910 h 207020"/>
                  <a:gd name="connsiteX21" fmla="*/ 49044 w 186381"/>
                  <a:gd name="connsiteY21" fmla="*/ 40640 h 207020"/>
                  <a:gd name="connsiteX22" fmla="*/ 52219 w 186381"/>
                  <a:gd name="connsiteY22" fmla="*/ 46990 h 207020"/>
                  <a:gd name="connsiteX23" fmla="*/ 49680 w 186381"/>
                  <a:gd name="connsiteY23" fmla="*/ 52705 h 207020"/>
                  <a:gd name="connsiteX24" fmla="*/ 27455 w 186381"/>
                  <a:gd name="connsiteY24" fmla="*/ 56515 h 207020"/>
                  <a:gd name="connsiteX25" fmla="*/ 24280 w 186381"/>
                  <a:gd name="connsiteY25" fmla="*/ 53340 h 207020"/>
                  <a:gd name="connsiteX26" fmla="*/ 785 w 186381"/>
                  <a:gd name="connsiteY26" fmla="*/ 55245 h 207020"/>
                  <a:gd name="connsiteX27" fmla="*/ 17294 w 186381"/>
                  <a:gd name="connsiteY27" fmla="*/ 67945 h 207020"/>
                  <a:gd name="connsiteX28" fmla="*/ 9040 w 186381"/>
                  <a:gd name="connsiteY28" fmla="*/ 67310 h 207020"/>
                  <a:gd name="connsiteX29" fmla="*/ 785 w 186381"/>
                  <a:gd name="connsiteY29" fmla="*/ 66675 h 207020"/>
                  <a:gd name="connsiteX30" fmla="*/ 22375 w 186381"/>
                  <a:gd name="connsiteY30" fmla="*/ 84455 h 207020"/>
                  <a:gd name="connsiteX31" fmla="*/ 13485 w 186381"/>
                  <a:gd name="connsiteY31" fmla="*/ 95885 h 207020"/>
                  <a:gd name="connsiteX32" fmla="*/ 23644 w 186381"/>
                  <a:gd name="connsiteY32" fmla="*/ 118745 h 207020"/>
                  <a:gd name="connsiteX33" fmla="*/ 10310 w 186381"/>
                  <a:gd name="connsiteY33" fmla="*/ 126365 h 207020"/>
                  <a:gd name="connsiteX34" fmla="*/ 16660 w 186381"/>
                  <a:gd name="connsiteY34" fmla="*/ 133350 h 207020"/>
                  <a:gd name="connsiteX35" fmla="*/ 24280 w 186381"/>
                  <a:gd name="connsiteY35" fmla="*/ 146685 h 207020"/>
                  <a:gd name="connsiteX36" fmla="*/ 24915 w 186381"/>
                  <a:gd name="connsiteY36" fmla="*/ 156210 h 207020"/>
                  <a:gd name="connsiteX37" fmla="*/ 30630 w 186381"/>
                  <a:gd name="connsiteY37" fmla="*/ 156845 h 207020"/>
                  <a:gd name="connsiteX38" fmla="*/ 70000 w 186381"/>
                  <a:gd name="connsiteY38" fmla="*/ 164465 h 207020"/>
                  <a:gd name="connsiteX39" fmla="*/ 73810 w 186381"/>
                  <a:gd name="connsiteY39" fmla="*/ 161925 h 207020"/>
                  <a:gd name="connsiteX40" fmla="*/ 72540 w 186381"/>
                  <a:gd name="connsiteY40" fmla="*/ 171450 h 207020"/>
                  <a:gd name="connsiteX41" fmla="*/ 77619 w 186381"/>
                  <a:gd name="connsiteY41" fmla="*/ 176530 h 207020"/>
                  <a:gd name="connsiteX42" fmla="*/ 79525 w 186381"/>
                  <a:gd name="connsiteY42" fmla="*/ 188595 h 207020"/>
                  <a:gd name="connsiteX43" fmla="*/ 71905 w 186381"/>
                  <a:gd name="connsiteY43" fmla="*/ 189865 h 207020"/>
                  <a:gd name="connsiteX44" fmla="*/ 118894 w 186381"/>
                  <a:gd name="connsiteY44" fmla="*/ 203835 h 207020"/>
                  <a:gd name="connsiteX45" fmla="*/ 115085 w 186381"/>
                  <a:gd name="connsiteY45" fmla="*/ 195580 h 207020"/>
                  <a:gd name="connsiteX46" fmla="*/ 120800 w 186381"/>
                  <a:gd name="connsiteY46" fmla="*/ 182245 h 207020"/>
                  <a:gd name="connsiteX47" fmla="*/ 107465 w 186381"/>
                  <a:gd name="connsiteY47" fmla="*/ 171450 h 207020"/>
                  <a:gd name="connsiteX48" fmla="*/ 115085 w 186381"/>
                  <a:gd name="connsiteY48" fmla="*/ 168910 h 207020"/>
                  <a:gd name="connsiteX49" fmla="*/ 156994 w 186381"/>
                  <a:gd name="connsiteY49" fmla="*/ 154305 h 207020"/>
                  <a:gd name="connsiteX50" fmla="*/ 129690 w 186381"/>
                  <a:gd name="connsiteY50" fmla="*/ 117475 h 207020"/>
                  <a:gd name="connsiteX51" fmla="*/ 174140 w 186381"/>
                  <a:gd name="connsiteY51" fmla="*/ 87630 h 207020"/>
                  <a:gd name="connsiteX52" fmla="*/ 172869 w 186381"/>
                  <a:gd name="connsiteY52" fmla="*/ 41275 h 207020"/>
                  <a:gd name="connsiteX53" fmla="*/ 180490 w 186381"/>
                  <a:gd name="connsiteY53" fmla="*/ 8890 h 207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86381" h="207020">
                    <a:moveTo>
                      <a:pt x="180490" y="8890"/>
                    </a:moveTo>
                    <a:cubicBezTo>
                      <a:pt x="180490" y="8890"/>
                      <a:pt x="160169" y="0"/>
                      <a:pt x="148740" y="0"/>
                    </a:cubicBezTo>
                    <a:cubicBezTo>
                      <a:pt x="134769" y="0"/>
                      <a:pt x="115085" y="10795"/>
                      <a:pt x="105560" y="20320"/>
                    </a:cubicBezTo>
                    <a:cubicBezTo>
                      <a:pt x="100480" y="24765"/>
                      <a:pt x="124610" y="24765"/>
                      <a:pt x="125880" y="31750"/>
                    </a:cubicBezTo>
                    <a:cubicBezTo>
                      <a:pt x="129055" y="47625"/>
                      <a:pt x="130325" y="75565"/>
                      <a:pt x="112544" y="76835"/>
                    </a:cubicBezTo>
                    <a:cubicBezTo>
                      <a:pt x="110640" y="76835"/>
                      <a:pt x="108100" y="81280"/>
                      <a:pt x="106830" y="79375"/>
                    </a:cubicBezTo>
                    <a:cubicBezTo>
                      <a:pt x="102385" y="73025"/>
                      <a:pt x="122705" y="66675"/>
                      <a:pt x="123340" y="62230"/>
                    </a:cubicBezTo>
                    <a:cubicBezTo>
                      <a:pt x="123975" y="57785"/>
                      <a:pt x="118894" y="24765"/>
                      <a:pt x="112544" y="27305"/>
                    </a:cubicBezTo>
                    <a:cubicBezTo>
                      <a:pt x="110640" y="27940"/>
                      <a:pt x="110640" y="31115"/>
                      <a:pt x="110005" y="33020"/>
                    </a:cubicBezTo>
                    <a:cubicBezTo>
                      <a:pt x="109369" y="37465"/>
                      <a:pt x="113815" y="41275"/>
                      <a:pt x="112544" y="45720"/>
                    </a:cubicBezTo>
                    <a:cubicBezTo>
                      <a:pt x="111275" y="50165"/>
                      <a:pt x="102385" y="50165"/>
                      <a:pt x="100480" y="57150"/>
                    </a:cubicBezTo>
                    <a:cubicBezTo>
                      <a:pt x="99844" y="59690"/>
                      <a:pt x="101750" y="75565"/>
                      <a:pt x="93494" y="74930"/>
                    </a:cubicBezTo>
                    <a:cubicBezTo>
                      <a:pt x="87144" y="74295"/>
                      <a:pt x="92860" y="62230"/>
                      <a:pt x="91590" y="56515"/>
                    </a:cubicBezTo>
                    <a:cubicBezTo>
                      <a:pt x="90319" y="48260"/>
                      <a:pt x="75080" y="60325"/>
                      <a:pt x="75715" y="52070"/>
                    </a:cubicBezTo>
                    <a:cubicBezTo>
                      <a:pt x="76350" y="47625"/>
                      <a:pt x="85240" y="52705"/>
                      <a:pt x="88415" y="50165"/>
                    </a:cubicBezTo>
                    <a:cubicBezTo>
                      <a:pt x="89050" y="50165"/>
                      <a:pt x="85875" y="37465"/>
                      <a:pt x="89050" y="33020"/>
                    </a:cubicBezTo>
                    <a:cubicBezTo>
                      <a:pt x="89685" y="32385"/>
                      <a:pt x="97305" y="20320"/>
                      <a:pt x="96669" y="19685"/>
                    </a:cubicBezTo>
                    <a:cubicBezTo>
                      <a:pt x="94130" y="17780"/>
                      <a:pt x="81430" y="24765"/>
                      <a:pt x="78255" y="24130"/>
                    </a:cubicBezTo>
                    <a:cubicBezTo>
                      <a:pt x="70635" y="22860"/>
                      <a:pt x="52219" y="8255"/>
                      <a:pt x="43330" y="11430"/>
                    </a:cubicBezTo>
                    <a:cubicBezTo>
                      <a:pt x="40155" y="12700"/>
                      <a:pt x="49044" y="15875"/>
                      <a:pt x="52219" y="17780"/>
                    </a:cubicBezTo>
                    <a:cubicBezTo>
                      <a:pt x="61744" y="22225"/>
                      <a:pt x="77619" y="29845"/>
                      <a:pt x="63650" y="41910"/>
                    </a:cubicBezTo>
                    <a:cubicBezTo>
                      <a:pt x="59840" y="45085"/>
                      <a:pt x="52219" y="36830"/>
                      <a:pt x="49044" y="40640"/>
                    </a:cubicBezTo>
                    <a:cubicBezTo>
                      <a:pt x="47775" y="42545"/>
                      <a:pt x="51585" y="45085"/>
                      <a:pt x="52219" y="46990"/>
                    </a:cubicBezTo>
                    <a:cubicBezTo>
                      <a:pt x="52219" y="48895"/>
                      <a:pt x="51585" y="51435"/>
                      <a:pt x="49680" y="52705"/>
                    </a:cubicBezTo>
                    <a:cubicBezTo>
                      <a:pt x="43330" y="59690"/>
                      <a:pt x="26185" y="57785"/>
                      <a:pt x="27455" y="56515"/>
                    </a:cubicBezTo>
                    <a:cubicBezTo>
                      <a:pt x="28090" y="55245"/>
                      <a:pt x="25550" y="53340"/>
                      <a:pt x="24280" y="53340"/>
                    </a:cubicBezTo>
                    <a:cubicBezTo>
                      <a:pt x="16660" y="52705"/>
                      <a:pt x="-4295" y="48895"/>
                      <a:pt x="785" y="55245"/>
                    </a:cubicBezTo>
                    <a:cubicBezTo>
                      <a:pt x="5230" y="60960"/>
                      <a:pt x="20469" y="61595"/>
                      <a:pt x="17294" y="67945"/>
                    </a:cubicBezTo>
                    <a:cubicBezTo>
                      <a:pt x="16025" y="70485"/>
                      <a:pt x="11580" y="67310"/>
                      <a:pt x="9040" y="67310"/>
                    </a:cubicBezTo>
                    <a:cubicBezTo>
                      <a:pt x="6500" y="67310"/>
                      <a:pt x="2055" y="64135"/>
                      <a:pt x="785" y="66675"/>
                    </a:cubicBezTo>
                    <a:cubicBezTo>
                      <a:pt x="-485" y="69850"/>
                      <a:pt x="18565" y="71755"/>
                      <a:pt x="22375" y="84455"/>
                    </a:cubicBezTo>
                    <a:cubicBezTo>
                      <a:pt x="24915" y="93980"/>
                      <a:pt x="10310" y="90805"/>
                      <a:pt x="13485" y="95885"/>
                    </a:cubicBezTo>
                    <a:cubicBezTo>
                      <a:pt x="16025" y="99695"/>
                      <a:pt x="26819" y="112395"/>
                      <a:pt x="23644" y="118745"/>
                    </a:cubicBezTo>
                    <a:cubicBezTo>
                      <a:pt x="21105" y="123190"/>
                      <a:pt x="10944" y="121285"/>
                      <a:pt x="10310" y="126365"/>
                    </a:cubicBezTo>
                    <a:cubicBezTo>
                      <a:pt x="7769" y="135890"/>
                      <a:pt x="16660" y="130810"/>
                      <a:pt x="16660" y="133350"/>
                    </a:cubicBezTo>
                    <a:cubicBezTo>
                      <a:pt x="16660" y="138430"/>
                      <a:pt x="21105" y="142240"/>
                      <a:pt x="24280" y="146685"/>
                    </a:cubicBezTo>
                    <a:cubicBezTo>
                      <a:pt x="25550" y="147955"/>
                      <a:pt x="16025" y="144780"/>
                      <a:pt x="24915" y="156210"/>
                    </a:cubicBezTo>
                    <a:cubicBezTo>
                      <a:pt x="26185" y="157480"/>
                      <a:pt x="28725" y="158115"/>
                      <a:pt x="30630" y="156845"/>
                    </a:cubicBezTo>
                    <a:cubicBezTo>
                      <a:pt x="45235" y="146685"/>
                      <a:pt x="59205" y="171450"/>
                      <a:pt x="70000" y="164465"/>
                    </a:cubicBezTo>
                    <a:cubicBezTo>
                      <a:pt x="71269" y="163830"/>
                      <a:pt x="73175" y="160020"/>
                      <a:pt x="73810" y="161925"/>
                    </a:cubicBezTo>
                    <a:cubicBezTo>
                      <a:pt x="75080" y="164465"/>
                      <a:pt x="71905" y="168275"/>
                      <a:pt x="72540" y="171450"/>
                    </a:cubicBezTo>
                    <a:cubicBezTo>
                      <a:pt x="73810" y="175260"/>
                      <a:pt x="79525" y="176530"/>
                      <a:pt x="77619" y="176530"/>
                    </a:cubicBezTo>
                    <a:cubicBezTo>
                      <a:pt x="61744" y="179070"/>
                      <a:pt x="83335" y="182245"/>
                      <a:pt x="79525" y="188595"/>
                    </a:cubicBezTo>
                    <a:cubicBezTo>
                      <a:pt x="78255" y="191135"/>
                      <a:pt x="71905" y="187325"/>
                      <a:pt x="71905" y="189865"/>
                    </a:cubicBezTo>
                    <a:cubicBezTo>
                      <a:pt x="71905" y="194945"/>
                      <a:pt x="116355" y="214630"/>
                      <a:pt x="118894" y="203835"/>
                    </a:cubicBezTo>
                    <a:cubicBezTo>
                      <a:pt x="119530" y="200660"/>
                      <a:pt x="115085" y="198755"/>
                      <a:pt x="115085" y="195580"/>
                    </a:cubicBezTo>
                    <a:cubicBezTo>
                      <a:pt x="115085" y="192405"/>
                      <a:pt x="124610" y="187325"/>
                      <a:pt x="120800" y="182245"/>
                    </a:cubicBezTo>
                    <a:cubicBezTo>
                      <a:pt x="118894" y="179705"/>
                      <a:pt x="101115" y="179705"/>
                      <a:pt x="107465" y="171450"/>
                    </a:cubicBezTo>
                    <a:cubicBezTo>
                      <a:pt x="108735" y="170180"/>
                      <a:pt x="113815" y="172085"/>
                      <a:pt x="115085" y="168910"/>
                    </a:cubicBezTo>
                    <a:cubicBezTo>
                      <a:pt x="121435" y="152400"/>
                      <a:pt x="152550" y="171450"/>
                      <a:pt x="156994" y="154305"/>
                    </a:cubicBezTo>
                    <a:cubicBezTo>
                      <a:pt x="162075" y="133985"/>
                      <a:pt x="127785" y="133985"/>
                      <a:pt x="129690" y="117475"/>
                    </a:cubicBezTo>
                    <a:cubicBezTo>
                      <a:pt x="132230" y="92075"/>
                      <a:pt x="162710" y="101600"/>
                      <a:pt x="174140" y="87630"/>
                    </a:cubicBezTo>
                    <a:cubicBezTo>
                      <a:pt x="189380" y="69215"/>
                      <a:pt x="171600" y="59055"/>
                      <a:pt x="172869" y="41275"/>
                    </a:cubicBezTo>
                    <a:cubicBezTo>
                      <a:pt x="175410" y="26670"/>
                      <a:pt x="196365" y="20320"/>
                      <a:pt x="180490" y="889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1" name="Freeform 340">
                <a:extLst>
                  <a:ext uri="{FF2B5EF4-FFF2-40B4-BE49-F238E27FC236}">
                    <a16:creationId xmlns:a16="http://schemas.microsoft.com/office/drawing/2014/main" id="{0FFEAA09-A893-4D48-2EC9-C27DBBB0A115}"/>
                  </a:ext>
                </a:extLst>
              </p:cNvPr>
              <p:cNvSpPr/>
              <p:nvPr/>
            </p:nvSpPr>
            <p:spPr>
              <a:xfrm>
                <a:off x="8796307" y="2900023"/>
                <a:ext cx="120175" cy="109193"/>
              </a:xfrm>
              <a:custGeom>
                <a:avLst/>
                <a:gdLst>
                  <a:gd name="connsiteX0" fmla="*/ 104215 w 120175"/>
                  <a:gd name="connsiteY0" fmla="*/ 107337 h 109193"/>
                  <a:gd name="connsiteX1" fmla="*/ 114375 w 120175"/>
                  <a:gd name="connsiteY1" fmla="*/ 67967 h 109193"/>
                  <a:gd name="connsiteX2" fmla="*/ 120090 w 120175"/>
                  <a:gd name="connsiteY2" fmla="*/ 65427 h 109193"/>
                  <a:gd name="connsiteX3" fmla="*/ 106755 w 120175"/>
                  <a:gd name="connsiteY3" fmla="*/ 38757 h 109193"/>
                  <a:gd name="connsiteX4" fmla="*/ 106120 w 120175"/>
                  <a:gd name="connsiteY4" fmla="*/ 10817 h 109193"/>
                  <a:gd name="connsiteX5" fmla="*/ 101040 w 120175"/>
                  <a:gd name="connsiteY5" fmla="*/ 7007 h 109193"/>
                  <a:gd name="connsiteX6" fmla="*/ 101040 w 120175"/>
                  <a:gd name="connsiteY6" fmla="*/ 22247 h 109193"/>
                  <a:gd name="connsiteX7" fmla="*/ 87070 w 120175"/>
                  <a:gd name="connsiteY7" fmla="*/ 29867 h 109193"/>
                  <a:gd name="connsiteX8" fmla="*/ 79450 w 120175"/>
                  <a:gd name="connsiteY8" fmla="*/ 34947 h 109193"/>
                  <a:gd name="connsiteX9" fmla="*/ 92150 w 120175"/>
                  <a:gd name="connsiteY9" fmla="*/ 20977 h 109193"/>
                  <a:gd name="connsiteX10" fmla="*/ 83895 w 120175"/>
                  <a:gd name="connsiteY10" fmla="*/ 13992 h 109193"/>
                  <a:gd name="connsiteX11" fmla="*/ 71195 w 120175"/>
                  <a:gd name="connsiteY11" fmla="*/ 22 h 109193"/>
                  <a:gd name="connsiteX12" fmla="*/ 25475 w 120175"/>
                  <a:gd name="connsiteY12" fmla="*/ 15897 h 109193"/>
                  <a:gd name="connsiteX13" fmla="*/ 75 w 120175"/>
                  <a:gd name="connsiteY13" fmla="*/ 12722 h 109193"/>
                  <a:gd name="connsiteX14" fmla="*/ 13410 w 120175"/>
                  <a:gd name="connsiteY14" fmla="*/ 36217 h 109193"/>
                  <a:gd name="connsiteX15" fmla="*/ 7695 w 120175"/>
                  <a:gd name="connsiteY15" fmla="*/ 38757 h 109193"/>
                  <a:gd name="connsiteX16" fmla="*/ 17855 w 120175"/>
                  <a:gd name="connsiteY16" fmla="*/ 43202 h 109193"/>
                  <a:gd name="connsiteX17" fmla="*/ 26745 w 120175"/>
                  <a:gd name="connsiteY17" fmla="*/ 87652 h 109193"/>
                  <a:gd name="connsiteX18" fmla="*/ 26745 w 120175"/>
                  <a:gd name="connsiteY18" fmla="*/ 72412 h 109193"/>
                  <a:gd name="connsiteX19" fmla="*/ 36270 w 120175"/>
                  <a:gd name="connsiteY19" fmla="*/ 90827 h 109193"/>
                  <a:gd name="connsiteX20" fmla="*/ 31190 w 120175"/>
                  <a:gd name="connsiteY20" fmla="*/ 94637 h 109193"/>
                  <a:gd name="connsiteX21" fmla="*/ 47700 w 120175"/>
                  <a:gd name="connsiteY21" fmla="*/ 93367 h 109193"/>
                  <a:gd name="connsiteX22" fmla="*/ 55955 w 120175"/>
                  <a:gd name="connsiteY22" fmla="*/ 100352 h 109193"/>
                  <a:gd name="connsiteX23" fmla="*/ 104215 w 120175"/>
                  <a:gd name="connsiteY23" fmla="*/ 107337 h 109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0175" h="109193">
                    <a:moveTo>
                      <a:pt x="104215" y="107337"/>
                    </a:moveTo>
                    <a:cubicBezTo>
                      <a:pt x="116280" y="98447"/>
                      <a:pt x="108660" y="77492"/>
                      <a:pt x="114375" y="67967"/>
                    </a:cubicBezTo>
                    <a:cubicBezTo>
                      <a:pt x="115645" y="66062"/>
                      <a:pt x="119455" y="67332"/>
                      <a:pt x="120090" y="65427"/>
                    </a:cubicBezTo>
                    <a:cubicBezTo>
                      <a:pt x="121360" y="59712"/>
                      <a:pt x="108025" y="45107"/>
                      <a:pt x="106755" y="38757"/>
                    </a:cubicBezTo>
                    <a:cubicBezTo>
                      <a:pt x="104850" y="30502"/>
                      <a:pt x="113740" y="31772"/>
                      <a:pt x="106120" y="10817"/>
                    </a:cubicBezTo>
                    <a:cubicBezTo>
                      <a:pt x="104215" y="9547"/>
                      <a:pt x="102945" y="5737"/>
                      <a:pt x="101040" y="7007"/>
                    </a:cubicBezTo>
                    <a:lnTo>
                      <a:pt x="101040" y="22247"/>
                    </a:lnTo>
                    <a:cubicBezTo>
                      <a:pt x="97865" y="26692"/>
                      <a:pt x="95325" y="22882"/>
                      <a:pt x="87070" y="29867"/>
                    </a:cubicBezTo>
                    <a:cubicBezTo>
                      <a:pt x="85800" y="31137"/>
                      <a:pt x="85165" y="41297"/>
                      <a:pt x="79450" y="34947"/>
                    </a:cubicBezTo>
                    <a:cubicBezTo>
                      <a:pt x="70560" y="25422"/>
                      <a:pt x="87070" y="25422"/>
                      <a:pt x="92150" y="20977"/>
                    </a:cubicBezTo>
                    <a:cubicBezTo>
                      <a:pt x="94690" y="18437"/>
                      <a:pt x="86435" y="16532"/>
                      <a:pt x="83895" y="13992"/>
                    </a:cubicBezTo>
                    <a:cubicBezTo>
                      <a:pt x="82625" y="12722"/>
                      <a:pt x="74370" y="-613"/>
                      <a:pt x="71195" y="22"/>
                    </a:cubicBezTo>
                    <a:cubicBezTo>
                      <a:pt x="64845" y="1292"/>
                      <a:pt x="38175" y="16532"/>
                      <a:pt x="25475" y="15897"/>
                    </a:cubicBezTo>
                    <a:cubicBezTo>
                      <a:pt x="22935" y="15897"/>
                      <a:pt x="3885" y="-3153"/>
                      <a:pt x="75" y="12722"/>
                    </a:cubicBezTo>
                    <a:cubicBezTo>
                      <a:pt x="-1195" y="18437"/>
                      <a:pt x="14045" y="31137"/>
                      <a:pt x="13410" y="36217"/>
                    </a:cubicBezTo>
                    <a:cubicBezTo>
                      <a:pt x="13410" y="38122"/>
                      <a:pt x="7695" y="36217"/>
                      <a:pt x="7695" y="38757"/>
                    </a:cubicBezTo>
                    <a:cubicBezTo>
                      <a:pt x="7060" y="45107"/>
                      <a:pt x="17220" y="40662"/>
                      <a:pt x="17855" y="43202"/>
                    </a:cubicBezTo>
                    <a:cubicBezTo>
                      <a:pt x="19125" y="45742"/>
                      <a:pt x="21665" y="87017"/>
                      <a:pt x="26745" y="87652"/>
                    </a:cubicBezTo>
                    <a:cubicBezTo>
                      <a:pt x="33730" y="88287"/>
                      <a:pt x="19760" y="71142"/>
                      <a:pt x="26745" y="72412"/>
                    </a:cubicBezTo>
                    <a:cubicBezTo>
                      <a:pt x="35000" y="73682"/>
                      <a:pt x="47065" y="82572"/>
                      <a:pt x="36270" y="90827"/>
                    </a:cubicBezTo>
                    <a:cubicBezTo>
                      <a:pt x="34365" y="92097"/>
                      <a:pt x="29920" y="93367"/>
                      <a:pt x="31190" y="94637"/>
                    </a:cubicBezTo>
                    <a:cubicBezTo>
                      <a:pt x="37540" y="102892"/>
                      <a:pt x="46430" y="94002"/>
                      <a:pt x="47700" y="93367"/>
                    </a:cubicBezTo>
                    <a:cubicBezTo>
                      <a:pt x="50875" y="92097"/>
                      <a:pt x="52780" y="99082"/>
                      <a:pt x="55955" y="100352"/>
                    </a:cubicBezTo>
                    <a:cubicBezTo>
                      <a:pt x="65480" y="106067"/>
                      <a:pt x="97230" y="112417"/>
                      <a:pt x="104215" y="107337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2" name="Freeform 341">
                <a:extLst>
                  <a:ext uri="{FF2B5EF4-FFF2-40B4-BE49-F238E27FC236}">
                    <a16:creationId xmlns:a16="http://schemas.microsoft.com/office/drawing/2014/main" id="{4C9762E9-537A-43FC-E22F-55AF43E02AA8}"/>
                  </a:ext>
                </a:extLst>
              </p:cNvPr>
              <p:cNvSpPr/>
              <p:nvPr/>
            </p:nvSpPr>
            <p:spPr>
              <a:xfrm>
                <a:off x="9052367" y="3027865"/>
                <a:ext cx="50690" cy="31599"/>
              </a:xfrm>
              <a:custGeom>
                <a:avLst/>
                <a:gdLst>
                  <a:gd name="connsiteX0" fmla="*/ 23416 w 50690"/>
                  <a:gd name="connsiteY0" fmla="*/ 449 h 31599"/>
                  <a:gd name="connsiteX1" fmla="*/ 21511 w 50690"/>
                  <a:gd name="connsiteY1" fmla="*/ 3624 h 31599"/>
                  <a:gd name="connsiteX2" fmla="*/ 5001 w 50690"/>
                  <a:gd name="connsiteY2" fmla="*/ 20769 h 31599"/>
                  <a:gd name="connsiteX3" fmla="*/ 556 w 50690"/>
                  <a:gd name="connsiteY3" fmla="*/ 26484 h 31599"/>
                  <a:gd name="connsiteX4" fmla="*/ 23416 w 50690"/>
                  <a:gd name="connsiteY4" fmla="*/ 19499 h 31599"/>
                  <a:gd name="connsiteX5" fmla="*/ 49451 w 50690"/>
                  <a:gd name="connsiteY5" fmla="*/ 15689 h 31599"/>
                  <a:gd name="connsiteX6" fmla="*/ 23416 w 50690"/>
                  <a:gd name="connsiteY6" fmla="*/ 449 h 31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690" h="31599">
                    <a:moveTo>
                      <a:pt x="23416" y="449"/>
                    </a:moveTo>
                    <a:cubicBezTo>
                      <a:pt x="16431" y="-186"/>
                      <a:pt x="21511" y="-821"/>
                      <a:pt x="21511" y="3624"/>
                    </a:cubicBezTo>
                    <a:cubicBezTo>
                      <a:pt x="22146" y="16324"/>
                      <a:pt x="8176" y="10609"/>
                      <a:pt x="5001" y="20769"/>
                    </a:cubicBezTo>
                    <a:cubicBezTo>
                      <a:pt x="5001" y="21404"/>
                      <a:pt x="-1984" y="23309"/>
                      <a:pt x="556" y="26484"/>
                    </a:cubicBezTo>
                    <a:cubicBezTo>
                      <a:pt x="11351" y="39819"/>
                      <a:pt x="16431" y="23309"/>
                      <a:pt x="23416" y="19499"/>
                    </a:cubicBezTo>
                    <a:cubicBezTo>
                      <a:pt x="27226" y="17594"/>
                      <a:pt x="57071" y="32199"/>
                      <a:pt x="49451" y="15689"/>
                    </a:cubicBezTo>
                    <a:cubicBezTo>
                      <a:pt x="46276" y="8069"/>
                      <a:pt x="29131" y="6164"/>
                      <a:pt x="23416" y="44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3" name="Freeform 342">
                <a:extLst>
                  <a:ext uri="{FF2B5EF4-FFF2-40B4-BE49-F238E27FC236}">
                    <a16:creationId xmlns:a16="http://schemas.microsoft.com/office/drawing/2014/main" id="{D893F7AA-23C5-50E1-D5C9-5146CB2B5568}"/>
                  </a:ext>
                </a:extLst>
              </p:cNvPr>
              <p:cNvSpPr/>
              <p:nvPr/>
            </p:nvSpPr>
            <p:spPr>
              <a:xfrm>
                <a:off x="8789398" y="2991485"/>
                <a:ext cx="44195" cy="45671"/>
              </a:xfrm>
              <a:custGeom>
                <a:avLst/>
                <a:gdLst>
                  <a:gd name="connsiteX0" fmla="*/ 13335 w 44195"/>
                  <a:gd name="connsiteY0" fmla="*/ 0 h 45671"/>
                  <a:gd name="connsiteX1" fmla="*/ 0 w 44195"/>
                  <a:gd name="connsiteY1" fmla="*/ 4445 h 45671"/>
                  <a:gd name="connsiteX2" fmla="*/ 20320 w 44195"/>
                  <a:gd name="connsiteY2" fmla="*/ 19685 h 45671"/>
                  <a:gd name="connsiteX3" fmla="*/ 12064 w 44195"/>
                  <a:gd name="connsiteY3" fmla="*/ 24765 h 45671"/>
                  <a:gd name="connsiteX4" fmla="*/ 43180 w 44195"/>
                  <a:gd name="connsiteY4" fmla="*/ 41275 h 45671"/>
                  <a:gd name="connsiteX5" fmla="*/ 13335 w 44195"/>
                  <a:gd name="connsiteY5" fmla="*/ 0 h 4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195" h="45671">
                    <a:moveTo>
                      <a:pt x="13335" y="0"/>
                    </a:moveTo>
                    <a:cubicBezTo>
                      <a:pt x="13335" y="0"/>
                      <a:pt x="0" y="0"/>
                      <a:pt x="0" y="4445"/>
                    </a:cubicBezTo>
                    <a:cubicBezTo>
                      <a:pt x="0" y="7620"/>
                      <a:pt x="17780" y="16510"/>
                      <a:pt x="20320" y="19685"/>
                    </a:cubicBezTo>
                    <a:cubicBezTo>
                      <a:pt x="29210" y="31750"/>
                      <a:pt x="11430" y="24130"/>
                      <a:pt x="12064" y="24765"/>
                    </a:cubicBezTo>
                    <a:cubicBezTo>
                      <a:pt x="16510" y="29845"/>
                      <a:pt x="33655" y="55880"/>
                      <a:pt x="43180" y="41275"/>
                    </a:cubicBezTo>
                    <a:cubicBezTo>
                      <a:pt x="50164" y="29845"/>
                      <a:pt x="19050" y="6350"/>
                      <a:pt x="13335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4" name="Freeform 343">
                <a:extLst>
                  <a:ext uri="{FF2B5EF4-FFF2-40B4-BE49-F238E27FC236}">
                    <a16:creationId xmlns:a16="http://schemas.microsoft.com/office/drawing/2014/main" id="{1224F59D-C25C-6738-900B-3256842C1CDB}"/>
                  </a:ext>
                </a:extLst>
              </p:cNvPr>
              <p:cNvSpPr/>
              <p:nvPr/>
            </p:nvSpPr>
            <p:spPr>
              <a:xfrm>
                <a:off x="8881447" y="2995721"/>
                <a:ext cx="42570" cy="70730"/>
              </a:xfrm>
              <a:custGeom>
                <a:avLst/>
                <a:gdLst>
                  <a:gd name="connsiteX0" fmla="*/ 26060 w 42570"/>
                  <a:gd name="connsiteY0" fmla="*/ 21798 h 70730"/>
                  <a:gd name="connsiteX1" fmla="*/ 12090 w 42570"/>
                  <a:gd name="connsiteY1" fmla="*/ 44658 h 70730"/>
                  <a:gd name="connsiteX2" fmla="*/ 26 w 42570"/>
                  <a:gd name="connsiteY2" fmla="*/ 52278 h 70730"/>
                  <a:gd name="connsiteX3" fmla="*/ 12090 w 42570"/>
                  <a:gd name="connsiteY3" fmla="*/ 64343 h 70730"/>
                  <a:gd name="connsiteX4" fmla="*/ 26060 w 42570"/>
                  <a:gd name="connsiteY4" fmla="*/ 33863 h 70730"/>
                  <a:gd name="connsiteX5" fmla="*/ 42570 w 42570"/>
                  <a:gd name="connsiteY5" fmla="*/ 1478 h 70730"/>
                  <a:gd name="connsiteX6" fmla="*/ 26060 w 42570"/>
                  <a:gd name="connsiteY6" fmla="*/ 21798 h 70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570" h="70730">
                    <a:moveTo>
                      <a:pt x="26060" y="21798"/>
                    </a:moveTo>
                    <a:cubicBezTo>
                      <a:pt x="13360" y="33863"/>
                      <a:pt x="15901" y="32593"/>
                      <a:pt x="12090" y="44658"/>
                    </a:cubicBezTo>
                    <a:cubicBezTo>
                      <a:pt x="10820" y="49103"/>
                      <a:pt x="-610" y="47833"/>
                      <a:pt x="26" y="52278"/>
                    </a:cubicBezTo>
                    <a:cubicBezTo>
                      <a:pt x="1295" y="61168"/>
                      <a:pt x="4470" y="80853"/>
                      <a:pt x="12090" y="64343"/>
                    </a:cubicBezTo>
                    <a:cubicBezTo>
                      <a:pt x="16535" y="54183"/>
                      <a:pt x="20345" y="43388"/>
                      <a:pt x="26060" y="33863"/>
                    </a:cubicBezTo>
                    <a:cubicBezTo>
                      <a:pt x="32410" y="23068"/>
                      <a:pt x="38126" y="14178"/>
                      <a:pt x="42570" y="1478"/>
                    </a:cubicBezTo>
                    <a:cubicBezTo>
                      <a:pt x="38760" y="-6142"/>
                      <a:pt x="29870" y="17988"/>
                      <a:pt x="26060" y="2179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5" name="Freeform 344">
                <a:extLst>
                  <a:ext uri="{FF2B5EF4-FFF2-40B4-BE49-F238E27FC236}">
                    <a16:creationId xmlns:a16="http://schemas.microsoft.com/office/drawing/2014/main" id="{A611509E-D254-DE43-8FA2-78B9EE635073}"/>
                  </a:ext>
                </a:extLst>
              </p:cNvPr>
              <p:cNvSpPr/>
              <p:nvPr/>
            </p:nvSpPr>
            <p:spPr>
              <a:xfrm>
                <a:off x="8626837" y="2978312"/>
                <a:ext cx="35532" cy="51907"/>
              </a:xfrm>
              <a:custGeom>
                <a:avLst/>
                <a:gdLst>
                  <a:gd name="connsiteX0" fmla="*/ 23495 w 35532"/>
                  <a:gd name="connsiteY0" fmla="*/ 2378 h 51907"/>
                  <a:gd name="connsiteX1" fmla="*/ 16511 w 35532"/>
                  <a:gd name="connsiteY1" fmla="*/ 1108 h 51907"/>
                  <a:gd name="connsiteX2" fmla="*/ 0 w 35532"/>
                  <a:gd name="connsiteY2" fmla="*/ 51908 h 51907"/>
                  <a:gd name="connsiteX3" fmla="*/ 6986 w 35532"/>
                  <a:gd name="connsiteY3" fmla="*/ 30953 h 51907"/>
                  <a:gd name="connsiteX4" fmla="*/ 15875 w 35532"/>
                  <a:gd name="connsiteY4" fmla="*/ 31588 h 51907"/>
                  <a:gd name="connsiteX5" fmla="*/ 24765 w 35532"/>
                  <a:gd name="connsiteY5" fmla="*/ 32223 h 51907"/>
                  <a:gd name="connsiteX6" fmla="*/ 34925 w 35532"/>
                  <a:gd name="connsiteY6" fmla="*/ 32223 h 51907"/>
                  <a:gd name="connsiteX7" fmla="*/ 23495 w 35532"/>
                  <a:gd name="connsiteY7" fmla="*/ 2378 h 51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532" h="51907">
                    <a:moveTo>
                      <a:pt x="23495" y="2378"/>
                    </a:moveTo>
                    <a:cubicBezTo>
                      <a:pt x="24130" y="-162"/>
                      <a:pt x="17780" y="-797"/>
                      <a:pt x="16511" y="1108"/>
                    </a:cubicBezTo>
                    <a:cubicBezTo>
                      <a:pt x="4445" y="15713"/>
                      <a:pt x="2540" y="33493"/>
                      <a:pt x="0" y="51908"/>
                    </a:cubicBezTo>
                    <a:cubicBezTo>
                      <a:pt x="1270" y="48733"/>
                      <a:pt x="4445" y="32223"/>
                      <a:pt x="6986" y="30953"/>
                    </a:cubicBezTo>
                    <a:cubicBezTo>
                      <a:pt x="9525" y="29683"/>
                      <a:pt x="13336" y="31588"/>
                      <a:pt x="15875" y="31588"/>
                    </a:cubicBezTo>
                    <a:cubicBezTo>
                      <a:pt x="19050" y="31588"/>
                      <a:pt x="22225" y="32223"/>
                      <a:pt x="24765" y="32223"/>
                    </a:cubicBezTo>
                    <a:cubicBezTo>
                      <a:pt x="27940" y="32223"/>
                      <a:pt x="38100" y="32858"/>
                      <a:pt x="34925" y="32223"/>
                    </a:cubicBezTo>
                    <a:cubicBezTo>
                      <a:pt x="-12064" y="20793"/>
                      <a:pt x="18415" y="21428"/>
                      <a:pt x="23495" y="237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6" name="Freeform 345">
                <a:extLst>
                  <a:ext uri="{FF2B5EF4-FFF2-40B4-BE49-F238E27FC236}">
                    <a16:creationId xmlns:a16="http://schemas.microsoft.com/office/drawing/2014/main" id="{A7B0CC77-5AFD-20BB-6040-2A82DD70AA61}"/>
                  </a:ext>
                </a:extLst>
              </p:cNvPr>
              <p:cNvSpPr/>
              <p:nvPr/>
            </p:nvSpPr>
            <p:spPr>
              <a:xfrm>
                <a:off x="8922199" y="3034029"/>
                <a:ext cx="91205" cy="68043"/>
              </a:xfrm>
              <a:custGeom>
                <a:avLst/>
                <a:gdLst>
                  <a:gd name="connsiteX0" fmla="*/ 75478 w 91205"/>
                  <a:gd name="connsiteY0" fmla="*/ 15240 h 68043"/>
                  <a:gd name="connsiteX1" fmla="*/ 72938 w 91205"/>
                  <a:gd name="connsiteY1" fmla="*/ 24130 h 68043"/>
                  <a:gd name="connsiteX2" fmla="*/ 65318 w 91205"/>
                  <a:gd name="connsiteY2" fmla="*/ 26670 h 68043"/>
                  <a:gd name="connsiteX3" fmla="*/ 68493 w 91205"/>
                  <a:gd name="connsiteY3" fmla="*/ 33020 h 68043"/>
                  <a:gd name="connsiteX4" fmla="*/ 31028 w 91205"/>
                  <a:gd name="connsiteY4" fmla="*/ 1270 h 68043"/>
                  <a:gd name="connsiteX5" fmla="*/ 20233 w 91205"/>
                  <a:gd name="connsiteY5" fmla="*/ 0 h 68043"/>
                  <a:gd name="connsiteX6" fmla="*/ 13883 w 91205"/>
                  <a:gd name="connsiteY6" fmla="*/ 24130 h 68043"/>
                  <a:gd name="connsiteX7" fmla="*/ 548 w 91205"/>
                  <a:gd name="connsiteY7" fmla="*/ 28575 h 68043"/>
                  <a:gd name="connsiteX8" fmla="*/ 35473 w 91205"/>
                  <a:gd name="connsiteY8" fmla="*/ 55880 h 68043"/>
                  <a:gd name="connsiteX9" fmla="*/ 48173 w 91205"/>
                  <a:gd name="connsiteY9" fmla="*/ 67945 h 68043"/>
                  <a:gd name="connsiteX10" fmla="*/ 64048 w 91205"/>
                  <a:gd name="connsiteY10" fmla="*/ 57150 h 68043"/>
                  <a:gd name="connsiteX11" fmla="*/ 85638 w 91205"/>
                  <a:gd name="connsiteY11" fmla="*/ 65405 h 68043"/>
                  <a:gd name="connsiteX12" fmla="*/ 75478 w 91205"/>
                  <a:gd name="connsiteY12" fmla="*/ 15240 h 6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205" h="68043">
                    <a:moveTo>
                      <a:pt x="75478" y="15240"/>
                    </a:moveTo>
                    <a:cubicBezTo>
                      <a:pt x="72303" y="15240"/>
                      <a:pt x="74843" y="22225"/>
                      <a:pt x="72938" y="24130"/>
                    </a:cubicBezTo>
                    <a:cubicBezTo>
                      <a:pt x="71033" y="26035"/>
                      <a:pt x="66588" y="24130"/>
                      <a:pt x="65318" y="26670"/>
                    </a:cubicBezTo>
                    <a:cubicBezTo>
                      <a:pt x="64048" y="28575"/>
                      <a:pt x="70398" y="32385"/>
                      <a:pt x="68493" y="33020"/>
                    </a:cubicBezTo>
                    <a:cubicBezTo>
                      <a:pt x="57698" y="37465"/>
                      <a:pt x="40553" y="1905"/>
                      <a:pt x="31028" y="1270"/>
                    </a:cubicBezTo>
                    <a:cubicBezTo>
                      <a:pt x="31028" y="1270"/>
                      <a:pt x="24043" y="0"/>
                      <a:pt x="20233" y="0"/>
                    </a:cubicBezTo>
                    <a:cubicBezTo>
                      <a:pt x="-3897" y="1270"/>
                      <a:pt x="17058" y="16510"/>
                      <a:pt x="13883" y="24130"/>
                    </a:cubicBezTo>
                    <a:cubicBezTo>
                      <a:pt x="8803" y="36195"/>
                      <a:pt x="-2627" y="12065"/>
                      <a:pt x="548" y="28575"/>
                    </a:cubicBezTo>
                    <a:cubicBezTo>
                      <a:pt x="2453" y="38100"/>
                      <a:pt x="27853" y="48260"/>
                      <a:pt x="35473" y="55880"/>
                    </a:cubicBezTo>
                    <a:cubicBezTo>
                      <a:pt x="35473" y="55880"/>
                      <a:pt x="48173" y="67945"/>
                      <a:pt x="48173" y="67945"/>
                    </a:cubicBezTo>
                    <a:cubicBezTo>
                      <a:pt x="51348" y="69215"/>
                      <a:pt x="60238" y="57785"/>
                      <a:pt x="64048" y="57150"/>
                    </a:cubicBezTo>
                    <a:cubicBezTo>
                      <a:pt x="73573" y="55880"/>
                      <a:pt x="78018" y="66040"/>
                      <a:pt x="85638" y="65405"/>
                    </a:cubicBezTo>
                    <a:cubicBezTo>
                      <a:pt x="96433" y="64770"/>
                      <a:pt x="90718" y="16510"/>
                      <a:pt x="75478" y="1524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47" name="Freeform 346">
                <a:extLst>
                  <a:ext uri="{FF2B5EF4-FFF2-40B4-BE49-F238E27FC236}">
                    <a16:creationId xmlns:a16="http://schemas.microsoft.com/office/drawing/2014/main" id="{34A6873A-9EB9-B711-57E9-3F00643510D2}"/>
                  </a:ext>
                </a:extLst>
              </p:cNvPr>
              <p:cNvSpPr/>
              <p:nvPr/>
            </p:nvSpPr>
            <p:spPr>
              <a:xfrm>
                <a:off x="9010312" y="3041456"/>
                <a:ext cx="45865" cy="72240"/>
              </a:xfrm>
              <a:custGeom>
                <a:avLst/>
                <a:gdLst>
                  <a:gd name="connsiteX0" fmla="*/ 16575 w 45865"/>
                  <a:gd name="connsiteY0" fmla="*/ 194 h 72240"/>
                  <a:gd name="connsiteX1" fmla="*/ 65 w 45865"/>
                  <a:gd name="connsiteY1" fmla="*/ 1464 h 72240"/>
                  <a:gd name="connsiteX2" fmla="*/ 17845 w 45865"/>
                  <a:gd name="connsiteY2" fmla="*/ 43374 h 72240"/>
                  <a:gd name="connsiteX3" fmla="*/ 17210 w 45865"/>
                  <a:gd name="connsiteY3" fmla="*/ 68139 h 72240"/>
                  <a:gd name="connsiteX4" fmla="*/ 22290 w 45865"/>
                  <a:gd name="connsiteY4" fmla="*/ 71949 h 72240"/>
                  <a:gd name="connsiteX5" fmla="*/ 22290 w 45865"/>
                  <a:gd name="connsiteY5" fmla="*/ 63694 h 72240"/>
                  <a:gd name="connsiteX6" fmla="*/ 22925 w 45865"/>
                  <a:gd name="connsiteY6" fmla="*/ 47184 h 72240"/>
                  <a:gd name="connsiteX7" fmla="*/ 45150 w 45865"/>
                  <a:gd name="connsiteY7" fmla="*/ 19879 h 72240"/>
                  <a:gd name="connsiteX8" fmla="*/ 16575 w 45865"/>
                  <a:gd name="connsiteY8" fmla="*/ 194 h 7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865" h="72240">
                    <a:moveTo>
                      <a:pt x="16575" y="194"/>
                    </a:moveTo>
                    <a:cubicBezTo>
                      <a:pt x="13400" y="1464"/>
                      <a:pt x="65" y="-1711"/>
                      <a:pt x="65" y="1464"/>
                    </a:cubicBezTo>
                    <a:cubicBezTo>
                      <a:pt x="-1205" y="10989"/>
                      <a:pt x="16575" y="30674"/>
                      <a:pt x="17845" y="43374"/>
                    </a:cubicBezTo>
                    <a:cubicBezTo>
                      <a:pt x="19115" y="51629"/>
                      <a:pt x="10225" y="57344"/>
                      <a:pt x="17210" y="68139"/>
                    </a:cubicBezTo>
                    <a:cubicBezTo>
                      <a:pt x="18480" y="70044"/>
                      <a:pt x="21020" y="73219"/>
                      <a:pt x="22290" y="71949"/>
                    </a:cubicBezTo>
                    <a:cubicBezTo>
                      <a:pt x="24195" y="70044"/>
                      <a:pt x="22290" y="66234"/>
                      <a:pt x="22290" y="63694"/>
                    </a:cubicBezTo>
                    <a:lnTo>
                      <a:pt x="22925" y="47184"/>
                    </a:lnTo>
                    <a:cubicBezTo>
                      <a:pt x="26735" y="37659"/>
                      <a:pt x="50230" y="31309"/>
                      <a:pt x="45150" y="19879"/>
                    </a:cubicBezTo>
                    <a:cubicBezTo>
                      <a:pt x="39435" y="8449"/>
                      <a:pt x="21655" y="8449"/>
                      <a:pt x="16575" y="19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348" name="Freeform 347">
              <a:extLst>
                <a:ext uri="{FF2B5EF4-FFF2-40B4-BE49-F238E27FC236}">
                  <a16:creationId xmlns:a16="http://schemas.microsoft.com/office/drawing/2014/main" id="{CADAADD3-0CD0-8B37-9824-AB52FB7F0C3D}"/>
                </a:ext>
              </a:extLst>
            </p:cNvPr>
            <p:cNvSpPr/>
            <p:nvPr/>
          </p:nvSpPr>
          <p:spPr>
            <a:xfrm>
              <a:off x="10745833" y="4251419"/>
              <a:ext cx="479425" cy="557691"/>
            </a:xfrm>
            <a:custGeom>
              <a:avLst/>
              <a:gdLst>
                <a:gd name="connsiteX0" fmla="*/ 259715 w 479425"/>
                <a:gd name="connsiteY0" fmla="*/ 541560 h 557691"/>
                <a:gd name="connsiteX1" fmla="*/ 284480 w 479425"/>
                <a:gd name="connsiteY1" fmla="*/ 545370 h 557691"/>
                <a:gd name="connsiteX2" fmla="*/ 285115 w 479425"/>
                <a:gd name="connsiteY2" fmla="*/ 507270 h 557691"/>
                <a:gd name="connsiteX3" fmla="*/ 313055 w 479425"/>
                <a:gd name="connsiteY3" fmla="*/ 479330 h 557691"/>
                <a:gd name="connsiteX4" fmla="*/ 316865 w 479425"/>
                <a:gd name="connsiteY4" fmla="*/ 453930 h 557691"/>
                <a:gd name="connsiteX5" fmla="*/ 337820 w 479425"/>
                <a:gd name="connsiteY5" fmla="*/ 445040 h 557691"/>
                <a:gd name="connsiteX6" fmla="*/ 333375 w 479425"/>
                <a:gd name="connsiteY6" fmla="*/ 426625 h 557691"/>
                <a:gd name="connsiteX7" fmla="*/ 342265 w 479425"/>
                <a:gd name="connsiteY7" fmla="*/ 406940 h 557691"/>
                <a:gd name="connsiteX8" fmla="*/ 324485 w 479425"/>
                <a:gd name="connsiteY8" fmla="*/ 365030 h 557691"/>
                <a:gd name="connsiteX9" fmla="*/ 354330 w 479425"/>
                <a:gd name="connsiteY9" fmla="*/ 339630 h 557691"/>
                <a:gd name="connsiteX10" fmla="*/ 364490 w 479425"/>
                <a:gd name="connsiteY10" fmla="*/ 373285 h 557691"/>
                <a:gd name="connsiteX11" fmla="*/ 377190 w 479425"/>
                <a:gd name="connsiteY11" fmla="*/ 352965 h 557691"/>
                <a:gd name="connsiteX12" fmla="*/ 382905 w 479425"/>
                <a:gd name="connsiteY12" fmla="*/ 361855 h 557691"/>
                <a:gd name="connsiteX13" fmla="*/ 392430 w 479425"/>
                <a:gd name="connsiteY13" fmla="*/ 347885 h 557691"/>
                <a:gd name="connsiteX14" fmla="*/ 414655 w 479425"/>
                <a:gd name="connsiteY14" fmla="*/ 367570 h 557691"/>
                <a:gd name="connsiteX15" fmla="*/ 424815 w 479425"/>
                <a:gd name="connsiteY15" fmla="*/ 350425 h 557691"/>
                <a:gd name="connsiteX16" fmla="*/ 442595 w 479425"/>
                <a:gd name="connsiteY16" fmla="*/ 366935 h 557691"/>
                <a:gd name="connsiteX17" fmla="*/ 459105 w 479425"/>
                <a:gd name="connsiteY17" fmla="*/ 356775 h 557691"/>
                <a:gd name="connsiteX18" fmla="*/ 479425 w 479425"/>
                <a:gd name="connsiteY18" fmla="*/ 349790 h 557691"/>
                <a:gd name="connsiteX19" fmla="*/ 446405 w 479425"/>
                <a:gd name="connsiteY19" fmla="*/ 328835 h 557691"/>
                <a:gd name="connsiteX20" fmla="*/ 454660 w 479425"/>
                <a:gd name="connsiteY20" fmla="*/ 324390 h 557691"/>
                <a:gd name="connsiteX21" fmla="*/ 452120 w 479425"/>
                <a:gd name="connsiteY21" fmla="*/ 309150 h 557691"/>
                <a:gd name="connsiteX22" fmla="*/ 396875 w 479425"/>
                <a:gd name="connsiteY22" fmla="*/ 255810 h 557691"/>
                <a:gd name="connsiteX23" fmla="*/ 398145 w 479425"/>
                <a:gd name="connsiteY23" fmla="*/ 247555 h 557691"/>
                <a:gd name="connsiteX24" fmla="*/ 398780 w 479425"/>
                <a:gd name="connsiteY24" fmla="*/ 233585 h 557691"/>
                <a:gd name="connsiteX25" fmla="*/ 382905 w 479425"/>
                <a:gd name="connsiteY25" fmla="*/ 229140 h 557691"/>
                <a:gd name="connsiteX26" fmla="*/ 391160 w 479425"/>
                <a:gd name="connsiteY26" fmla="*/ 225330 h 557691"/>
                <a:gd name="connsiteX27" fmla="*/ 386715 w 479425"/>
                <a:gd name="connsiteY27" fmla="*/ 187865 h 557691"/>
                <a:gd name="connsiteX28" fmla="*/ 368935 w 479425"/>
                <a:gd name="connsiteY28" fmla="*/ 199295 h 557691"/>
                <a:gd name="connsiteX29" fmla="*/ 359410 w 479425"/>
                <a:gd name="connsiteY29" fmla="*/ 187865 h 557691"/>
                <a:gd name="connsiteX30" fmla="*/ 328295 w 479425"/>
                <a:gd name="connsiteY30" fmla="*/ 156750 h 557691"/>
                <a:gd name="connsiteX31" fmla="*/ 320675 w 479425"/>
                <a:gd name="connsiteY31" fmla="*/ 72295 h 557691"/>
                <a:gd name="connsiteX32" fmla="*/ 300990 w 479425"/>
                <a:gd name="connsiteY32" fmla="*/ 83725 h 557691"/>
                <a:gd name="connsiteX33" fmla="*/ 234315 w 479425"/>
                <a:gd name="connsiteY33" fmla="*/ 60865 h 557691"/>
                <a:gd name="connsiteX34" fmla="*/ 223520 w 479425"/>
                <a:gd name="connsiteY34" fmla="*/ 47530 h 557691"/>
                <a:gd name="connsiteX35" fmla="*/ 215900 w 479425"/>
                <a:gd name="connsiteY35" fmla="*/ 32290 h 557691"/>
                <a:gd name="connsiteX36" fmla="*/ 182880 w 479425"/>
                <a:gd name="connsiteY36" fmla="*/ 38640 h 557691"/>
                <a:gd name="connsiteX37" fmla="*/ 181610 w 479425"/>
                <a:gd name="connsiteY37" fmla="*/ 25940 h 557691"/>
                <a:gd name="connsiteX38" fmla="*/ 137160 w 479425"/>
                <a:gd name="connsiteY38" fmla="*/ 1810 h 557691"/>
                <a:gd name="connsiteX39" fmla="*/ 76200 w 479425"/>
                <a:gd name="connsiteY39" fmla="*/ 23400 h 557691"/>
                <a:gd name="connsiteX40" fmla="*/ 17780 w 479425"/>
                <a:gd name="connsiteY40" fmla="*/ 25305 h 557691"/>
                <a:gd name="connsiteX41" fmla="*/ 23495 w 479425"/>
                <a:gd name="connsiteY41" fmla="*/ 40545 h 557691"/>
                <a:gd name="connsiteX42" fmla="*/ 17145 w 479425"/>
                <a:gd name="connsiteY42" fmla="*/ 41180 h 557691"/>
                <a:gd name="connsiteX43" fmla="*/ 1270 w 479425"/>
                <a:gd name="connsiteY43" fmla="*/ 48800 h 557691"/>
                <a:gd name="connsiteX44" fmla="*/ 0 w 479425"/>
                <a:gd name="connsiteY44" fmla="*/ 53880 h 557691"/>
                <a:gd name="connsiteX45" fmla="*/ 48895 w 479425"/>
                <a:gd name="connsiteY45" fmla="*/ 67215 h 557691"/>
                <a:gd name="connsiteX46" fmla="*/ 97155 w 479425"/>
                <a:gd name="connsiteY46" fmla="*/ 157385 h 557691"/>
                <a:gd name="connsiteX47" fmla="*/ 118745 w 479425"/>
                <a:gd name="connsiteY47" fmla="*/ 186595 h 557691"/>
                <a:gd name="connsiteX48" fmla="*/ 133985 w 479425"/>
                <a:gd name="connsiteY48" fmla="*/ 191675 h 557691"/>
                <a:gd name="connsiteX49" fmla="*/ 133350 w 479425"/>
                <a:gd name="connsiteY49" fmla="*/ 207550 h 557691"/>
                <a:gd name="connsiteX50" fmla="*/ 234950 w 479425"/>
                <a:gd name="connsiteY50" fmla="*/ 342170 h 557691"/>
                <a:gd name="connsiteX51" fmla="*/ 224790 w 479425"/>
                <a:gd name="connsiteY51" fmla="*/ 453295 h 557691"/>
                <a:gd name="connsiteX52" fmla="*/ 243205 w 479425"/>
                <a:gd name="connsiteY52" fmla="*/ 523780 h 557691"/>
                <a:gd name="connsiteX53" fmla="*/ 231140 w 479425"/>
                <a:gd name="connsiteY53" fmla="*/ 534575 h 557691"/>
                <a:gd name="connsiteX54" fmla="*/ 245110 w 479425"/>
                <a:gd name="connsiteY54" fmla="*/ 542830 h 557691"/>
                <a:gd name="connsiteX55" fmla="*/ 253365 w 479425"/>
                <a:gd name="connsiteY55" fmla="*/ 557435 h 557691"/>
                <a:gd name="connsiteX56" fmla="*/ 259715 w 479425"/>
                <a:gd name="connsiteY56" fmla="*/ 541560 h 557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79425" h="557691">
                  <a:moveTo>
                    <a:pt x="259715" y="541560"/>
                  </a:moveTo>
                  <a:cubicBezTo>
                    <a:pt x="267335" y="540290"/>
                    <a:pt x="276860" y="546640"/>
                    <a:pt x="284480" y="545370"/>
                  </a:cubicBezTo>
                  <a:cubicBezTo>
                    <a:pt x="294640" y="543465"/>
                    <a:pt x="283210" y="510445"/>
                    <a:pt x="285115" y="507270"/>
                  </a:cubicBezTo>
                  <a:cubicBezTo>
                    <a:pt x="292735" y="493935"/>
                    <a:pt x="304800" y="490760"/>
                    <a:pt x="313055" y="479330"/>
                  </a:cubicBezTo>
                  <a:cubicBezTo>
                    <a:pt x="320675" y="468535"/>
                    <a:pt x="304165" y="463455"/>
                    <a:pt x="316865" y="453930"/>
                  </a:cubicBezTo>
                  <a:cubicBezTo>
                    <a:pt x="321310" y="450755"/>
                    <a:pt x="335280" y="449485"/>
                    <a:pt x="337820" y="445040"/>
                  </a:cubicBezTo>
                  <a:cubicBezTo>
                    <a:pt x="339725" y="441865"/>
                    <a:pt x="333375" y="430435"/>
                    <a:pt x="333375" y="426625"/>
                  </a:cubicBezTo>
                  <a:cubicBezTo>
                    <a:pt x="334010" y="421545"/>
                    <a:pt x="343535" y="411385"/>
                    <a:pt x="342265" y="406940"/>
                  </a:cubicBezTo>
                  <a:cubicBezTo>
                    <a:pt x="339725" y="397415"/>
                    <a:pt x="318770" y="382810"/>
                    <a:pt x="324485" y="365030"/>
                  </a:cubicBezTo>
                  <a:cubicBezTo>
                    <a:pt x="326390" y="359315"/>
                    <a:pt x="347980" y="340900"/>
                    <a:pt x="354330" y="339630"/>
                  </a:cubicBezTo>
                  <a:cubicBezTo>
                    <a:pt x="366395" y="337090"/>
                    <a:pt x="359410" y="375825"/>
                    <a:pt x="364490" y="373285"/>
                  </a:cubicBezTo>
                  <a:cubicBezTo>
                    <a:pt x="370205" y="370745"/>
                    <a:pt x="371475" y="354870"/>
                    <a:pt x="377190" y="352965"/>
                  </a:cubicBezTo>
                  <a:cubicBezTo>
                    <a:pt x="380365" y="351695"/>
                    <a:pt x="379095" y="363125"/>
                    <a:pt x="382905" y="361855"/>
                  </a:cubicBezTo>
                  <a:cubicBezTo>
                    <a:pt x="382905" y="361855"/>
                    <a:pt x="391795" y="347885"/>
                    <a:pt x="392430" y="347885"/>
                  </a:cubicBezTo>
                  <a:cubicBezTo>
                    <a:pt x="394970" y="345980"/>
                    <a:pt x="405130" y="367570"/>
                    <a:pt x="414655" y="367570"/>
                  </a:cubicBezTo>
                  <a:cubicBezTo>
                    <a:pt x="424815" y="367570"/>
                    <a:pt x="420370" y="354870"/>
                    <a:pt x="424815" y="350425"/>
                  </a:cubicBezTo>
                  <a:cubicBezTo>
                    <a:pt x="433070" y="342805"/>
                    <a:pt x="438150" y="365030"/>
                    <a:pt x="442595" y="366935"/>
                  </a:cubicBezTo>
                  <a:cubicBezTo>
                    <a:pt x="448310" y="370110"/>
                    <a:pt x="454025" y="358680"/>
                    <a:pt x="459105" y="356775"/>
                  </a:cubicBezTo>
                  <a:cubicBezTo>
                    <a:pt x="460375" y="356140"/>
                    <a:pt x="479425" y="350425"/>
                    <a:pt x="479425" y="349790"/>
                  </a:cubicBezTo>
                  <a:cubicBezTo>
                    <a:pt x="479425" y="344710"/>
                    <a:pt x="443230" y="338995"/>
                    <a:pt x="446405" y="328835"/>
                  </a:cubicBezTo>
                  <a:cubicBezTo>
                    <a:pt x="447040" y="325660"/>
                    <a:pt x="452755" y="327565"/>
                    <a:pt x="454660" y="324390"/>
                  </a:cubicBezTo>
                  <a:cubicBezTo>
                    <a:pt x="457200" y="319945"/>
                    <a:pt x="452755" y="314230"/>
                    <a:pt x="452120" y="309150"/>
                  </a:cubicBezTo>
                  <a:cubicBezTo>
                    <a:pt x="441325" y="246285"/>
                    <a:pt x="411480" y="280575"/>
                    <a:pt x="396875" y="255810"/>
                  </a:cubicBezTo>
                  <a:cubicBezTo>
                    <a:pt x="395605" y="253270"/>
                    <a:pt x="397510" y="250730"/>
                    <a:pt x="398145" y="247555"/>
                  </a:cubicBezTo>
                  <a:cubicBezTo>
                    <a:pt x="398145" y="246285"/>
                    <a:pt x="400685" y="235490"/>
                    <a:pt x="398780" y="233585"/>
                  </a:cubicBezTo>
                  <a:cubicBezTo>
                    <a:pt x="398145" y="232315"/>
                    <a:pt x="377190" y="238665"/>
                    <a:pt x="382905" y="229140"/>
                  </a:cubicBezTo>
                  <a:cubicBezTo>
                    <a:pt x="384810" y="226600"/>
                    <a:pt x="389255" y="227235"/>
                    <a:pt x="391160" y="225330"/>
                  </a:cubicBezTo>
                  <a:cubicBezTo>
                    <a:pt x="394970" y="220250"/>
                    <a:pt x="393700" y="191675"/>
                    <a:pt x="386715" y="187865"/>
                  </a:cubicBezTo>
                  <a:cubicBezTo>
                    <a:pt x="367665" y="177070"/>
                    <a:pt x="386715" y="201835"/>
                    <a:pt x="368935" y="199295"/>
                  </a:cubicBezTo>
                  <a:cubicBezTo>
                    <a:pt x="368935" y="199295"/>
                    <a:pt x="359410" y="187865"/>
                    <a:pt x="359410" y="187865"/>
                  </a:cubicBezTo>
                  <a:cubicBezTo>
                    <a:pt x="349250" y="176435"/>
                    <a:pt x="329565" y="169450"/>
                    <a:pt x="328295" y="156750"/>
                  </a:cubicBezTo>
                  <a:cubicBezTo>
                    <a:pt x="325755" y="133255"/>
                    <a:pt x="349250" y="87535"/>
                    <a:pt x="320675" y="72295"/>
                  </a:cubicBezTo>
                  <a:cubicBezTo>
                    <a:pt x="307340" y="65310"/>
                    <a:pt x="315595" y="88170"/>
                    <a:pt x="300990" y="83725"/>
                  </a:cubicBezTo>
                  <a:cubicBezTo>
                    <a:pt x="280670" y="78010"/>
                    <a:pt x="275590" y="15145"/>
                    <a:pt x="234315" y="60865"/>
                  </a:cubicBezTo>
                  <a:cubicBezTo>
                    <a:pt x="231140" y="64675"/>
                    <a:pt x="230505" y="41180"/>
                    <a:pt x="223520" y="47530"/>
                  </a:cubicBezTo>
                  <a:cubicBezTo>
                    <a:pt x="203200" y="65945"/>
                    <a:pt x="225425" y="36735"/>
                    <a:pt x="215900" y="32290"/>
                  </a:cubicBezTo>
                  <a:cubicBezTo>
                    <a:pt x="207645" y="29115"/>
                    <a:pt x="190500" y="43085"/>
                    <a:pt x="182880" y="38640"/>
                  </a:cubicBezTo>
                  <a:lnTo>
                    <a:pt x="181610" y="25940"/>
                  </a:lnTo>
                  <a:cubicBezTo>
                    <a:pt x="175260" y="18320"/>
                    <a:pt x="146685" y="4350"/>
                    <a:pt x="137160" y="1810"/>
                  </a:cubicBezTo>
                  <a:cubicBezTo>
                    <a:pt x="107950" y="-6445"/>
                    <a:pt x="99695" y="15780"/>
                    <a:pt x="76200" y="23400"/>
                  </a:cubicBezTo>
                  <a:cubicBezTo>
                    <a:pt x="62230" y="27845"/>
                    <a:pt x="19050" y="22765"/>
                    <a:pt x="17780" y="25305"/>
                  </a:cubicBezTo>
                  <a:cubicBezTo>
                    <a:pt x="15875" y="30385"/>
                    <a:pt x="25400" y="35465"/>
                    <a:pt x="23495" y="40545"/>
                  </a:cubicBezTo>
                  <a:cubicBezTo>
                    <a:pt x="22860" y="42450"/>
                    <a:pt x="19050" y="41815"/>
                    <a:pt x="17145" y="41180"/>
                  </a:cubicBezTo>
                  <a:cubicBezTo>
                    <a:pt x="3810" y="36735"/>
                    <a:pt x="9525" y="29750"/>
                    <a:pt x="1270" y="48800"/>
                  </a:cubicBezTo>
                  <a:lnTo>
                    <a:pt x="0" y="53880"/>
                  </a:lnTo>
                  <a:cubicBezTo>
                    <a:pt x="18415" y="52610"/>
                    <a:pt x="38100" y="57055"/>
                    <a:pt x="48895" y="67215"/>
                  </a:cubicBezTo>
                  <a:cubicBezTo>
                    <a:pt x="75565" y="91980"/>
                    <a:pt x="78105" y="128810"/>
                    <a:pt x="97155" y="157385"/>
                  </a:cubicBezTo>
                  <a:cubicBezTo>
                    <a:pt x="102870" y="165640"/>
                    <a:pt x="113665" y="180880"/>
                    <a:pt x="118745" y="186595"/>
                  </a:cubicBezTo>
                  <a:cubicBezTo>
                    <a:pt x="122555" y="190405"/>
                    <a:pt x="130810" y="187230"/>
                    <a:pt x="133985" y="191675"/>
                  </a:cubicBezTo>
                  <a:lnTo>
                    <a:pt x="133350" y="207550"/>
                  </a:lnTo>
                  <a:cubicBezTo>
                    <a:pt x="147955" y="245650"/>
                    <a:pt x="222885" y="265970"/>
                    <a:pt x="234950" y="342170"/>
                  </a:cubicBezTo>
                  <a:cubicBezTo>
                    <a:pt x="240665" y="379000"/>
                    <a:pt x="220980" y="415830"/>
                    <a:pt x="224790" y="453295"/>
                  </a:cubicBezTo>
                  <a:cubicBezTo>
                    <a:pt x="226060" y="465995"/>
                    <a:pt x="245110" y="516160"/>
                    <a:pt x="243205" y="523780"/>
                  </a:cubicBezTo>
                  <a:cubicBezTo>
                    <a:pt x="241935" y="528860"/>
                    <a:pt x="230505" y="528860"/>
                    <a:pt x="231140" y="534575"/>
                  </a:cubicBezTo>
                  <a:cubicBezTo>
                    <a:pt x="231140" y="534575"/>
                    <a:pt x="245110" y="542830"/>
                    <a:pt x="245110" y="542830"/>
                  </a:cubicBezTo>
                  <a:cubicBezTo>
                    <a:pt x="245110" y="542830"/>
                    <a:pt x="253365" y="557435"/>
                    <a:pt x="253365" y="557435"/>
                  </a:cubicBezTo>
                  <a:cubicBezTo>
                    <a:pt x="256540" y="559975"/>
                    <a:pt x="253365" y="542830"/>
                    <a:pt x="259715" y="541560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349" name="Freeform 348">
              <a:extLst>
                <a:ext uri="{FF2B5EF4-FFF2-40B4-BE49-F238E27FC236}">
                  <a16:creationId xmlns:a16="http://schemas.microsoft.com/office/drawing/2014/main" id="{E040E4F6-B7F3-49ED-9DB7-EA0DD081066D}"/>
                </a:ext>
              </a:extLst>
            </p:cNvPr>
            <p:cNvSpPr/>
            <p:nvPr/>
          </p:nvSpPr>
          <p:spPr>
            <a:xfrm>
              <a:off x="5610486" y="4799510"/>
              <a:ext cx="675587" cy="930473"/>
            </a:xfrm>
            <a:custGeom>
              <a:avLst/>
              <a:gdLst>
                <a:gd name="connsiteX0" fmla="*/ 269341 w 675587"/>
                <a:gd name="connsiteY0" fmla="*/ 814524 h 930473"/>
                <a:gd name="connsiteX1" fmla="*/ 304266 w 675587"/>
                <a:gd name="connsiteY1" fmla="*/ 790395 h 930473"/>
                <a:gd name="connsiteX2" fmla="*/ 307441 w 675587"/>
                <a:gd name="connsiteY2" fmla="*/ 781505 h 930473"/>
                <a:gd name="connsiteX3" fmla="*/ 360781 w 675587"/>
                <a:gd name="connsiteY3" fmla="*/ 761820 h 930473"/>
                <a:gd name="connsiteX4" fmla="*/ 357606 w 675587"/>
                <a:gd name="connsiteY4" fmla="*/ 755470 h 930473"/>
                <a:gd name="connsiteX5" fmla="*/ 340461 w 675587"/>
                <a:gd name="connsiteY5" fmla="*/ 754199 h 930473"/>
                <a:gd name="connsiteX6" fmla="*/ 332206 w 675587"/>
                <a:gd name="connsiteY6" fmla="*/ 709749 h 930473"/>
                <a:gd name="connsiteX7" fmla="*/ 326491 w 675587"/>
                <a:gd name="connsiteY7" fmla="*/ 691335 h 930473"/>
                <a:gd name="connsiteX8" fmla="*/ 353796 w 675587"/>
                <a:gd name="connsiteY8" fmla="*/ 650060 h 930473"/>
                <a:gd name="connsiteX9" fmla="*/ 394436 w 675587"/>
                <a:gd name="connsiteY9" fmla="*/ 637995 h 930473"/>
                <a:gd name="connsiteX10" fmla="*/ 391896 w 675587"/>
                <a:gd name="connsiteY10" fmla="*/ 630374 h 930473"/>
                <a:gd name="connsiteX11" fmla="*/ 413486 w 675587"/>
                <a:gd name="connsiteY11" fmla="*/ 604974 h 930473"/>
                <a:gd name="connsiteX12" fmla="*/ 391261 w 675587"/>
                <a:gd name="connsiteY12" fmla="*/ 587195 h 930473"/>
                <a:gd name="connsiteX13" fmla="*/ 394436 w 675587"/>
                <a:gd name="connsiteY13" fmla="*/ 578305 h 930473"/>
                <a:gd name="connsiteX14" fmla="*/ 384911 w 675587"/>
                <a:gd name="connsiteY14" fmla="*/ 568145 h 930473"/>
                <a:gd name="connsiteX15" fmla="*/ 392531 w 675587"/>
                <a:gd name="connsiteY15" fmla="*/ 517980 h 930473"/>
                <a:gd name="connsiteX16" fmla="*/ 374116 w 675587"/>
                <a:gd name="connsiteY16" fmla="*/ 468449 h 930473"/>
                <a:gd name="connsiteX17" fmla="*/ 381101 w 675587"/>
                <a:gd name="connsiteY17" fmla="*/ 470990 h 930473"/>
                <a:gd name="connsiteX18" fmla="*/ 449681 w 675587"/>
                <a:gd name="connsiteY18" fmla="*/ 495120 h 930473"/>
                <a:gd name="connsiteX19" fmla="*/ 488416 w 675587"/>
                <a:gd name="connsiteY19" fmla="*/ 442415 h 930473"/>
                <a:gd name="connsiteX20" fmla="*/ 476351 w 675587"/>
                <a:gd name="connsiteY20" fmla="*/ 411935 h 930473"/>
                <a:gd name="connsiteX21" fmla="*/ 522706 w 675587"/>
                <a:gd name="connsiteY21" fmla="*/ 381455 h 930473"/>
                <a:gd name="connsiteX22" fmla="*/ 518896 w 675587"/>
                <a:gd name="connsiteY22" fmla="*/ 363674 h 930473"/>
                <a:gd name="connsiteX23" fmla="*/ 528421 w 675587"/>
                <a:gd name="connsiteY23" fmla="*/ 357324 h 930473"/>
                <a:gd name="connsiteX24" fmla="*/ 550011 w 675587"/>
                <a:gd name="connsiteY24" fmla="*/ 295095 h 930473"/>
                <a:gd name="connsiteX25" fmla="*/ 544296 w 675587"/>
                <a:gd name="connsiteY25" fmla="*/ 268424 h 930473"/>
                <a:gd name="connsiteX26" fmla="*/ 561441 w 675587"/>
                <a:gd name="connsiteY26" fmla="*/ 262710 h 930473"/>
                <a:gd name="connsiteX27" fmla="*/ 596366 w 675587"/>
                <a:gd name="connsiteY27" fmla="*/ 234770 h 930473"/>
                <a:gd name="connsiteX28" fmla="*/ 627481 w 675587"/>
                <a:gd name="connsiteY28" fmla="*/ 232230 h 930473"/>
                <a:gd name="connsiteX29" fmla="*/ 673836 w 675587"/>
                <a:gd name="connsiteY29" fmla="*/ 198574 h 930473"/>
                <a:gd name="connsiteX30" fmla="*/ 637641 w 675587"/>
                <a:gd name="connsiteY30" fmla="*/ 159840 h 930473"/>
                <a:gd name="connsiteX31" fmla="*/ 650976 w 675587"/>
                <a:gd name="connsiteY31" fmla="*/ 128090 h 930473"/>
                <a:gd name="connsiteX32" fmla="*/ 642086 w 675587"/>
                <a:gd name="connsiteY32" fmla="*/ 124915 h 930473"/>
                <a:gd name="connsiteX33" fmla="*/ 646531 w 675587"/>
                <a:gd name="connsiteY33" fmla="*/ 114755 h 930473"/>
                <a:gd name="connsiteX34" fmla="*/ 626211 w 675587"/>
                <a:gd name="connsiteY34" fmla="*/ 105865 h 930473"/>
                <a:gd name="connsiteX35" fmla="*/ 617956 w 675587"/>
                <a:gd name="connsiteY35" fmla="*/ 93165 h 930473"/>
                <a:gd name="connsiteX36" fmla="*/ 615416 w 675587"/>
                <a:gd name="connsiteY36" fmla="*/ 96974 h 930473"/>
                <a:gd name="connsiteX37" fmla="*/ 597636 w 675587"/>
                <a:gd name="connsiteY37" fmla="*/ 94435 h 930473"/>
                <a:gd name="connsiteX38" fmla="*/ 565886 w 675587"/>
                <a:gd name="connsiteY38" fmla="*/ 78560 h 930473"/>
                <a:gd name="connsiteX39" fmla="*/ 563981 w 675587"/>
                <a:gd name="connsiteY39" fmla="*/ 91260 h 930473"/>
                <a:gd name="connsiteX40" fmla="*/ 525881 w 675587"/>
                <a:gd name="connsiteY40" fmla="*/ 94435 h 930473"/>
                <a:gd name="connsiteX41" fmla="*/ 518261 w 675587"/>
                <a:gd name="connsiteY41" fmla="*/ 81735 h 930473"/>
                <a:gd name="connsiteX42" fmla="*/ 500481 w 675587"/>
                <a:gd name="connsiteY42" fmla="*/ 82370 h 930473"/>
                <a:gd name="connsiteX43" fmla="*/ 508101 w 675587"/>
                <a:gd name="connsiteY43" fmla="*/ 75385 h 930473"/>
                <a:gd name="connsiteX44" fmla="*/ 493496 w 675587"/>
                <a:gd name="connsiteY44" fmla="*/ 67130 h 930473"/>
                <a:gd name="connsiteX45" fmla="*/ 467461 w 675587"/>
                <a:gd name="connsiteY45" fmla="*/ 64590 h 930473"/>
                <a:gd name="connsiteX46" fmla="*/ 469366 w 675587"/>
                <a:gd name="connsiteY46" fmla="*/ 58874 h 930473"/>
                <a:gd name="connsiteX47" fmla="*/ 431266 w 675587"/>
                <a:gd name="connsiteY47" fmla="*/ 61415 h 930473"/>
                <a:gd name="connsiteX48" fmla="*/ 452856 w 675587"/>
                <a:gd name="connsiteY48" fmla="*/ 15695 h 930473"/>
                <a:gd name="connsiteX49" fmla="*/ 360781 w 675587"/>
                <a:gd name="connsiteY49" fmla="*/ 8710 h 930473"/>
                <a:gd name="connsiteX50" fmla="*/ 352526 w 675587"/>
                <a:gd name="connsiteY50" fmla="*/ 13155 h 930473"/>
                <a:gd name="connsiteX51" fmla="*/ 326491 w 675587"/>
                <a:gd name="connsiteY51" fmla="*/ 39190 h 930473"/>
                <a:gd name="connsiteX52" fmla="*/ 350621 w 675587"/>
                <a:gd name="connsiteY52" fmla="*/ 55065 h 930473"/>
                <a:gd name="connsiteX53" fmla="*/ 344906 w 675587"/>
                <a:gd name="connsiteY53" fmla="*/ 56335 h 930473"/>
                <a:gd name="connsiteX54" fmla="*/ 328396 w 675587"/>
                <a:gd name="connsiteY54" fmla="*/ 64590 h 930473"/>
                <a:gd name="connsiteX55" fmla="*/ 319506 w 675587"/>
                <a:gd name="connsiteY55" fmla="*/ 157299 h 930473"/>
                <a:gd name="connsiteX56" fmla="*/ 293471 w 675587"/>
                <a:gd name="connsiteY56" fmla="*/ 210005 h 930473"/>
                <a:gd name="connsiteX57" fmla="*/ 299821 w 675587"/>
                <a:gd name="connsiteY57" fmla="*/ 216990 h 930473"/>
                <a:gd name="connsiteX58" fmla="*/ 289661 w 675587"/>
                <a:gd name="connsiteY58" fmla="*/ 229690 h 930473"/>
                <a:gd name="connsiteX59" fmla="*/ 304266 w 675587"/>
                <a:gd name="connsiteY59" fmla="*/ 231595 h 930473"/>
                <a:gd name="connsiteX60" fmla="*/ 268706 w 675587"/>
                <a:gd name="connsiteY60" fmla="*/ 244930 h 930473"/>
                <a:gd name="connsiteX61" fmla="*/ 236321 w 675587"/>
                <a:gd name="connsiteY61" fmla="*/ 293824 h 930473"/>
                <a:gd name="connsiteX62" fmla="*/ 219811 w 675587"/>
                <a:gd name="connsiteY62" fmla="*/ 313510 h 930473"/>
                <a:gd name="connsiteX63" fmla="*/ 233146 w 675587"/>
                <a:gd name="connsiteY63" fmla="*/ 331924 h 930473"/>
                <a:gd name="connsiteX64" fmla="*/ 222986 w 675587"/>
                <a:gd name="connsiteY64" fmla="*/ 324940 h 930473"/>
                <a:gd name="connsiteX65" fmla="*/ 217906 w 675587"/>
                <a:gd name="connsiteY65" fmla="*/ 331290 h 930473"/>
                <a:gd name="connsiteX66" fmla="*/ 148691 w 675587"/>
                <a:gd name="connsiteY66" fmla="*/ 413205 h 930473"/>
                <a:gd name="connsiteX67" fmla="*/ 128371 w 675587"/>
                <a:gd name="connsiteY67" fmla="*/ 425270 h 930473"/>
                <a:gd name="connsiteX68" fmla="*/ 130911 w 675587"/>
                <a:gd name="connsiteY68" fmla="*/ 432890 h 930473"/>
                <a:gd name="connsiteX69" fmla="*/ 125196 w 675587"/>
                <a:gd name="connsiteY69" fmla="*/ 427174 h 930473"/>
                <a:gd name="connsiteX70" fmla="*/ 110591 w 675587"/>
                <a:gd name="connsiteY70" fmla="*/ 431620 h 930473"/>
                <a:gd name="connsiteX71" fmla="*/ 104241 w 675587"/>
                <a:gd name="connsiteY71" fmla="*/ 430985 h 930473"/>
                <a:gd name="connsiteX72" fmla="*/ 97891 w 675587"/>
                <a:gd name="connsiteY72" fmla="*/ 430349 h 930473"/>
                <a:gd name="connsiteX73" fmla="*/ 97891 w 675587"/>
                <a:gd name="connsiteY73" fmla="*/ 457020 h 930473"/>
                <a:gd name="connsiteX74" fmla="*/ 76301 w 675587"/>
                <a:gd name="connsiteY74" fmla="*/ 478610 h 930473"/>
                <a:gd name="connsiteX75" fmla="*/ 42646 w 675587"/>
                <a:gd name="connsiteY75" fmla="*/ 538935 h 930473"/>
                <a:gd name="connsiteX76" fmla="*/ 56616 w 675587"/>
                <a:gd name="connsiteY76" fmla="*/ 573224 h 930473"/>
                <a:gd name="connsiteX77" fmla="*/ 67411 w 675587"/>
                <a:gd name="connsiteY77" fmla="*/ 598624 h 930473"/>
                <a:gd name="connsiteX78" fmla="*/ 68046 w 675587"/>
                <a:gd name="connsiteY78" fmla="*/ 606880 h 930473"/>
                <a:gd name="connsiteX79" fmla="*/ 76301 w 675587"/>
                <a:gd name="connsiteY79" fmla="*/ 608149 h 930473"/>
                <a:gd name="connsiteX80" fmla="*/ 109956 w 675587"/>
                <a:gd name="connsiteY80" fmla="*/ 605610 h 930473"/>
                <a:gd name="connsiteX81" fmla="*/ 123926 w 675587"/>
                <a:gd name="connsiteY81" fmla="*/ 617674 h 930473"/>
                <a:gd name="connsiteX82" fmla="*/ 128371 w 675587"/>
                <a:gd name="connsiteY82" fmla="*/ 612595 h 930473"/>
                <a:gd name="connsiteX83" fmla="*/ 123926 w 675587"/>
                <a:gd name="connsiteY83" fmla="*/ 610690 h 930473"/>
                <a:gd name="connsiteX84" fmla="*/ 134086 w 675587"/>
                <a:gd name="connsiteY84" fmla="*/ 604340 h 930473"/>
                <a:gd name="connsiteX85" fmla="*/ 134721 w 675587"/>
                <a:gd name="connsiteY85" fmla="*/ 609420 h 930473"/>
                <a:gd name="connsiteX86" fmla="*/ 130911 w 675587"/>
                <a:gd name="connsiteY86" fmla="*/ 626565 h 930473"/>
                <a:gd name="connsiteX87" fmla="*/ 147421 w 675587"/>
                <a:gd name="connsiteY87" fmla="*/ 639265 h 930473"/>
                <a:gd name="connsiteX88" fmla="*/ 102971 w 675587"/>
                <a:gd name="connsiteY88" fmla="*/ 609420 h 930473"/>
                <a:gd name="connsiteX89" fmla="*/ 106781 w 675587"/>
                <a:gd name="connsiteY89" fmla="*/ 616405 h 930473"/>
                <a:gd name="connsiteX90" fmla="*/ 113766 w 675587"/>
                <a:gd name="connsiteY90" fmla="*/ 630374 h 930473"/>
                <a:gd name="connsiteX91" fmla="*/ 75031 w 675587"/>
                <a:gd name="connsiteY91" fmla="*/ 705305 h 930473"/>
                <a:gd name="connsiteX92" fmla="*/ 82016 w 675587"/>
                <a:gd name="connsiteY92" fmla="*/ 714830 h 930473"/>
                <a:gd name="connsiteX93" fmla="*/ 72491 w 675587"/>
                <a:gd name="connsiteY93" fmla="*/ 747849 h 930473"/>
                <a:gd name="connsiteX94" fmla="*/ 83921 w 675587"/>
                <a:gd name="connsiteY94" fmla="*/ 752295 h 930473"/>
                <a:gd name="connsiteX95" fmla="*/ 61061 w 675587"/>
                <a:gd name="connsiteY95" fmla="*/ 770074 h 930473"/>
                <a:gd name="connsiteX96" fmla="*/ 19786 w 675587"/>
                <a:gd name="connsiteY96" fmla="*/ 844370 h 930473"/>
                <a:gd name="connsiteX97" fmla="*/ 101 w 675587"/>
                <a:gd name="connsiteY97" fmla="*/ 860245 h 930473"/>
                <a:gd name="connsiteX98" fmla="*/ 2641 w 675587"/>
                <a:gd name="connsiteY98" fmla="*/ 864690 h 930473"/>
                <a:gd name="connsiteX99" fmla="*/ 71856 w 675587"/>
                <a:gd name="connsiteY99" fmla="*/ 870405 h 930473"/>
                <a:gd name="connsiteX100" fmla="*/ 162661 w 675587"/>
                <a:gd name="connsiteY100" fmla="*/ 930095 h 930473"/>
                <a:gd name="connsiteX101" fmla="*/ 217271 w 675587"/>
                <a:gd name="connsiteY101" fmla="*/ 913585 h 930473"/>
                <a:gd name="connsiteX102" fmla="*/ 235051 w 675587"/>
                <a:gd name="connsiteY102" fmla="*/ 915490 h 930473"/>
                <a:gd name="connsiteX103" fmla="*/ 269341 w 675587"/>
                <a:gd name="connsiteY103" fmla="*/ 814524 h 930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75587" h="930473">
                  <a:moveTo>
                    <a:pt x="269341" y="814524"/>
                  </a:moveTo>
                  <a:cubicBezTo>
                    <a:pt x="281406" y="805635"/>
                    <a:pt x="295376" y="805635"/>
                    <a:pt x="304266" y="790395"/>
                  </a:cubicBezTo>
                  <a:cubicBezTo>
                    <a:pt x="306171" y="787855"/>
                    <a:pt x="304901" y="783410"/>
                    <a:pt x="307441" y="781505"/>
                  </a:cubicBezTo>
                  <a:cubicBezTo>
                    <a:pt x="322681" y="771345"/>
                    <a:pt x="353796" y="795474"/>
                    <a:pt x="360781" y="761820"/>
                  </a:cubicBezTo>
                  <a:cubicBezTo>
                    <a:pt x="361416" y="759280"/>
                    <a:pt x="359511" y="756740"/>
                    <a:pt x="357606" y="755470"/>
                  </a:cubicBezTo>
                  <a:cubicBezTo>
                    <a:pt x="357606" y="755470"/>
                    <a:pt x="340461" y="754199"/>
                    <a:pt x="340461" y="754199"/>
                  </a:cubicBezTo>
                  <a:cubicBezTo>
                    <a:pt x="334111" y="748485"/>
                    <a:pt x="333476" y="718640"/>
                    <a:pt x="332206" y="709749"/>
                  </a:cubicBezTo>
                  <a:cubicBezTo>
                    <a:pt x="330936" y="701495"/>
                    <a:pt x="323316" y="698955"/>
                    <a:pt x="326491" y="691335"/>
                  </a:cubicBezTo>
                  <a:cubicBezTo>
                    <a:pt x="327126" y="690065"/>
                    <a:pt x="353161" y="650060"/>
                    <a:pt x="353796" y="650060"/>
                  </a:cubicBezTo>
                  <a:cubicBezTo>
                    <a:pt x="361416" y="644980"/>
                    <a:pt x="389991" y="645615"/>
                    <a:pt x="394436" y="637995"/>
                  </a:cubicBezTo>
                  <a:cubicBezTo>
                    <a:pt x="395706" y="635455"/>
                    <a:pt x="391261" y="632915"/>
                    <a:pt x="391896" y="630374"/>
                  </a:cubicBezTo>
                  <a:cubicBezTo>
                    <a:pt x="393801" y="620849"/>
                    <a:pt x="412851" y="617040"/>
                    <a:pt x="413486" y="604974"/>
                  </a:cubicBezTo>
                  <a:cubicBezTo>
                    <a:pt x="414121" y="591005"/>
                    <a:pt x="396341" y="595449"/>
                    <a:pt x="391261" y="587195"/>
                  </a:cubicBezTo>
                  <a:cubicBezTo>
                    <a:pt x="389356" y="584655"/>
                    <a:pt x="395071" y="581480"/>
                    <a:pt x="394436" y="578305"/>
                  </a:cubicBezTo>
                  <a:cubicBezTo>
                    <a:pt x="393166" y="573860"/>
                    <a:pt x="386816" y="572590"/>
                    <a:pt x="384911" y="568145"/>
                  </a:cubicBezTo>
                  <a:cubicBezTo>
                    <a:pt x="377291" y="548460"/>
                    <a:pt x="392531" y="519249"/>
                    <a:pt x="392531" y="517980"/>
                  </a:cubicBezTo>
                  <a:cubicBezTo>
                    <a:pt x="391261" y="509090"/>
                    <a:pt x="369671" y="474799"/>
                    <a:pt x="374116" y="468449"/>
                  </a:cubicBezTo>
                  <a:cubicBezTo>
                    <a:pt x="375386" y="466545"/>
                    <a:pt x="378561" y="470355"/>
                    <a:pt x="381101" y="470990"/>
                  </a:cubicBezTo>
                  <a:cubicBezTo>
                    <a:pt x="390626" y="474165"/>
                    <a:pt x="443966" y="497024"/>
                    <a:pt x="449681" y="495120"/>
                  </a:cubicBezTo>
                  <a:cubicBezTo>
                    <a:pt x="460476" y="492580"/>
                    <a:pt x="487146" y="454480"/>
                    <a:pt x="488416" y="442415"/>
                  </a:cubicBezTo>
                  <a:cubicBezTo>
                    <a:pt x="489686" y="430349"/>
                    <a:pt x="476351" y="421460"/>
                    <a:pt x="476351" y="411935"/>
                  </a:cubicBezTo>
                  <a:cubicBezTo>
                    <a:pt x="475716" y="386535"/>
                    <a:pt x="518896" y="400505"/>
                    <a:pt x="522706" y="381455"/>
                  </a:cubicBezTo>
                  <a:cubicBezTo>
                    <a:pt x="523976" y="376374"/>
                    <a:pt x="513816" y="370660"/>
                    <a:pt x="518896" y="363674"/>
                  </a:cubicBezTo>
                  <a:cubicBezTo>
                    <a:pt x="518896" y="363674"/>
                    <a:pt x="528421" y="357324"/>
                    <a:pt x="528421" y="357324"/>
                  </a:cubicBezTo>
                  <a:cubicBezTo>
                    <a:pt x="536041" y="345260"/>
                    <a:pt x="548741" y="307795"/>
                    <a:pt x="550011" y="295095"/>
                  </a:cubicBezTo>
                  <a:cubicBezTo>
                    <a:pt x="551281" y="286840"/>
                    <a:pt x="543026" y="276680"/>
                    <a:pt x="544296" y="268424"/>
                  </a:cubicBezTo>
                  <a:cubicBezTo>
                    <a:pt x="546836" y="252549"/>
                    <a:pt x="553821" y="265249"/>
                    <a:pt x="561441" y="262710"/>
                  </a:cubicBezTo>
                  <a:cubicBezTo>
                    <a:pt x="574776" y="258265"/>
                    <a:pt x="583031" y="239849"/>
                    <a:pt x="596366" y="234770"/>
                  </a:cubicBezTo>
                  <a:cubicBezTo>
                    <a:pt x="604621" y="231595"/>
                    <a:pt x="617956" y="236674"/>
                    <a:pt x="627481" y="232230"/>
                  </a:cubicBezTo>
                  <a:cubicBezTo>
                    <a:pt x="636371" y="227785"/>
                    <a:pt x="670026" y="207465"/>
                    <a:pt x="673836" y="198574"/>
                  </a:cubicBezTo>
                  <a:cubicBezTo>
                    <a:pt x="685266" y="171270"/>
                    <a:pt x="637006" y="168095"/>
                    <a:pt x="637641" y="159840"/>
                  </a:cubicBezTo>
                  <a:cubicBezTo>
                    <a:pt x="638276" y="153490"/>
                    <a:pt x="653516" y="133805"/>
                    <a:pt x="650976" y="128090"/>
                  </a:cubicBezTo>
                  <a:cubicBezTo>
                    <a:pt x="649706" y="125549"/>
                    <a:pt x="643356" y="128090"/>
                    <a:pt x="642086" y="124915"/>
                  </a:cubicBezTo>
                  <a:cubicBezTo>
                    <a:pt x="640181" y="121740"/>
                    <a:pt x="648436" y="117930"/>
                    <a:pt x="646531" y="114755"/>
                  </a:cubicBezTo>
                  <a:cubicBezTo>
                    <a:pt x="640816" y="103960"/>
                    <a:pt x="633831" y="111580"/>
                    <a:pt x="626211" y="105865"/>
                  </a:cubicBezTo>
                  <a:cubicBezTo>
                    <a:pt x="622401" y="102690"/>
                    <a:pt x="623036" y="95070"/>
                    <a:pt x="617956" y="93165"/>
                  </a:cubicBezTo>
                  <a:cubicBezTo>
                    <a:pt x="616686" y="92530"/>
                    <a:pt x="616051" y="95705"/>
                    <a:pt x="615416" y="96974"/>
                  </a:cubicBezTo>
                  <a:cubicBezTo>
                    <a:pt x="610971" y="103960"/>
                    <a:pt x="604621" y="96974"/>
                    <a:pt x="597636" y="94435"/>
                  </a:cubicBezTo>
                  <a:cubicBezTo>
                    <a:pt x="592556" y="92530"/>
                    <a:pt x="570966" y="76020"/>
                    <a:pt x="565886" y="78560"/>
                  </a:cubicBezTo>
                  <a:lnTo>
                    <a:pt x="563981" y="91260"/>
                  </a:lnTo>
                  <a:cubicBezTo>
                    <a:pt x="560806" y="93799"/>
                    <a:pt x="529056" y="96340"/>
                    <a:pt x="525881" y="94435"/>
                  </a:cubicBezTo>
                  <a:cubicBezTo>
                    <a:pt x="521436" y="92530"/>
                    <a:pt x="522706" y="83640"/>
                    <a:pt x="518261" y="81735"/>
                  </a:cubicBezTo>
                  <a:cubicBezTo>
                    <a:pt x="518261" y="81735"/>
                    <a:pt x="500481" y="82370"/>
                    <a:pt x="500481" y="82370"/>
                  </a:cubicBezTo>
                  <a:cubicBezTo>
                    <a:pt x="497306" y="80465"/>
                    <a:pt x="509371" y="78560"/>
                    <a:pt x="508101" y="75385"/>
                  </a:cubicBezTo>
                  <a:cubicBezTo>
                    <a:pt x="505561" y="70305"/>
                    <a:pt x="499211" y="68399"/>
                    <a:pt x="493496" y="67130"/>
                  </a:cubicBezTo>
                  <a:cubicBezTo>
                    <a:pt x="488416" y="65224"/>
                    <a:pt x="470636" y="67765"/>
                    <a:pt x="467461" y="64590"/>
                  </a:cubicBezTo>
                  <a:cubicBezTo>
                    <a:pt x="466191" y="63320"/>
                    <a:pt x="470636" y="60145"/>
                    <a:pt x="469366" y="58874"/>
                  </a:cubicBezTo>
                  <a:cubicBezTo>
                    <a:pt x="461746" y="47445"/>
                    <a:pt x="442061" y="70940"/>
                    <a:pt x="431266" y="61415"/>
                  </a:cubicBezTo>
                  <a:cubicBezTo>
                    <a:pt x="402056" y="36649"/>
                    <a:pt x="464286" y="31570"/>
                    <a:pt x="452856" y="15695"/>
                  </a:cubicBezTo>
                  <a:cubicBezTo>
                    <a:pt x="437616" y="-5260"/>
                    <a:pt x="387451" y="-2720"/>
                    <a:pt x="360781" y="8710"/>
                  </a:cubicBezTo>
                  <a:lnTo>
                    <a:pt x="352526" y="13155"/>
                  </a:lnTo>
                  <a:cubicBezTo>
                    <a:pt x="347446" y="17599"/>
                    <a:pt x="328396" y="32205"/>
                    <a:pt x="326491" y="39190"/>
                  </a:cubicBezTo>
                  <a:cubicBezTo>
                    <a:pt x="321411" y="58240"/>
                    <a:pt x="342366" y="51890"/>
                    <a:pt x="350621" y="55065"/>
                  </a:cubicBezTo>
                  <a:cubicBezTo>
                    <a:pt x="352526" y="55699"/>
                    <a:pt x="346811" y="56335"/>
                    <a:pt x="344906" y="56335"/>
                  </a:cubicBezTo>
                  <a:cubicBezTo>
                    <a:pt x="333476" y="57605"/>
                    <a:pt x="330301" y="52524"/>
                    <a:pt x="328396" y="64590"/>
                  </a:cubicBezTo>
                  <a:cubicBezTo>
                    <a:pt x="323316" y="96974"/>
                    <a:pt x="310616" y="126185"/>
                    <a:pt x="319506" y="157299"/>
                  </a:cubicBezTo>
                  <a:cubicBezTo>
                    <a:pt x="323316" y="170635"/>
                    <a:pt x="292201" y="197940"/>
                    <a:pt x="293471" y="210005"/>
                  </a:cubicBezTo>
                  <a:cubicBezTo>
                    <a:pt x="293471" y="210640"/>
                    <a:pt x="302361" y="212545"/>
                    <a:pt x="299821" y="216990"/>
                  </a:cubicBezTo>
                  <a:cubicBezTo>
                    <a:pt x="298551" y="219530"/>
                    <a:pt x="281406" y="222070"/>
                    <a:pt x="289661" y="229690"/>
                  </a:cubicBezTo>
                  <a:cubicBezTo>
                    <a:pt x="293471" y="232865"/>
                    <a:pt x="308711" y="230960"/>
                    <a:pt x="304266" y="231595"/>
                  </a:cubicBezTo>
                  <a:cubicBezTo>
                    <a:pt x="297281" y="232865"/>
                    <a:pt x="272516" y="241120"/>
                    <a:pt x="268706" y="244930"/>
                  </a:cubicBezTo>
                  <a:cubicBezTo>
                    <a:pt x="256006" y="257630"/>
                    <a:pt x="248386" y="279220"/>
                    <a:pt x="236321" y="293824"/>
                  </a:cubicBezTo>
                  <a:cubicBezTo>
                    <a:pt x="232511" y="298270"/>
                    <a:pt x="221081" y="308430"/>
                    <a:pt x="219811" y="313510"/>
                  </a:cubicBezTo>
                  <a:cubicBezTo>
                    <a:pt x="216636" y="326210"/>
                    <a:pt x="238226" y="319224"/>
                    <a:pt x="233146" y="331924"/>
                  </a:cubicBezTo>
                  <a:cubicBezTo>
                    <a:pt x="231876" y="335735"/>
                    <a:pt x="226796" y="324305"/>
                    <a:pt x="222986" y="324940"/>
                  </a:cubicBezTo>
                  <a:cubicBezTo>
                    <a:pt x="220446" y="324940"/>
                    <a:pt x="219176" y="329385"/>
                    <a:pt x="217906" y="331290"/>
                  </a:cubicBezTo>
                  <a:cubicBezTo>
                    <a:pt x="196316" y="357960"/>
                    <a:pt x="174091" y="390345"/>
                    <a:pt x="148691" y="413205"/>
                  </a:cubicBezTo>
                  <a:cubicBezTo>
                    <a:pt x="144881" y="416380"/>
                    <a:pt x="130276" y="420824"/>
                    <a:pt x="128371" y="425270"/>
                  </a:cubicBezTo>
                  <a:cubicBezTo>
                    <a:pt x="127736" y="427810"/>
                    <a:pt x="131546" y="430349"/>
                    <a:pt x="130911" y="432890"/>
                  </a:cubicBezTo>
                  <a:cubicBezTo>
                    <a:pt x="130276" y="435430"/>
                    <a:pt x="127736" y="428445"/>
                    <a:pt x="125196" y="427174"/>
                  </a:cubicBezTo>
                  <a:cubicBezTo>
                    <a:pt x="120751" y="424635"/>
                    <a:pt x="115671" y="430985"/>
                    <a:pt x="110591" y="431620"/>
                  </a:cubicBezTo>
                  <a:cubicBezTo>
                    <a:pt x="108686" y="431620"/>
                    <a:pt x="106146" y="430985"/>
                    <a:pt x="104241" y="430985"/>
                  </a:cubicBezTo>
                  <a:cubicBezTo>
                    <a:pt x="102336" y="430985"/>
                    <a:pt x="99161" y="428445"/>
                    <a:pt x="97891" y="430349"/>
                  </a:cubicBezTo>
                  <a:cubicBezTo>
                    <a:pt x="97256" y="430985"/>
                    <a:pt x="103606" y="448765"/>
                    <a:pt x="97891" y="457020"/>
                  </a:cubicBezTo>
                  <a:cubicBezTo>
                    <a:pt x="92811" y="465274"/>
                    <a:pt x="81381" y="470355"/>
                    <a:pt x="76301" y="478610"/>
                  </a:cubicBezTo>
                  <a:cubicBezTo>
                    <a:pt x="64236" y="497660"/>
                    <a:pt x="57251" y="523060"/>
                    <a:pt x="42646" y="538935"/>
                  </a:cubicBezTo>
                  <a:cubicBezTo>
                    <a:pt x="40741" y="540840"/>
                    <a:pt x="55346" y="569415"/>
                    <a:pt x="56616" y="573224"/>
                  </a:cubicBezTo>
                  <a:cubicBezTo>
                    <a:pt x="59156" y="578940"/>
                    <a:pt x="67411" y="592274"/>
                    <a:pt x="67411" y="598624"/>
                  </a:cubicBezTo>
                  <a:cubicBezTo>
                    <a:pt x="67411" y="606880"/>
                    <a:pt x="47726" y="604340"/>
                    <a:pt x="68046" y="606880"/>
                  </a:cubicBezTo>
                  <a:cubicBezTo>
                    <a:pt x="70586" y="607515"/>
                    <a:pt x="73761" y="607515"/>
                    <a:pt x="76301" y="608149"/>
                  </a:cubicBezTo>
                  <a:cubicBezTo>
                    <a:pt x="85826" y="609420"/>
                    <a:pt x="102336" y="603705"/>
                    <a:pt x="109956" y="605610"/>
                  </a:cubicBezTo>
                  <a:cubicBezTo>
                    <a:pt x="114401" y="606880"/>
                    <a:pt x="117576" y="619580"/>
                    <a:pt x="123926" y="617674"/>
                  </a:cubicBezTo>
                  <a:cubicBezTo>
                    <a:pt x="125831" y="617040"/>
                    <a:pt x="128371" y="615135"/>
                    <a:pt x="128371" y="612595"/>
                  </a:cubicBezTo>
                  <a:cubicBezTo>
                    <a:pt x="128371" y="610690"/>
                    <a:pt x="123291" y="612595"/>
                    <a:pt x="123926" y="610690"/>
                  </a:cubicBezTo>
                  <a:cubicBezTo>
                    <a:pt x="125196" y="606880"/>
                    <a:pt x="131546" y="607515"/>
                    <a:pt x="134086" y="604340"/>
                  </a:cubicBezTo>
                  <a:cubicBezTo>
                    <a:pt x="135356" y="603070"/>
                    <a:pt x="135356" y="608149"/>
                    <a:pt x="134721" y="609420"/>
                  </a:cubicBezTo>
                  <a:cubicBezTo>
                    <a:pt x="134086" y="614499"/>
                    <a:pt x="129641" y="620215"/>
                    <a:pt x="130911" y="626565"/>
                  </a:cubicBezTo>
                  <a:cubicBezTo>
                    <a:pt x="132816" y="634820"/>
                    <a:pt x="148056" y="638630"/>
                    <a:pt x="147421" y="639265"/>
                  </a:cubicBezTo>
                  <a:cubicBezTo>
                    <a:pt x="131546" y="648790"/>
                    <a:pt x="114401" y="613865"/>
                    <a:pt x="102971" y="609420"/>
                  </a:cubicBezTo>
                  <a:cubicBezTo>
                    <a:pt x="100431" y="608149"/>
                    <a:pt x="105511" y="613865"/>
                    <a:pt x="106781" y="616405"/>
                  </a:cubicBezTo>
                  <a:cubicBezTo>
                    <a:pt x="109321" y="620849"/>
                    <a:pt x="113131" y="625295"/>
                    <a:pt x="113766" y="630374"/>
                  </a:cubicBezTo>
                  <a:cubicBezTo>
                    <a:pt x="120116" y="668474"/>
                    <a:pt x="80111" y="686255"/>
                    <a:pt x="75031" y="705305"/>
                  </a:cubicBezTo>
                  <a:lnTo>
                    <a:pt x="82016" y="714830"/>
                  </a:lnTo>
                  <a:cubicBezTo>
                    <a:pt x="85191" y="725624"/>
                    <a:pt x="73761" y="737690"/>
                    <a:pt x="72491" y="747849"/>
                  </a:cubicBezTo>
                  <a:cubicBezTo>
                    <a:pt x="71221" y="756740"/>
                    <a:pt x="83921" y="749120"/>
                    <a:pt x="83921" y="752295"/>
                  </a:cubicBezTo>
                  <a:cubicBezTo>
                    <a:pt x="83921" y="753565"/>
                    <a:pt x="63601" y="761185"/>
                    <a:pt x="61061" y="770074"/>
                  </a:cubicBezTo>
                  <a:cubicBezTo>
                    <a:pt x="53441" y="797380"/>
                    <a:pt x="38201" y="820874"/>
                    <a:pt x="19786" y="844370"/>
                  </a:cubicBezTo>
                  <a:cubicBezTo>
                    <a:pt x="15341" y="850085"/>
                    <a:pt x="3276" y="853895"/>
                    <a:pt x="101" y="860245"/>
                  </a:cubicBezTo>
                  <a:cubicBezTo>
                    <a:pt x="-534" y="861515"/>
                    <a:pt x="2006" y="862785"/>
                    <a:pt x="2641" y="864690"/>
                  </a:cubicBezTo>
                  <a:cubicBezTo>
                    <a:pt x="7721" y="873580"/>
                    <a:pt x="57251" y="860245"/>
                    <a:pt x="71856" y="870405"/>
                  </a:cubicBezTo>
                  <a:cubicBezTo>
                    <a:pt x="78841" y="875485"/>
                    <a:pt x="162661" y="930095"/>
                    <a:pt x="162661" y="930095"/>
                  </a:cubicBezTo>
                  <a:cubicBezTo>
                    <a:pt x="177901" y="933270"/>
                    <a:pt x="201396" y="915490"/>
                    <a:pt x="217271" y="913585"/>
                  </a:cubicBezTo>
                  <a:cubicBezTo>
                    <a:pt x="219811" y="913585"/>
                    <a:pt x="226796" y="914220"/>
                    <a:pt x="235051" y="915490"/>
                  </a:cubicBezTo>
                  <a:cubicBezTo>
                    <a:pt x="243306" y="878660"/>
                    <a:pt x="237591" y="838655"/>
                    <a:pt x="269341" y="814524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350" name="Graphic 233">
              <a:extLst>
                <a:ext uri="{FF2B5EF4-FFF2-40B4-BE49-F238E27FC236}">
                  <a16:creationId xmlns:a16="http://schemas.microsoft.com/office/drawing/2014/main" id="{5D9D2EE1-FBD4-93D8-9A4B-6959C203FE76}"/>
                </a:ext>
              </a:extLst>
            </p:cNvPr>
            <p:cNvGrpSpPr/>
            <p:nvPr/>
          </p:nvGrpSpPr>
          <p:grpSpPr>
            <a:xfrm>
              <a:off x="6848161" y="1329760"/>
              <a:ext cx="1084082" cy="2256187"/>
              <a:chOff x="6848161" y="1329760"/>
              <a:chExt cx="1084082" cy="2256187"/>
            </a:xfrm>
            <a:grpFill/>
          </p:grpSpPr>
          <p:sp>
            <p:nvSpPr>
              <p:cNvPr id="351" name="Freeform 350">
                <a:extLst>
                  <a:ext uri="{FF2B5EF4-FFF2-40B4-BE49-F238E27FC236}">
                    <a16:creationId xmlns:a16="http://schemas.microsoft.com/office/drawing/2014/main" id="{A3862FBD-BD26-6FF5-FB3A-2AEE3E0994FA}"/>
                  </a:ext>
                </a:extLst>
              </p:cNvPr>
              <p:cNvSpPr/>
              <p:nvPr/>
            </p:nvSpPr>
            <p:spPr>
              <a:xfrm>
                <a:off x="7476385" y="1342389"/>
                <a:ext cx="17300" cy="29882"/>
              </a:xfrm>
              <a:custGeom>
                <a:avLst/>
                <a:gdLst>
                  <a:gd name="connsiteX0" fmla="*/ 4278 w 17300"/>
                  <a:gd name="connsiteY0" fmla="*/ 27940 h 29882"/>
                  <a:gd name="connsiteX1" fmla="*/ 4278 w 17300"/>
                  <a:gd name="connsiteY1" fmla="*/ 23495 h 29882"/>
                  <a:gd name="connsiteX2" fmla="*/ 4278 w 17300"/>
                  <a:gd name="connsiteY2" fmla="*/ 19050 h 29882"/>
                  <a:gd name="connsiteX3" fmla="*/ 10628 w 17300"/>
                  <a:gd name="connsiteY3" fmla="*/ 22860 h 29882"/>
                  <a:gd name="connsiteX4" fmla="*/ 16343 w 17300"/>
                  <a:gd name="connsiteY4" fmla="*/ 23495 h 29882"/>
                  <a:gd name="connsiteX5" fmla="*/ 14438 w 17300"/>
                  <a:gd name="connsiteY5" fmla="*/ 16510 h 29882"/>
                  <a:gd name="connsiteX6" fmla="*/ 11263 w 17300"/>
                  <a:gd name="connsiteY6" fmla="*/ 0 h 29882"/>
                  <a:gd name="connsiteX7" fmla="*/ 468 w 17300"/>
                  <a:gd name="connsiteY7" fmla="*/ 17780 h 29882"/>
                  <a:gd name="connsiteX8" fmla="*/ 4278 w 17300"/>
                  <a:gd name="connsiteY8" fmla="*/ 27940 h 2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300" h="29882">
                    <a:moveTo>
                      <a:pt x="4278" y="27940"/>
                    </a:moveTo>
                    <a:cubicBezTo>
                      <a:pt x="4913" y="26670"/>
                      <a:pt x="4278" y="24765"/>
                      <a:pt x="4278" y="23495"/>
                    </a:cubicBezTo>
                    <a:cubicBezTo>
                      <a:pt x="4278" y="21590"/>
                      <a:pt x="3008" y="18415"/>
                      <a:pt x="4278" y="19050"/>
                    </a:cubicBezTo>
                    <a:cubicBezTo>
                      <a:pt x="4913" y="19050"/>
                      <a:pt x="17613" y="40640"/>
                      <a:pt x="10628" y="22860"/>
                    </a:cubicBezTo>
                    <a:cubicBezTo>
                      <a:pt x="4913" y="9525"/>
                      <a:pt x="11898" y="22860"/>
                      <a:pt x="16343" y="23495"/>
                    </a:cubicBezTo>
                    <a:cubicBezTo>
                      <a:pt x="18883" y="23495"/>
                      <a:pt x="15708" y="18415"/>
                      <a:pt x="14438" y="16510"/>
                    </a:cubicBezTo>
                    <a:cubicBezTo>
                      <a:pt x="10628" y="10795"/>
                      <a:pt x="11263" y="6350"/>
                      <a:pt x="11263" y="0"/>
                    </a:cubicBezTo>
                    <a:cubicBezTo>
                      <a:pt x="9358" y="5080"/>
                      <a:pt x="1103" y="14605"/>
                      <a:pt x="468" y="17780"/>
                    </a:cubicBezTo>
                    <a:cubicBezTo>
                      <a:pt x="-1437" y="20955"/>
                      <a:pt x="3008" y="31750"/>
                      <a:pt x="4278" y="2794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2" name="Freeform 351">
                <a:extLst>
                  <a:ext uri="{FF2B5EF4-FFF2-40B4-BE49-F238E27FC236}">
                    <a16:creationId xmlns:a16="http://schemas.microsoft.com/office/drawing/2014/main" id="{F95C7EF1-1BF6-A07A-1471-3D298B7A774A}"/>
                  </a:ext>
                </a:extLst>
              </p:cNvPr>
              <p:cNvSpPr/>
              <p:nvPr/>
            </p:nvSpPr>
            <p:spPr>
              <a:xfrm>
                <a:off x="7415835" y="1329760"/>
                <a:ext cx="37522" cy="75494"/>
              </a:xfrm>
              <a:custGeom>
                <a:avLst/>
                <a:gdLst>
                  <a:gd name="connsiteX0" fmla="*/ 1327 w 37522"/>
                  <a:gd name="connsiteY0" fmla="*/ 24694 h 75494"/>
                  <a:gd name="connsiteX1" fmla="*/ 14662 w 37522"/>
                  <a:gd name="connsiteY1" fmla="*/ 38664 h 75494"/>
                  <a:gd name="connsiteX2" fmla="*/ 31807 w 37522"/>
                  <a:gd name="connsiteY2" fmla="*/ 75494 h 75494"/>
                  <a:gd name="connsiteX3" fmla="*/ 37522 w 37522"/>
                  <a:gd name="connsiteY3" fmla="*/ 58984 h 75494"/>
                  <a:gd name="connsiteX4" fmla="*/ 26727 w 37522"/>
                  <a:gd name="connsiteY4" fmla="*/ 51999 h 75494"/>
                  <a:gd name="connsiteX5" fmla="*/ 33712 w 37522"/>
                  <a:gd name="connsiteY5" fmla="*/ 51364 h 75494"/>
                  <a:gd name="connsiteX6" fmla="*/ 25457 w 37522"/>
                  <a:gd name="connsiteY6" fmla="*/ 42474 h 75494"/>
                  <a:gd name="connsiteX7" fmla="*/ 31807 w 37522"/>
                  <a:gd name="connsiteY7" fmla="*/ 38664 h 75494"/>
                  <a:gd name="connsiteX8" fmla="*/ 23552 w 37522"/>
                  <a:gd name="connsiteY8" fmla="*/ 28504 h 75494"/>
                  <a:gd name="connsiteX9" fmla="*/ 21012 w 37522"/>
                  <a:gd name="connsiteY9" fmla="*/ 15169 h 75494"/>
                  <a:gd name="connsiteX10" fmla="*/ 14027 w 37522"/>
                  <a:gd name="connsiteY10" fmla="*/ 564 h 75494"/>
                  <a:gd name="connsiteX11" fmla="*/ 8947 w 37522"/>
                  <a:gd name="connsiteY11" fmla="*/ 6279 h 75494"/>
                  <a:gd name="connsiteX12" fmla="*/ 692 w 37522"/>
                  <a:gd name="connsiteY12" fmla="*/ 20249 h 75494"/>
                  <a:gd name="connsiteX13" fmla="*/ 1327 w 37522"/>
                  <a:gd name="connsiteY13" fmla="*/ 24694 h 75494"/>
                  <a:gd name="connsiteX14" fmla="*/ 1327 w 37522"/>
                  <a:gd name="connsiteY14" fmla="*/ 24694 h 75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7522" h="75494">
                    <a:moveTo>
                      <a:pt x="1327" y="24694"/>
                    </a:moveTo>
                    <a:cubicBezTo>
                      <a:pt x="5137" y="29139"/>
                      <a:pt x="12757" y="36124"/>
                      <a:pt x="14662" y="38664"/>
                    </a:cubicBezTo>
                    <a:cubicBezTo>
                      <a:pt x="17837" y="43744"/>
                      <a:pt x="24187" y="75494"/>
                      <a:pt x="31807" y="75494"/>
                    </a:cubicBezTo>
                    <a:cubicBezTo>
                      <a:pt x="33077" y="75494"/>
                      <a:pt x="37522" y="59619"/>
                      <a:pt x="37522" y="58984"/>
                    </a:cubicBezTo>
                    <a:lnTo>
                      <a:pt x="26727" y="51999"/>
                    </a:lnTo>
                    <a:cubicBezTo>
                      <a:pt x="27362" y="50094"/>
                      <a:pt x="32442" y="53269"/>
                      <a:pt x="33712" y="51364"/>
                    </a:cubicBezTo>
                    <a:cubicBezTo>
                      <a:pt x="40062" y="43109"/>
                      <a:pt x="25457" y="44379"/>
                      <a:pt x="25457" y="42474"/>
                    </a:cubicBezTo>
                    <a:cubicBezTo>
                      <a:pt x="24822" y="39934"/>
                      <a:pt x="31807" y="41204"/>
                      <a:pt x="31807" y="38664"/>
                    </a:cubicBezTo>
                    <a:cubicBezTo>
                      <a:pt x="32442" y="34219"/>
                      <a:pt x="26727" y="32314"/>
                      <a:pt x="23552" y="28504"/>
                    </a:cubicBezTo>
                    <a:cubicBezTo>
                      <a:pt x="24822" y="25964"/>
                      <a:pt x="22917" y="20884"/>
                      <a:pt x="21012" y="15169"/>
                    </a:cubicBezTo>
                    <a:cubicBezTo>
                      <a:pt x="21012" y="10089"/>
                      <a:pt x="21012" y="5644"/>
                      <a:pt x="14027" y="564"/>
                    </a:cubicBezTo>
                    <a:cubicBezTo>
                      <a:pt x="8947" y="-1341"/>
                      <a:pt x="8947" y="1834"/>
                      <a:pt x="8947" y="6279"/>
                    </a:cubicBezTo>
                    <a:cubicBezTo>
                      <a:pt x="8947" y="14534"/>
                      <a:pt x="2597" y="13899"/>
                      <a:pt x="692" y="20249"/>
                    </a:cubicBezTo>
                    <a:cubicBezTo>
                      <a:pt x="-578" y="21519"/>
                      <a:pt x="57" y="22789"/>
                      <a:pt x="1327" y="24694"/>
                    </a:cubicBezTo>
                    <a:lnTo>
                      <a:pt x="1327" y="24694"/>
                    </a:ln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3" name="Freeform 352">
                <a:extLst>
                  <a:ext uri="{FF2B5EF4-FFF2-40B4-BE49-F238E27FC236}">
                    <a16:creationId xmlns:a16="http://schemas.microsoft.com/office/drawing/2014/main" id="{3B75C49A-E8F6-72CB-60A3-A499937B559F}"/>
                  </a:ext>
                </a:extLst>
              </p:cNvPr>
              <p:cNvSpPr/>
              <p:nvPr/>
            </p:nvSpPr>
            <p:spPr>
              <a:xfrm>
                <a:off x="7436213" y="1332905"/>
                <a:ext cx="36995" cy="54582"/>
              </a:xfrm>
              <a:custGeom>
                <a:avLst/>
                <a:gdLst>
                  <a:gd name="connsiteX0" fmla="*/ 17780 w 36995"/>
                  <a:gd name="connsiteY0" fmla="*/ 43774 h 54582"/>
                  <a:gd name="connsiteX1" fmla="*/ 22860 w 36995"/>
                  <a:gd name="connsiteY1" fmla="*/ 29804 h 54582"/>
                  <a:gd name="connsiteX2" fmla="*/ 22225 w 36995"/>
                  <a:gd name="connsiteY2" fmla="*/ 54569 h 54582"/>
                  <a:gd name="connsiteX3" fmla="*/ 27940 w 36995"/>
                  <a:gd name="connsiteY3" fmla="*/ 38059 h 54582"/>
                  <a:gd name="connsiteX4" fmla="*/ 35560 w 36995"/>
                  <a:gd name="connsiteY4" fmla="*/ 43774 h 54582"/>
                  <a:gd name="connsiteX5" fmla="*/ 25400 w 36995"/>
                  <a:gd name="connsiteY5" fmla="*/ 31074 h 54582"/>
                  <a:gd name="connsiteX6" fmla="*/ 36830 w 36995"/>
                  <a:gd name="connsiteY6" fmla="*/ 31709 h 54582"/>
                  <a:gd name="connsiteX7" fmla="*/ 15240 w 36995"/>
                  <a:gd name="connsiteY7" fmla="*/ 8849 h 54582"/>
                  <a:gd name="connsiteX8" fmla="*/ 10795 w 36995"/>
                  <a:gd name="connsiteY8" fmla="*/ 16469 h 54582"/>
                  <a:gd name="connsiteX9" fmla="*/ 18415 w 36995"/>
                  <a:gd name="connsiteY9" fmla="*/ 3769 h 54582"/>
                  <a:gd name="connsiteX10" fmla="*/ 0 w 36995"/>
                  <a:gd name="connsiteY10" fmla="*/ 594 h 54582"/>
                  <a:gd name="connsiteX11" fmla="*/ 14605 w 36995"/>
                  <a:gd name="connsiteY11" fmla="*/ 38694 h 54582"/>
                  <a:gd name="connsiteX12" fmla="*/ 17780 w 36995"/>
                  <a:gd name="connsiteY12" fmla="*/ 43774 h 54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6995" h="54582">
                    <a:moveTo>
                      <a:pt x="17780" y="43774"/>
                    </a:moveTo>
                    <a:cubicBezTo>
                      <a:pt x="26670" y="44409"/>
                      <a:pt x="10795" y="17104"/>
                      <a:pt x="22860" y="29804"/>
                    </a:cubicBezTo>
                    <a:cubicBezTo>
                      <a:pt x="26035" y="32979"/>
                      <a:pt x="21590" y="55204"/>
                      <a:pt x="22225" y="54569"/>
                    </a:cubicBezTo>
                    <a:cubicBezTo>
                      <a:pt x="35560" y="51394"/>
                      <a:pt x="24130" y="41234"/>
                      <a:pt x="27940" y="38059"/>
                    </a:cubicBezTo>
                    <a:cubicBezTo>
                      <a:pt x="30480" y="35519"/>
                      <a:pt x="36830" y="46949"/>
                      <a:pt x="35560" y="43774"/>
                    </a:cubicBezTo>
                    <a:cubicBezTo>
                      <a:pt x="35560" y="43774"/>
                      <a:pt x="25400" y="31074"/>
                      <a:pt x="25400" y="31074"/>
                    </a:cubicBezTo>
                    <a:cubicBezTo>
                      <a:pt x="23495" y="24724"/>
                      <a:pt x="38735" y="38694"/>
                      <a:pt x="36830" y="31709"/>
                    </a:cubicBezTo>
                    <a:cubicBezTo>
                      <a:pt x="34925" y="24089"/>
                      <a:pt x="16510" y="8214"/>
                      <a:pt x="15240" y="8849"/>
                    </a:cubicBezTo>
                    <a:cubicBezTo>
                      <a:pt x="12700" y="10119"/>
                      <a:pt x="13970" y="17739"/>
                      <a:pt x="10795" y="16469"/>
                    </a:cubicBezTo>
                    <a:cubicBezTo>
                      <a:pt x="6350" y="14564"/>
                      <a:pt x="14605" y="6309"/>
                      <a:pt x="18415" y="3769"/>
                    </a:cubicBezTo>
                    <a:cubicBezTo>
                      <a:pt x="13970" y="-41"/>
                      <a:pt x="0" y="-676"/>
                      <a:pt x="0" y="594"/>
                    </a:cubicBezTo>
                    <a:cubicBezTo>
                      <a:pt x="1270" y="16469"/>
                      <a:pt x="8255" y="25359"/>
                      <a:pt x="14605" y="38694"/>
                    </a:cubicBezTo>
                    <a:cubicBezTo>
                      <a:pt x="15875" y="39964"/>
                      <a:pt x="15875" y="43774"/>
                      <a:pt x="17780" y="4377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4" name="Freeform 353">
                <a:extLst>
                  <a:ext uri="{FF2B5EF4-FFF2-40B4-BE49-F238E27FC236}">
                    <a16:creationId xmlns:a16="http://schemas.microsoft.com/office/drawing/2014/main" id="{DC8163C0-CA24-A4E4-84CC-791878F15B43}"/>
                  </a:ext>
                </a:extLst>
              </p:cNvPr>
              <p:cNvSpPr/>
              <p:nvPr/>
            </p:nvSpPr>
            <p:spPr>
              <a:xfrm>
                <a:off x="7406480" y="1452859"/>
                <a:ext cx="19572" cy="41208"/>
              </a:xfrm>
              <a:custGeom>
                <a:avLst/>
                <a:gdLst>
                  <a:gd name="connsiteX0" fmla="*/ 9413 w 19572"/>
                  <a:gd name="connsiteY0" fmla="*/ 40026 h 41208"/>
                  <a:gd name="connsiteX1" fmla="*/ 18303 w 19572"/>
                  <a:gd name="connsiteY1" fmla="*/ 22881 h 41208"/>
                  <a:gd name="connsiteX2" fmla="*/ 11318 w 19572"/>
                  <a:gd name="connsiteY2" fmla="*/ 13991 h 41208"/>
                  <a:gd name="connsiteX3" fmla="*/ 19573 w 19572"/>
                  <a:gd name="connsiteY3" fmla="*/ 13991 h 41208"/>
                  <a:gd name="connsiteX4" fmla="*/ 9413 w 19572"/>
                  <a:gd name="connsiteY4" fmla="*/ 40026 h 41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572" h="41208">
                    <a:moveTo>
                      <a:pt x="9413" y="40026"/>
                    </a:moveTo>
                    <a:cubicBezTo>
                      <a:pt x="17033" y="45741"/>
                      <a:pt x="18938" y="29231"/>
                      <a:pt x="18303" y="22881"/>
                    </a:cubicBezTo>
                    <a:cubicBezTo>
                      <a:pt x="17668" y="19071"/>
                      <a:pt x="8778" y="16531"/>
                      <a:pt x="11318" y="13991"/>
                    </a:cubicBezTo>
                    <a:cubicBezTo>
                      <a:pt x="13223" y="12086"/>
                      <a:pt x="17033" y="13991"/>
                      <a:pt x="19573" y="13991"/>
                    </a:cubicBezTo>
                    <a:cubicBezTo>
                      <a:pt x="-747" y="-24744"/>
                      <a:pt x="-7097" y="27961"/>
                      <a:pt x="9413" y="4002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F8500B68-A8A5-A241-EE6F-0836A5CCE267}"/>
                  </a:ext>
                </a:extLst>
              </p:cNvPr>
              <p:cNvSpPr/>
              <p:nvPr/>
            </p:nvSpPr>
            <p:spPr>
              <a:xfrm>
                <a:off x="6848161" y="2021204"/>
                <a:ext cx="978065" cy="1564743"/>
              </a:xfrm>
              <a:custGeom>
                <a:avLst/>
                <a:gdLst>
                  <a:gd name="connsiteX0" fmla="*/ 960796 w 978065"/>
                  <a:gd name="connsiteY0" fmla="*/ 1214120 h 1564743"/>
                  <a:gd name="connsiteX1" fmla="*/ 861737 w 978065"/>
                  <a:gd name="connsiteY1" fmla="*/ 1166495 h 1564743"/>
                  <a:gd name="connsiteX2" fmla="*/ 834431 w 978065"/>
                  <a:gd name="connsiteY2" fmla="*/ 1198245 h 1564743"/>
                  <a:gd name="connsiteX3" fmla="*/ 810301 w 978065"/>
                  <a:gd name="connsiteY3" fmla="*/ 1169670 h 1564743"/>
                  <a:gd name="connsiteX4" fmla="*/ 797601 w 978065"/>
                  <a:gd name="connsiteY4" fmla="*/ 1166495 h 1564743"/>
                  <a:gd name="connsiteX5" fmla="*/ 843956 w 978065"/>
                  <a:gd name="connsiteY5" fmla="*/ 1139825 h 1564743"/>
                  <a:gd name="connsiteX6" fmla="*/ 841416 w 978065"/>
                  <a:gd name="connsiteY6" fmla="*/ 1065530 h 1564743"/>
                  <a:gd name="connsiteX7" fmla="*/ 802681 w 978065"/>
                  <a:gd name="connsiteY7" fmla="*/ 1010920 h 1564743"/>
                  <a:gd name="connsiteX8" fmla="*/ 775376 w 978065"/>
                  <a:gd name="connsiteY8" fmla="*/ 1010285 h 1564743"/>
                  <a:gd name="connsiteX9" fmla="*/ 762676 w 978065"/>
                  <a:gd name="connsiteY9" fmla="*/ 1002030 h 1564743"/>
                  <a:gd name="connsiteX10" fmla="*/ 756962 w 978065"/>
                  <a:gd name="connsiteY10" fmla="*/ 998855 h 1564743"/>
                  <a:gd name="connsiteX11" fmla="*/ 789981 w 978065"/>
                  <a:gd name="connsiteY11" fmla="*/ 1007745 h 1564743"/>
                  <a:gd name="connsiteX12" fmla="*/ 805856 w 978065"/>
                  <a:gd name="connsiteY12" fmla="*/ 1005205 h 1564743"/>
                  <a:gd name="connsiteX13" fmla="*/ 824271 w 978065"/>
                  <a:gd name="connsiteY13" fmla="*/ 1032510 h 1564743"/>
                  <a:gd name="connsiteX14" fmla="*/ 837606 w 978065"/>
                  <a:gd name="connsiteY14" fmla="*/ 1032510 h 1564743"/>
                  <a:gd name="connsiteX15" fmla="*/ 844591 w 978065"/>
                  <a:gd name="connsiteY15" fmla="*/ 1043940 h 1564743"/>
                  <a:gd name="connsiteX16" fmla="*/ 826176 w 978065"/>
                  <a:gd name="connsiteY16" fmla="*/ 956310 h 1564743"/>
                  <a:gd name="connsiteX17" fmla="*/ 845226 w 978065"/>
                  <a:gd name="connsiteY17" fmla="*/ 941705 h 1564743"/>
                  <a:gd name="connsiteX18" fmla="*/ 820462 w 978065"/>
                  <a:gd name="connsiteY18" fmla="*/ 909955 h 1564743"/>
                  <a:gd name="connsiteX19" fmla="*/ 813476 w 978065"/>
                  <a:gd name="connsiteY19" fmla="*/ 869950 h 1564743"/>
                  <a:gd name="connsiteX20" fmla="*/ 749341 w 978065"/>
                  <a:gd name="connsiteY20" fmla="*/ 824230 h 1564743"/>
                  <a:gd name="connsiteX21" fmla="*/ 755691 w 978065"/>
                  <a:gd name="connsiteY21" fmla="*/ 807085 h 1564743"/>
                  <a:gd name="connsiteX22" fmla="*/ 744896 w 978065"/>
                  <a:gd name="connsiteY22" fmla="*/ 777240 h 1564743"/>
                  <a:gd name="connsiteX23" fmla="*/ 749341 w 978065"/>
                  <a:gd name="connsiteY23" fmla="*/ 754380 h 1564743"/>
                  <a:gd name="connsiteX24" fmla="*/ 741721 w 978065"/>
                  <a:gd name="connsiteY24" fmla="*/ 691515 h 1564743"/>
                  <a:gd name="connsiteX25" fmla="*/ 749341 w 978065"/>
                  <a:gd name="connsiteY25" fmla="*/ 636270 h 1564743"/>
                  <a:gd name="connsiteX26" fmla="*/ 732831 w 978065"/>
                  <a:gd name="connsiteY26" fmla="*/ 622300 h 1564743"/>
                  <a:gd name="connsiteX27" fmla="*/ 713146 w 978065"/>
                  <a:gd name="connsiteY27" fmla="*/ 565785 h 1564743"/>
                  <a:gd name="connsiteX28" fmla="*/ 673141 w 978065"/>
                  <a:gd name="connsiteY28" fmla="*/ 535305 h 1564743"/>
                  <a:gd name="connsiteX29" fmla="*/ 668062 w 978065"/>
                  <a:gd name="connsiteY29" fmla="*/ 520700 h 1564743"/>
                  <a:gd name="connsiteX30" fmla="*/ 660441 w 978065"/>
                  <a:gd name="connsiteY30" fmla="*/ 518160 h 1564743"/>
                  <a:gd name="connsiteX31" fmla="*/ 636946 w 978065"/>
                  <a:gd name="connsiteY31" fmla="*/ 530860 h 1564743"/>
                  <a:gd name="connsiteX32" fmla="*/ 575351 w 978065"/>
                  <a:gd name="connsiteY32" fmla="*/ 506095 h 1564743"/>
                  <a:gd name="connsiteX33" fmla="*/ 558841 w 978065"/>
                  <a:gd name="connsiteY33" fmla="*/ 497840 h 1564743"/>
                  <a:gd name="connsiteX34" fmla="*/ 588051 w 978065"/>
                  <a:gd name="connsiteY34" fmla="*/ 506730 h 1564743"/>
                  <a:gd name="connsiteX35" fmla="*/ 642026 w 978065"/>
                  <a:gd name="connsiteY35" fmla="*/ 487680 h 1564743"/>
                  <a:gd name="connsiteX36" fmla="*/ 678221 w 978065"/>
                  <a:gd name="connsiteY36" fmla="*/ 490220 h 1564743"/>
                  <a:gd name="connsiteX37" fmla="*/ 680126 w 978065"/>
                  <a:gd name="connsiteY37" fmla="*/ 489585 h 1564743"/>
                  <a:gd name="connsiteX38" fmla="*/ 664251 w 978065"/>
                  <a:gd name="connsiteY38" fmla="*/ 462280 h 1564743"/>
                  <a:gd name="connsiteX39" fmla="*/ 666791 w 978065"/>
                  <a:gd name="connsiteY39" fmla="*/ 447040 h 1564743"/>
                  <a:gd name="connsiteX40" fmla="*/ 679491 w 978065"/>
                  <a:gd name="connsiteY40" fmla="*/ 447675 h 1564743"/>
                  <a:gd name="connsiteX41" fmla="*/ 722671 w 978065"/>
                  <a:gd name="connsiteY41" fmla="*/ 418465 h 1564743"/>
                  <a:gd name="connsiteX42" fmla="*/ 728387 w 978065"/>
                  <a:gd name="connsiteY42" fmla="*/ 404495 h 1564743"/>
                  <a:gd name="connsiteX43" fmla="*/ 744262 w 978065"/>
                  <a:gd name="connsiteY43" fmla="*/ 399415 h 1564743"/>
                  <a:gd name="connsiteX44" fmla="*/ 781091 w 978065"/>
                  <a:gd name="connsiteY44" fmla="*/ 352425 h 1564743"/>
                  <a:gd name="connsiteX45" fmla="*/ 791887 w 978065"/>
                  <a:gd name="connsiteY45" fmla="*/ 327025 h 1564743"/>
                  <a:gd name="connsiteX46" fmla="*/ 828716 w 978065"/>
                  <a:gd name="connsiteY46" fmla="*/ 292735 h 1564743"/>
                  <a:gd name="connsiteX47" fmla="*/ 821731 w 978065"/>
                  <a:gd name="connsiteY47" fmla="*/ 259080 h 1564743"/>
                  <a:gd name="connsiteX48" fmla="*/ 795062 w 978065"/>
                  <a:gd name="connsiteY48" fmla="*/ 251460 h 1564743"/>
                  <a:gd name="connsiteX49" fmla="*/ 730291 w 978065"/>
                  <a:gd name="connsiteY49" fmla="*/ 226695 h 1564743"/>
                  <a:gd name="connsiteX50" fmla="*/ 711876 w 978065"/>
                  <a:gd name="connsiteY50" fmla="*/ 227965 h 1564743"/>
                  <a:gd name="connsiteX51" fmla="*/ 683301 w 978065"/>
                  <a:gd name="connsiteY51" fmla="*/ 210185 h 1564743"/>
                  <a:gd name="connsiteX52" fmla="*/ 645201 w 978065"/>
                  <a:gd name="connsiteY52" fmla="*/ 211455 h 1564743"/>
                  <a:gd name="connsiteX53" fmla="*/ 581066 w 978065"/>
                  <a:gd name="connsiteY53" fmla="*/ 220345 h 1564743"/>
                  <a:gd name="connsiteX54" fmla="*/ 586146 w 978065"/>
                  <a:gd name="connsiteY54" fmla="*/ 215265 h 1564743"/>
                  <a:gd name="connsiteX55" fmla="*/ 582336 w 978065"/>
                  <a:gd name="connsiteY55" fmla="*/ 210820 h 1564743"/>
                  <a:gd name="connsiteX56" fmla="*/ 615356 w 978065"/>
                  <a:gd name="connsiteY56" fmla="*/ 198755 h 1564743"/>
                  <a:gd name="connsiteX57" fmla="*/ 615356 w 978065"/>
                  <a:gd name="connsiteY57" fmla="*/ 196850 h 1564743"/>
                  <a:gd name="connsiteX58" fmla="*/ 617896 w 978065"/>
                  <a:gd name="connsiteY58" fmla="*/ 196850 h 1564743"/>
                  <a:gd name="connsiteX59" fmla="*/ 648376 w 978065"/>
                  <a:gd name="connsiteY59" fmla="*/ 173990 h 1564743"/>
                  <a:gd name="connsiteX60" fmla="*/ 627421 w 978065"/>
                  <a:gd name="connsiteY60" fmla="*/ 177165 h 1564743"/>
                  <a:gd name="connsiteX61" fmla="*/ 630596 w 978065"/>
                  <a:gd name="connsiteY61" fmla="*/ 172085 h 1564743"/>
                  <a:gd name="connsiteX62" fmla="*/ 627421 w 978065"/>
                  <a:gd name="connsiteY62" fmla="*/ 170815 h 1564743"/>
                  <a:gd name="connsiteX63" fmla="*/ 618531 w 978065"/>
                  <a:gd name="connsiteY63" fmla="*/ 171450 h 1564743"/>
                  <a:gd name="connsiteX64" fmla="*/ 605831 w 978065"/>
                  <a:gd name="connsiteY64" fmla="*/ 161290 h 1564743"/>
                  <a:gd name="connsiteX65" fmla="*/ 614087 w 978065"/>
                  <a:gd name="connsiteY65" fmla="*/ 163830 h 1564743"/>
                  <a:gd name="connsiteX66" fmla="*/ 624881 w 978065"/>
                  <a:gd name="connsiteY66" fmla="*/ 163830 h 1564743"/>
                  <a:gd name="connsiteX67" fmla="*/ 632501 w 978065"/>
                  <a:gd name="connsiteY67" fmla="*/ 150495 h 1564743"/>
                  <a:gd name="connsiteX68" fmla="*/ 653456 w 978065"/>
                  <a:gd name="connsiteY68" fmla="*/ 140970 h 1564743"/>
                  <a:gd name="connsiteX69" fmla="*/ 749341 w 978065"/>
                  <a:gd name="connsiteY69" fmla="*/ 93980 h 1564743"/>
                  <a:gd name="connsiteX70" fmla="*/ 744896 w 978065"/>
                  <a:gd name="connsiteY70" fmla="*/ 80010 h 1564743"/>
                  <a:gd name="connsiteX71" fmla="*/ 762041 w 978065"/>
                  <a:gd name="connsiteY71" fmla="*/ 56515 h 1564743"/>
                  <a:gd name="connsiteX72" fmla="*/ 730291 w 978065"/>
                  <a:gd name="connsiteY72" fmla="*/ 43815 h 1564743"/>
                  <a:gd name="connsiteX73" fmla="*/ 724576 w 978065"/>
                  <a:gd name="connsiteY73" fmla="*/ 45085 h 1564743"/>
                  <a:gd name="connsiteX74" fmla="*/ 727116 w 978065"/>
                  <a:gd name="connsiteY74" fmla="*/ 55245 h 1564743"/>
                  <a:gd name="connsiteX75" fmla="*/ 698541 w 978065"/>
                  <a:gd name="connsiteY75" fmla="*/ 43815 h 1564743"/>
                  <a:gd name="connsiteX76" fmla="*/ 661712 w 978065"/>
                  <a:gd name="connsiteY76" fmla="*/ 41910 h 1564743"/>
                  <a:gd name="connsiteX77" fmla="*/ 663616 w 978065"/>
                  <a:gd name="connsiteY77" fmla="*/ 36195 h 1564743"/>
                  <a:gd name="connsiteX78" fmla="*/ 655996 w 978065"/>
                  <a:gd name="connsiteY78" fmla="*/ 43180 h 1564743"/>
                  <a:gd name="connsiteX79" fmla="*/ 626151 w 978065"/>
                  <a:gd name="connsiteY79" fmla="*/ 36830 h 1564743"/>
                  <a:gd name="connsiteX80" fmla="*/ 615356 w 978065"/>
                  <a:gd name="connsiteY80" fmla="*/ 43815 h 1564743"/>
                  <a:gd name="connsiteX81" fmla="*/ 620437 w 978065"/>
                  <a:gd name="connsiteY81" fmla="*/ 31750 h 1564743"/>
                  <a:gd name="connsiteX82" fmla="*/ 596306 w 978065"/>
                  <a:gd name="connsiteY82" fmla="*/ 30480 h 1564743"/>
                  <a:gd name="connsiteX83" fmla="*/ 586781 w 978065"/>
                  <a:gd name="connsiteY83" fmla="*/ 37465 h 1564743"/>
                  <a:gd name="connsiteX84" fmla="*/ 597576 w 978065"/>
                  <a:gd name="connsiteY84" fmla="*/ 27305 h 1564743"/>
                  <a:gd name="connsiteX85" fmla="*/ 570906 w 978065"/>
                  <a:gd name="connsiteY85" fmla="*/ 0 h 1564743"/>
                  <a:gd name="connsiteX86" fmla="*/ 569001 w 978065"/>
                  <a:gd name="connsiteY86" fmla="*/ 3175 h 1564743"/>
                  <a:gd name="connsiteX87" fmla="*/ 553126 w 978065"/>
                  <a:gd name="connsiteY87" fmla="*/ 16510 h 1564743"/>
                  <a:gd name="connsiteX88" fmla="*/ 561381 w 978065"/>
                  <a:gd name="connsiteY88" fmla="*/ 34925 h 1564743"/>
                  <a:gd name="connsiteX89" fmla="*/ 552491 w 978065"/>
                  <a:gd name="connsiteY89" fmla="*/ 34925 h 1564743"/>
                  <a:gd name="connsiteX90" fmla="*/ 553761 w 978065"/>
                  <a:gd name="connsiteY90" fmla="*/ 41910 h 1564743"/>
                  <a:gd name="connsiteX91" fmla="*/ 544871 w 978065"/>
                  <a:gd name="connsiteY91" fmla="*/ 36195 h 1564743"/>
                  <a:gd name="connsiteX92" fmla="*/ 541696 w 978065"/>
                  <a:gd name="connsiteY92" fmla="*/ 60325 h 1564743"/>
                  <a:gd name="connsiteX93" fmla="*/ 541061 w 978065"/>
                  <a:gd name="connsiteY93" fmla="*/ 60325 h 1564743"/>
                  <a:gd name="connsiteX94" fmla="*/ 520741 w 978065"/>
                  <a:gd name="connsiteY94" fmla="*/ 62865 h 1564743"/>
                  <a:gd name="connsiteX95" fmla="*/ 513121 w 978065"/>
                  <a:gd name="connsiteY95" fmla="*/ 53975 h 1564743"/>
                  <a:gd name="connsiteX96" fmla="*/ 521376 w 978065"/>
                  <a:gd name="connsiteY96" fmla="*/ 78740 h 1564743"/>
                  <a:gd name="connsiteX97" fmla="*/ 516296 w 978065"/>
                  <a:gd name="connsiteY97" fmla="*/ 77470 h 1564743"/>
                  <a:gd name="connsiteX98" fmla="*/ 506771 w 978065"/>
                  <a:gd name="connsiteY98" fmla="*/ 83820 h 1564743"/>
                  <a:gd name="connsiteX99" fmla="*/ 499786 w 978065"/>
                  <a:gd name="connsiteY99" fmla="*/ 78105 h 1564743"/>
                  <a:gd name="connsiteX100" fmla="*/ 497246 w 978065"/>
                  <a:gd name="connsiteY100" fmla="*/ 86995 h 1564743"/>
                  <a:gd name="connsiteX101" fmla="*/ 510581 w 978065"/>
                  <a:gd name="connsiteY101" fmla="*/ 116840 h 1564743"/>
                  <a:gd name="connsiteX102" fmla="*/ 518836 w 978065"/>
                  <a:gd name="connsiteY102" fmla="*/ 135255 h 1564743"/>
                  <a:gd name="connsiteX103" fmla="*/ 496611 w 978065"/>
                  <a:gd name="connsiteY103" fmla="*/ 108585 h 1564743"/>
                  <a:gd name="connsiteX104" fmla="*/ 489626 w 978065"/>
                  <a:gd name="connsiteY104" fmla="*/ 113030 h 1564743"/>
                  <a:gd name="connsiteX105" fmla="*/ 474386 w 978065"/>
                  <a:gd name="connsiteY105" fmla="*/ 114300 h 1564743"/>
                  <a:gd name="connsiteX106" fmla="*/ 470576 w 978065"/>
                  <a:gd name="connsiteY106" fmla="*/ 103505 h 1564743"/>
                  <a:gd name="connsiteX107" fmla="*/ 462321 w 978065"/>
                  <a:gd name="connsiteY107" fmla="*/ 129540 h 1564743"/>
                  <a:gd name="connsiteX108" fmla="*/ 445811 w 978065"/>
                  <a:gd name="connsiteY108" fmla="*/ 116205 h 1564743"/>
                  <a:gd name="connsiteX109" fmla="*/ 446446 w 978065"/>
                  <a:gd name="connsiteY109" fmla="*/ 133985 h 1564743"/>
                  <a:gd name="connsiteX110" fmla="*/ 452161 w 978065"/>
                  <a:gd name="connsiteY110" fmla="*/ 139065 h 1564743"/>
                  <a:gd name="connsiteX111" fmla="*/ 442001 w 978065"/>
                  <a:gd name="connsiteY111" fmla="*/ 135890 h 1564743"/>
                  <a:gd name="connsiteX112" fmla="*/ 458511 w 978065"/>
                  <a:gd name="connsiteY112" fmla="*/ 173355 h 1564743"/>
                  <a:gd name="connsiteX113" fmla="*/ 443271 w 978065"/>
                  <a:gd name="connsiteY113" fmla="*/ 174625 h 1564743"/>
                  <a:gd name="connsiteX114" fmla="*/ 421046 w 978065"/>
                  <a:gd name="connsiteY114" fmla="*/ 170180 h 1564743"/>
                  <a:gd name="connsiteX115" fmla="*/ 424856 w 978065"/>
                  <a:gd name="connsiteY115" fmla="*/ 180975 h 1564743"/>
                  <a:gd name="connsiteX116" fmla="*/ 418506 w 978065"/>
                  <a:gd name="connsiteY116" fmla="*/ 194945 h 1564743"/>
                  <a:gd name="connsiteX117" fmla="*/ 441366 w 978065"/>
                  <a:gd name="connsiteY117" fmla="*/ 193040 h 1564743"/>
                  <a:gd name="connsiteX118" fmla="*/ 440096 w 978065"/>
                  <a:gd name="connsiteY118" fmla="*/ 202565 h 1564743"/>
                  <a:gd name="connsiteX119" fmla="*/ 440096 w 978065"/>
                  <a:gd name="connsiteY119" fmla="*/ 202565 h 1564743"/>
                  <a:gd name="connsiteX120" fmla="*/ 422951 w 978065"/>
                  <a:gd name="connsiteY120" fmla="*/ 209550 h 1564743"/>
                  <a:gd name="connsiteX121" fmla="*/ 454701 w 978065"/>
                  <a:gd name="connsiteY121" fmla="*/ 229870 h 1564743"/>
                  <a:gd name="connsiteX122" fmla="*/ 450256 w 978065"/>
                  <a:gd name="connsiteY122" fmla="*/ 231775 h 1564743"/>
                  <a:gd name="connsiteX123" fmla="*/ 430571 w 978065"/>
                  <a:gd name="connsiteY123" fmla="*/ 219075 h 1564743"/>
                  <a:gd name="connsiteX124" fmla="*/ 428031 w 978065"/>
                  <a:gd name="connsiteY124" fmla="*/ 227965 h 1564743"/>
                  <a:gd name="connsiteX125" fmla="*/ 421681 w 978065"/>
                  <a:gd name="connsiteY125" fmla="*/ 235585 h 1564743"/>
                  <a:gd name="connsiteX126" fmla="*/ 437556 w 978065"/>
                  <a:gd name="connsiteY126" fmla="*/ 250825 h 1564743"/>
                  <a:gd name="connsiteX127" fmla="*/ 405806 w 978065"/>
                  <a:gd name="connsiteY127" fmla="*/ 243840 h 1564743"/>
                  <a:gd name="connsiteX128" fmla="*/ 416601 w 978065"/>
                  <a:gd name="connsiteY128" fmla="*/ 266700 h 1564743"/>
                  <a:gd name="connsiteX129" fmla="*/ 422316 w 978065"/>
                  <a:gd name="connsiteY129" fmla="*/ 266700 h 1564743"/>
                  <a:gd name="connsiteX130" fmla="*/ 428031 w 978065"/>
                  <a:gd name="connsiteY130" fmla="*/ 266700 h 1564743"/>
                  <a:gd name="connsiteX131" fmla="*/ 396281 w 978065"/>
                  <a:gd name="connsiteY131" fmla="*/ 255905 h 1564743"/>
                  <a:gd name="connsiteX132" fmla="*/ 388661 w 978065"/>
                  <a:gd name="connsiteY132" fmla="*/ 273050 h 1564743"/>
                  <a:gd name="connsiteX133" fmla="*/ 379136 w 978065"/>
                  <a:gd name="connsiteY133" fmla="*/ 273050 h 1564743"/>
                  <a:gd name="connsiteX134" fmla="*/ 397551 w 978065"/>
                  <a:gd name="connsiteY134" fmla="*/ 285750 h 1564743"/>
                  <a:gd name="connsiteX135" fmla="*/ 405171 w 978065"/>
                  <a:gd name="connsiteY135" fmla="*/ 285115 h 1564743"/>
                  <a:gd name="connsiteX136" fmla="*/ 396281 w 978065"/>
                  <a:gd name="connsiteY136" fmla="*/ 288925 h 1564743"/>
                  <a:gd name="connsiteX137" fmla="*/ 393741 w 978065"/>
                  <a:gd name="connsiteY137" fmla="*/ 285115 h 1564743"/>
                  <a:gd name="connsiteX138" fmla="*/ 388026 w 978065"/>
                  <a:gd name="connsiteY138" fmla="*/ 295910 h 1564743"/>
                  <a:gd name="connsiteX139" fmla="*/ 340401 w 978065"/>
                  <a:gd name="connsiteY139" fmla="*/ 299085 h 1564743"/>
                  <a:gd name="connsiteX140" fmla="*/ 368976 w 978065"/>
                  <a:gd name="connsiteY140" fmla="*/ 312420 h 1564743"/>
                  <a:gd name="connsiteX141" fmla="*/ 356276 w 978065"/>
                  <a:gd name="connsiteY141" fmla="*/ 314325 h 1564743"/>
                  <a:gd name="connsiteX142" fmla="*/ 363261 w 978065"/>
                  <a:gd name="connsiteY142" fmla="*/ 332740 h 1564743"/>
                  <a:gd name="connsiteX143" fmla="*/ 395646 w 978065"/>
                  <a:gd name="connsiteY143" fmla="*/ 346710 h 1564743"/>
                  <a:gd name="connsiteX144" fmla="*/ 433746 w 978065"/>
                  <a:gd name="connsiteY144" fmla="*/ 327025 h 1564743"/>
                  <a:gd name="connsiteX145" fmla="*/ 451526 w 978065"/>
                  <a:gd name="connsiteY145" fmla="*/ 314960 h 1564743"/>
                  <a:gd name="connsiteX146" fmla="*/ 457241 w 978065"/>
                  <a:gd name="connsiteY146" fmla="*/ 311785 h 1564743"/>
                  <a:gd name="connsiteX147" fmla="*/ 455971 w 978065"/>
                  <a:gd name="connsiteY147" fmla="*/ 334010 h 1564743"/>
                  <a:gd name="connsiteX148" fmla="*/ 450256 w 978065"/>
                  <a:gd name="connsiteY148" fmla="*/ 335280 h 1564743"/>
                  <a:gd name="connsiteX149" fmla="*/ 428031 w 978065"/>
                  <a:gd name="connsiteY149" fmla="*/ 334645 h 1564743"/>
                  <a:gd name="connsiteX150" fmla="*/ 429301 w 978065"/>
                  <a:gd name="connsiteY150" fmla="*/ 354330 h 1564743"/>
                  <a:gd name="connsiteX151" fmla="*/ 420411 w 978065"/>
                  <a:gd name="connsiteY151" fmla="*/ 358140 h 1564743"/>
                  <a:gd name="connsiteX152" fmla="*/ 403266 w 978065"/>
                  <a:gd name="connsiteY152" fmla="*/ 358775 h 1564743"/>
                  <a:gd name="connsiteX153" fmla="*/ 418506 w 978065"/>
                  <a:gd name="connsiteY153" fmla="*/ 370205 h 1564743"/>
                  <a:gd name="connsiteX154" fmla="*/ 422316 w 978065"/>
                  <a:gd name="connsiteY154" fmla="*/ 374650 h 1564743"/>
                  <a:gd name="connsiteX155" fmla="*/ 403266 w 978065"/>
                  <a:gd name="connsiteY155" fmla="*/ 365125 h 1564743"/>
                  <a:gd name="connsiteX156" fmla="*/ 375326 w 978065"/>
                  <a:gd name="connsiteY156" fmla="*/ 398145 h 1564743"/>
                  <a:gd name="connsiteX157" fmla="*/ 379136 w 978065"/>
                  <a:gd name="connsiteY157" fmla="*/ 402590 h 1564743"/>
                  <a:gd name="connsiteX158" fmla="*/ 368341 w 978065"/>
                  <a:gd name="connsiteY158" fmla="*/ 418465 h 1564743"/>
                  <a:gd name="connsiteX159" fmla="*/ 346116 w 978065"/>
                  <a:gd name="connsiteY159" fmla="*/ 446405 h 1564743"/>
                  <a:gd name="connsiteX160" fmla="*/ 346751 w 978065"/>
                  <a:gd name="connsiteY160" fmla="*/ 456565 h 1564743"/>
                  <a:gd name="connsiteX161" fmla="*/ 361356 w 978065"/>
                  <a:gd name="connsiteY161" fmla="*/ 451485 h 1564743"/>
                  <a:gd name="connsiteX162" fmla="*/ 356276 w 978065"/>
                  <a:gd name="connsiteY162" fmla="*/ 455930 h 1564743"/>
                  <a:gd name="connsiteX163" fmla="*/ 361356 w 978065"/>
                  <a:gd name="connsiteY163" fmla="*/ 474980 h 1564743"/>
                  <a:gd name="connsiteX164" fmla="*/ 334051 w 978065"/>
                  <a:gd name="connsiteY164" fmla="*/ 494030 h 1564743"/>
                  <a:gd name="connsiteX165" fmla="*/ 316906 w 978065"/>
                  <a:gd name="connsiteY165" fmla="*/ 534035 h 1564743"/>
                  <a:gd name="connsiteX166" fmla="*/ 298491 w 978065"/>
                  <a:gd name="connsiteY166" fmla="*/ 553720 h 1564743"/>
                  <a:gd name="connsiteX167" fmla="*/ 333416 w 978065"/>
                  <a:gd name="connsiteY167" fmla="*/ 552450 h 1564743"/>
                  <a:gd name="connsiteX168" fmla="*/ 333416 w 978065"/>
                  <a:gd name="connsiteY168" fmla="*/ 547370 h 1564743"/>
                  <a:gd name="connsiteX169" fmla="*/ 334051 w 978065"/>
                  <a:gd name="connsiteY169" fmla="*/ 539750 h 1564743"/>
                  <a:gd name="connsiteX170" fmla="*/ 353101 w 978065"/>
                  <a:gd name="connsiteY170" fmla="*/ 516890 h 1564743"/>
                  <a:gd name="connsiteX171" fmla="*/ 360721 w 978065"/>
                  <a:gd name="connsiteY171" fmla="*/ 493395 h 1564743"/>
                  <a:gd name="connsiteX172" fmla="*/ 378501 w 978065"/>
                  <a:gd name="connsiteY172" fmla="*/ 486410 h 1564743"/>
                  <a:gd name="connsiteX173" fmla="*/ 378501 w 978065"/>
                  <a:gd name="connsiteY173" fmla="*/ 441325 h 1564743"/>
                  <a:gd name="connsiteX174" fmla="*/ 384216 w 978065"/>
                  <a:gd name="connsiteY174" fmla="*/ 446405 h 1564743"/>
                  <a:gd name="connsiteX175" fmla="*/ 421046 w 978065"/>
                  <a:gd name="connsiteY175" fmla="*/ 426085 h 1564743"/>
                  <a:gd name="connsiteX176" fmla="*/ 435016 w 978065"/>
                  <a:gd name="connsiteY176" fmla="*/ 417830 h 1564743"/>
                  <a:gd name="connsiteX177" fmla="*/ 441366 w 978065"/>
                  <a:gd name="connsiteY177" fmla="*/ 415925 h 1564743"/>
                  <a:gd name="connsiteX178" fmla="*/ 382311 w 978065"/>
                  <a:gd name="connsiteY178" fmla="*/ 474980 h 1564743"/>
                  <a:gd name="connsiteX179" fmla="*/ 400726 w 978065"/>
                  <a:gd name="connsiteY179" fmla="*/ 458470 h 1564743"/>
                  <a:gd name="connsiteX180" fmla="*/ 409616 w 978065"/>
                  <a:gd name="connsiteY180" fmla="*/ 467995 h 1564743"/>
                  <a:gd name="connsiteX181" fmla="*/ 417236 w 978065"/>
                  <a:gd name="connsiteY181" fmla="*/ 483235 h 1564743"/>
                  <a:gd name="connsiteX182" fmla="*/ 438826 w 978065"/>
                  <a:gd name="connsiteY182" fmla="*/ 451485 h 1564743"/>
                  <a:gd name="connsiteX183" fmla="*/ 442001 w 978065"/>
                  <a:gd name="connsiteY183" fmla="*/ 436245 h 1564743"/>
                  <a:gd name="connsiteX184" fmla="*/ 443906 w 978065"/>
                  <a:gd name="connsiteY184" fmla="*/ 452755 h 1564743"/>
                  <a:gd name="connsiteX185" fmla="*/ 449621 w 978065"/>
                  <a:gd name="connsiteY185" fmla="*/ 468630 h 1564743"/>
                  <a:gd name="connsiteX186" fmla="*/ 466131 w 978065"/>
                  <a:gd name="connsiteY186" fmla="*/ 487045 h 1564743"/>
                  <a:gd name="connsiteX187" fmla="*/ 455971 w 978065"/>
                  <a:gd name="connsiteY187" fmla="*/ 483870 h 1564743"/>
                  <a:gd name="connsiteX188" fmla="*/ 426761 w 978065"/>
                  <a:gd name="connsiteY188" fmla="*/ 483235 h 1564743"/>
                  <a:gd name="connsiteX189" fmla="*/ 414696 w 978065"/>
                  <a:gd name="connsiteY189" fmla="*/ 514985 h 1564743"/>
                  <a:gd name="connsiteX190" fmla="*/ 422316 w 978065"/>
                  <a:gd name="connsiteY190" fmla="*/ 527050 h 1564743"/>
                  <a:gd name="connsiteX191" fmla="*/ 433746 w 978065"/>
                  <a:gd name="connsiteY191" fmla="*/ 562610 h 1564743"/>
                  <a:gd name="connsiteX192" fmla="*/ 415966 w 978065"/>
                  <a:gd name="connsiteY192" fmla="*/ 570230 h 1564743"/>
                  <a:gd name="connsiteX193" fmla="*/ 392471 w 978065"/>
                  <a:gd name="connsiteY193" fmla="*/ 601345 h 1564743"/>
                  <a:gd name="connsiteX194" fmla="*/ 372151 w 978065"/>
                  <a:gd name="connsiteY194" fmla="*/ 610870 h 1564743"/>
                  <a:gd name="connsiteX195" fmla="*/ 361991 w 978065"/>
                  <a:gd name="connsiteY195" fmla="*/ 641985 h 1564743"/>
                  <a:gd name="connsiteX196" fmla="*/ 360086 w 978065"/>
                  <a:gd name="connsiteY196" fmla="*/ 652780 h 1564743"/>
                  <a:gd name="connsiteX197" fmla="*/ 348656 w 978065"/>
                  <a:gd name="connsiteY197" fmla="*/ 629285 h 1564743"/>
                  <a:gd name="connsiteX198" fmla="*/ 355006 w 978065"/>
                  <a:gd name="connsiteY198" fmla="*/ 686435 h 1564743"/>
                  <a:gd name="connsiteX199" fmla="*/ 351196 w 978065"/>
                  <a:gd name="connsiteY199" fmla="*/ 698500 h 1564743"/>
                  <a:gd name="connsiteX200" fmla="*/ 355006 w 978065"/>
                  <a:gd name="connsiteY200" fmla="*/ 701675 h 1564743"/>
                  <a:gd name="connsiteX201" fmla="*/ 375326 w 978065"/>
                  <a:gd name="connsiteY201" fmla="*/ 664210 h 1564743"/>
                  <a:gd name="connsiteX202" fmla="*/ 412156 w 978065"/>
                  <a:gd name="connsiteY202" fmla="*/ 711835 h 1564743"/>
                  <a:gd name="connsiteX203" fmla="*/ 423586 w 978065"/>
                  <a:gd name="connsiteY203" fmla="*/ 669925 h 1564743"/>
                  <a:gd name="connsiteX204" fmla="*/ 433111 w 978065"/>
                  <a:gd name="connsiteY204" fmla="*/ 688975 h 1564743"/>
                  <a:gd name="connsiteX205" fmla="*/ 442001 w 978065"/>
                  <a:gd name="connsiteY205" fmla="*/ 685165 h 1564743"/>
                  <a:gd name="connsiteX206" fmla="*/ 443271 w 978065"/>
                  <a:gd name="connsiteY206" fmla="*/ 704850 h 1564743"/>
                  <a:gd name="connsiteX207" fmla="*/ 455971 w 978065"/>
                  <a:gd name="connsiteY207" fmla="*/ 695960 h 1564743"/>
                  <a:gd name="connsiteX208" fmla="*/ 461051 w 978065"/>
                  <a:gd name="connsiteY208" fmla="*/ 710565 h 1564743"/>
                  <a:gd name="connsiteX209" fmla="*/ 479466 w 978065"/>
                  <a:gd name="connsiteY209" fmla="*/ 706755 h 1564743"/>
                  <a:gd name="connsiteX210" fmla="*/ 482006 w 978065"/>
                  <a:gd name="connsiteY210" fmla="*/ 697865 h 1564743"/>
                  <a:gd name="connsiteX211" fmla="*/ 504866 w 978065"/>
                  <a:gd name="connsiteY211" fmla="*/ 704850 h 1564743"/>
                  <a:gd name="connsiteX212" fmla="*/ 514391 w 978065"/>
                  <a:gd name="connsiteY212" fmla="*/ 685165 h 1564743"/>
                  <a:gd name="connsiteX213" fmla="*/ 540426 w 978065"/>
                  <a:gd name="connsiteY213" fmla="*/ 695325 h 1564743"/>
                  <a:gd name="connsiteX214" fmla="*/ 572176 w 978065"/>
                  <a:gd name="connsiteY214" fmla="*/ 702310 h 1564743"/>
                  <a:gd name="connsiteX215" fmla="*/ 563286 w 978065"/>
                  <a:gd name="connsiteY215" fmla="*/ 706120 h 1564743"/>
                  <a:gd name="connsiteX216" fmla="*/ 567731 w 978065"/>
                  <a:gd name="connsiteY216" fmla="*/ 710565 h 1564743"/>
                  <a:gd name="connsiteX217" fmla="*/ 560111 w 978065"/>
                  <a:gd name="connsiteY217" fmla="*/ 711200 h 1564743"/>
                  <a:gd name="connsiteX218" fmla="*/ 541061 w 978065"/>
                  <a:gd name="connsiteY218" fmla="*/ 705485 h 1564743"/>
                  <a:gd name="connsiteX219" fmla="*/ 540426 w 978065"/>
                  <a:gd name="connsiteY219" fmla="*/ 715010 h 1564743"/>
                  <a:gd name="connsiteX220" fmla="*/ 536616 w 978065"/>
                  <a:gd name="connsiteY220" fmla="*/ 707390 h 1564743"/>
                  <a:gd name="connsiteX221" fmla="*/ 516931 w 978065"/>
                  <a:gd name="connsiteY221" fmla="*/ 727075 h 1564743"/>
                  <a:gd name="connsiteX222" fmla="*/ 482641 w 978065"/>
                  <a:gd name="connsiteY222" fmla="*/ 765175 h 1564743"/>
                  <a:gd name="connsiteX223" fmla="*/ 496611 w 978065"/>
                  <a:gd name="connsiteY223" fmla="*/ 802005 h 1564743"/>
                  <a:gd name="connsiteX224" fmla="*/ 499151 w 978065"/>
                  <a:gd name="connsiteY224" fmla="*/ 831850 h 1564743"/>
                  <a:gd name="connsiteX225" fmla="*/ 510581 w 978065"/>
                  <a:gd name="connsiteY225" fmla="*/ 828675 h 1564743"/>
                  <a:gd name="connsiteX226" fmla="*/ 515026 w 978065"/>
                  <a:gd name="connsiteY226" fmla="*/ 823595 h 1564743"/>
                  <a:gd name="connsiteX227" fmla="*/ 511851 w 978065"/>
                  <a:gd name="connsiteY227" fmla="*/ 861060 h 1564743"/>
                  <a:gd name="connsiteX228" fmla="*/ 529631 w 978065"/>
                  <a:gd name="connsiteY228" fmla="*/ 840740 h 1564743"/>
                  <a:gd name="connsiteX229" fmla="*/ 537886 w 978065"/>
                  <a:gd name="connsiteY229" fmla="*/ 852805 h 1564743"/>
                  <a:gd name="connsiteX230" fmla="*/ 553126 w 978065"/>
                  <a:gd name="connsiteY230" fmla="*/ 847725 h 1564743"/>
                  <a:gd name="connsiteX231" fmla="*/ 550586 w 978065"/>
                  <a:gd name="connsiteY231" fmla="*/ 862965 h 1564743"/>
                  <a:gd name="connsiteX232" fmla="*/ 533441 w 978065"/>
                  <a:gd name="connsiteY232" fmla="*/ 874395 h 1564743"/>
                  <a:gd name="connsiteX233" fmla="*/ 539156 w 978065"/>
                  <a:gd name="connsiteY233" fmla="*/ 889000 h 1564743"/>
                  <a:gd name="connsiteX234" fmla="*/ 532171 w 978065"/>
                  <a:gd name="connsiteY234" fmla="*/ 893445 h 1564743"/>
                  <a:gd name="connsiteX235" fmla="*/ 513121 w 978065"/>
                  <a:gd name="connsiteY235" fmla="*/ 890905 h 1564743"/>
                  <a:gd name="connsiteX236" fmla="*/ 505501 w 978065"/>
                  <a:gd name="connsiteY236" fmla="*/ 923925 h 1564743"/>
                  <a:gd name="connsiteX237" fmla="*/ 520106 w 978065"/>
                  <a:gd name="connsiteY237" fmla="*/ 928370 h 1564743"/>
                  <a:gd name="connsiteX238" fmla="*/ 515026 w 978065"/>
                  <a:gd name="connsiteY238" fmla="*/ 933450 h 1564743"/>
                  <a:gd name="connsiteX239" fmla="*/ 488991 w 978065"/>
                  <a:gd name="connsiteY239" fmla="*/ 977900 h 1564743"/>
                  <a:gd name="connsiteX240" fmla="*/ 488356 w 978065"/>
                  <a:gd name="connsiteY240" fmla="*/ 977265 h 1564743"/>
                  <a:gd name="connsiteX241" fmla="*/ 473751 w 978065"/>
                  <a:gd name="connsiteY241" fmla="*/ 979170 h 1564743"/>
                  <a:gd name="connsiteX242" fmla="*/ 473751 w 978065"/>
                  <a:gd name="connsiteY242" fmla="*/ 1011555 h 1564743"/>
                  <a:gd name="connsiteX243" fmla="*/ 447081 w 978065"/>
                  <a:gd name="connsiteY243" fmla="*/ 981075 h 1564743"/>
                  <a:gd name="connsiteX244" fmla="*/ 405171 w 978065"/>
                  <a:gd name="connsiteY244" fmla="*/ 981710 h 1564743"/>
                  <a:gd name="connsiteX245" fmla="*/ 393106 w 978065"/>
                  <a:gd name="connsiteY245" fmla="*/ 968375 h 1564743"/>
                  <a:gd name="connsiteX246" fmla="*/ 393741 w 978065"/>
                  <a:gd name="connsiteY246" fmla="*/ 978535 h 1564743"/>
                  <a:gd name="connsiteX247" fmla="*/ 358181 w 978065"/>
                  <a:gd name="connsiteY247" fmla="*/ 977265 h 1564743"/>
                  <a:gd name="connsiteX248" fmla="*/ 330876 w 978065"/>
                  <a:gd name="connsiteY248" fmla="*/ 995045 h 1564743"/>
                  <a:gd name="connsiteX249" fmla="*/ 328336 w 978065"/>
                  <a:gd name="connsiteY249" fmla="*/ 991235 h 1564743"/>
                  <a:gd name="connsiteX250" fmla="*/ 321986 w 978065"/>
                  <a:gd name="connsiteY250" fmla="*/ 1005205 h 1564743"/>
                  <a:gd name="connsiteX251" fmla="*/ 270551 w 978065"/>
                  <a:gd name="connsiteY251" fmla="*/ 1029335 h 1564743"/>
                  <a:gd name="connsiteX252" fmla="*/ 280076 w 978065"/>
                  <a:gd name="connsiteY252" fmla="*/ 1036955 h 1564743"/>
                  <a:gd name="connsiteX253" fmla="*/ 290871 w 978065"/>
                  <a:gd name="connsiteY253" fmla="*/ 1047115 h 1564743"/>
                  <a:gd name="connsiteX254" fmla="*/ 336591 w 978065"/>
                  <a:gd name="connsiteY254" fmla="*/ 1035685 h 1564743"/>
                  <a:gd name="connsiteX255" fmla="*/ 347386 w 978065"/>
                  <a:gd name="connsiteY255" fmla="*/ 1071880 h 1564743"/>
                  <a:gd name="connsiteX256" fmla="*/ 323891 w 978065"/>
                  <a:gd name="connsiteY256" fmla="*/ 1090295 h 1564743"/>
                  <a:gd name="connsiteX257" fmla="*/ 341036 w 978065"/>
                  <a:gd name="connsiteY257" fmla="*/ 1105535 h 1564743"/>
                  <a:gd name="connsiteX258" fmla="*/ 328336 w 978065"/>
                  <a:gd name="connsiteY258" fmla="*/ 1108075 h 1564743"/>
                  <a:gd name="connsiteX259" fmla="*/ 293411 w 978065"/>
                  <a:gd name="connsiteY259" fmla="*/ 1149350 h 1564743"/>
                  <a:gd name="connsiteX260" fmla="*/ 274996 w 978065"/>
                  <a:gd name="connsiteY260" fmla="*/ 1149985 h 1564743"/>
                  <a:gd name="connsiteX261" fmla="*/ 257216 w 978065"/>
                  <a:gd name="connsiteY261" fmla="*/ 1160780 h 1564743"/>
                  <a:gd name="connsiteX262" fmla="*/ 234991 w 978065"/>
                  <a:gd name="connsiteY262" fmla="*/ 1153795 h 1564743"/>
                  <a:gd name="connsiteX263" fmla="*/ 213401 w 978065"/>
                  <a:gd name="connsiteY263" fmla="*/ 1169670 h 1564743"/>
                  <a:gd name="connsiteX264" fmla="*/ 185461 w 978065"/>
                  <a:gd name="connsiteY264" fmla="*/ 1160780 h 1564743"/>
                  <a:gd name="connsiteX265" fmla="*/ 181016 w 978065"/>
                  <a:gd name="connsiteY265" fmla="*/ 1169035 h 1564743"/>
                  <a:gd name="connsiteX266" fmla="*/ 153076 w 978065"/>
                  <a:gd name="connsiteY266" fmla="*/ 1176020 h 1564743"/>
                  <a:gd name="connsiteX267" fmla="*/ 172761 w 978065"/>
                  <a:gd name="connsiteY267" fmla="*/ 1189355 h 1564743"/>
                  <a:gd name="connsiteX268" fmla="*/ 151806 w 978065"/>
                  <a:gd name="connsiteY268" fmla="*/ 1209040 h 1564743"/>
                  <a:gd name="connsiteX269" fmla="*/ 163236 w 978065"/>
                  <a:gd name="connsiteY269" fmla="*/ 1219200 h 1564743"/>
                  <a:gd name="connsiteX270" fmla="*/ 168951 w 978065"/>
                  <a:gd name="connsiteY270" fmla="*/ 1227455 h 1564743"/>
                  <a:gd name="connsiteX271" fmla="*/ 179111 w 978065"/>
                  <a:gd name="connsiteY271" fmla="*/ 1240790 h 1564743"/>
                  <a:gd name="connsiteX272" fmla="*/ 208321 w 978065"/>
                  <a:gd name="connsiteY272" fmla="*/ 1240155 h 1564743"/>
                  <a:gd name="connsiteX273" fmla="*/ 215941 w 978065"/>
                  <a:gd name="connsiteY273" fmla="*/ 1229360 h 1564743"/>
                  <a:gd name="connsiteX274" fmla="*/ 233721 w 978065"/>
                  <a:gd name="connsiteY274" fmla="*/ 1232535 h 1564743"/>
                  <a:gd name="connsiteX275" fmla="*/ 242611 w 978065"/>
                  <a:gd name="connsiteY275" fmla="*/ 1234440 h 1564743"/>
                  <a:gd name="connsiteX276" fmla="*/ 247056 w 978065"/>
                  <a:gd name="connsiteY276" fmla="*/ 1232535 h 1564743"/>
                  <a:gd name="connsiteX277" fmla="*/ 250866 w 978065"/>
                  <a:gd name="connsiteY277" fmla="*/ 1233805 h 1564743"/>
                  <a:gd name="connsiteX278" fmla="*/ 253406 w 978065"/>
                  <a:gd name="connsiteY278" fmla="*/ 1250950 h 1564743"/>
                  <a:gd name="connsiteX279" fmla="*/ 279441 w 978065"/>
                  <a:gd name="connsiteY279" fmla="*/ 1259205 h 1564743"/>
                  <a:gd name="connsiteX280" fmla="*/ 252136 w 978065"/>
                  <a:gd name="connsiteY280" fmla="*/ 1260475 h 1564743"/>
                  <a:gd name="connsiteX281" fmla="*/ 250231 w 978065"/>
                  <a:gd name="connsiteY281" fmla="*/ 1266190 h 1564743"/>
                  <a:gd name="connsiteX282" fmla="*/ 302936 w 978065"/>
                  <a:gd name="connsiteY282" fmla="*/ 1275715 h 1564743"/>
                  <a:gd name="connsiteX283" fmla="*/ 308016 w 978065"/>
                  <a:gd name="connsiteY283" fmla="*/ 1306830 h 1564743"/>
                  <a:gd name="connsiteX284" fmla="*/ 354371 w 978065"/>
                  <a:gd name="connsiteY284" fmla="*/ 1337310 h 1564743"/>
                  <a:gd name="connsiteX285" fmla="*/ 376596 w 978065"/>
                  <a:gd name="connsiteY285" fmla="*/ 1324610 h 1564743"/>
                  <a:gd name="connsiteX286" fmla="*/ 426761 w 978065"/>
                  <a:gd name="connsiteY286" fmla="*/ 1320165 h 1564743"/>
                  <a:gd name="connsiteX287" fmla="*/ 461051 w 978065"/>
                  <a:gd name="connsiteY287" fmla="*/ 1301115 h 1564743"/>
                  <a:gd name="connsiteX288" fmla="*/ 471211 w 978065"/>
                  <a:gd name="connsiteY288" fmla="*/ 1301115 h 1564743"/>
                  <a:gd name="connsiteX289" fmla="*/ 473116 w 978065"/>
                  <a:gd name="connsiteY289" fmla="*/ 1295400 h 1564743"/>
                  <a:gd name="connsiteX290" fmla="*/ 435651 w 978065"/>
                  <a:gd name="connsiteY290" fmla="*/ 1325880 h 1564743"/>
                  <a:gd name="connsiteX291" fmla="*/ 388026 w 978065"/>
                  <a:gd name="connsiteY291" fmla="*/ 1348740 h 1564743"/>
                  <a:gd name="connsiteX292" fmla="*/ 375326 w 978065"/>
                  <a:gd name="connsiteY292" fmla="*/ 1377315 h 1564743"/>
                  <a:gd name="connsiteX293" fmla="*/ 270551 w 978065"/>
                  <a:gd name="connsiteY293" fmla="*/ 1345565 h 1564743"/>
                  <a:gd name="connsiteX294" fmla="*/ 235626 w 978065"/>
                  <a:gd name="connsiteY294" fmla="*/ 1341120 h 1564743"/>
                  <a:gd name="connsiteX295" fmla="*/ 213401 w 978065"/>
                  <a:gd name="connsiteY295" fmla="*/ 1373505 h 1564743"/>
                  <a:gd name="connsiteX296" fmla="*/ 192446 w 978065"/>
                  <a:gd name="connsiteY296" fmla="*/ 1360170 h 1564743"/>
                  <a:gd name="connsiteX297" fmla="*/ 175301 w 978065"/>
                  <a:gd name="connsiteY297" fmla="*/ 1400810 h 1564743"/>
                  <a:gd name="connsiteX298" fmla="*/ 146091 w 978065"/>
                  <a:gd name="connsiteY298" fmla="*/ 1414145 h 1564743"/>
                  <a:gd name="connsiteX299" fmla="*/ 138471 w 978065"/>
                  <a:gd name="connsiteY299" fmla="*/ 1424940 h 1564743"/>
                  <a:gd name="connsiteX300" fmla="*/ 107991 w 978065"/>
                  <a:gd name="connsiteY300" fmla="*/ 1428115 h 1564743"/>
                  <a:gd name="connsiteX301" fmla="*/ 104181 w 978065"/>
                  <a:gd name="connsiteY301" fmla="*/ 1440180 h 1564743"/>
                  <a:gd name="connsiteX302" fmla="*/ 85131 w 978065"/>
                  <a:gd name="connsiteY302" fmla="*/ 1447165 h 1564743"/>
                  <a:gd name="connsiteX303" fmla="*/ 81956 w 978065"/>
                  <a:gd name="connsiteY303" fmla="*/ 1456055 h 1564743"/>
                  <a:gd name="connsiteX304" fmla="*/ 41 w 978065"/>
                  <a:gd name="connsiteY304" fmla="*/ 1485265 h 1564743"/>
                  <a:gd name="connsiteX305" fmla="*/ 30521 w 978065"/>
                  <a:gd name="connsiteY305" fmla="*/ 1482090 h 1564743"/>
                  <a:gd name="connsiteX306" fmla="*/ 52746 w 978065"/>
                  <a:gd name="connsiteY306" fmla="*/ 1525270 h 1564743"/>
                  <a:gd name="connsiteX307" fmla="*/ 59731 w 978065"/>
                  <a:gd name="connsiteY307" fmla="*/ 1517650 h 1564743"/>
                  <a:gd name="connsiteX308" fmla="*/ 71161 w 978065"/>
                  <a:gd name="connsiteY308" fmla="*/ 1501775 h 1564743"/>
                  <a:gd name="connsiteX309" fmla="*/ 81956 w 978065"/>
                  <a:gd name="connsiteY309" fmla="*/ 1495425 h 1564743"/>
                  <a:gd name="connsiteX310" fmla="*/ 85131 w 978065"/>
                  <a:gd name="connsiteY310" fmla="*/ 1499870 h 1564743"/>
                  <a:gd name="connsiteX311" fmla="*/ 96561 w 978065"/>
                  <a:gd name="connsiteY311" fmla="*/ 1490345 h 1564743"/>
                  <a:gd name="connsiteX312" fmla="*/ 115611 w 978065"/>
                  <a:gd name="connsiteY312" fmla="*/ 1489710 h 1564743"/>
                  <a:gd name="connsiteX313" fmla="*/ 127041 w 978065"/>
                  <a:gd name="connsiteY313" fmla="*/ 1473835 h 1564743"/>
                  <a:gd name="connsiteX314" fmla="*/ 152441 w 978065"/>
                  <a:gd name="connsiteY314" fmla="*/ 1482725 h 1564743"/>
                  <a:gd name="connsiteX315" fmla="*/ 183556 w 978065"/>
                  <a:gd name="connsiteY315" fmla="*/ 1488440 h 1564743"/>
                  <a:gd name="connsiteX316" fmla="*/ 187366 w 978065"/>
                  <a:gd name="connsiteY316" fmla="*/ 1496060 h 1564743"/>
                  <a:gd name="connsiteX317" fmla="*/ 198161 w 978065"/>
                  <a:gd name="connsiteY317" fmla="*/ 1497965 h 1564743"/>
                  <a:gd name="connsiteX318" fmla="*/ 198161 w 978065"/>
                  <a:gd name="connsiteY318" fmla="*/ 1497965 h 1564743"/>
                  <a:gd name="connsiteX319" fmla="*/ 198796 w 978065"/>
                  <a:gd name="connsiteY319" fmla="*/ 1499235 h 1564743"/>
                  <a:gd name="connsiteX320" fmla="*/ 247056 w 978065"/>
                  <a:gd name="connsiteY320" fmla="*/ 1533525 h 1564743"/>
                  <a:gd name="connsiteX321" fmla="*/ 253406 w 978065"/>
                  <a:gd name="connsiteY321" fmla="*/ 1518920 h 1564743"/>
                  <a:gd name="connsiteX322" fmla="*/ 274996 w 978065"/>
                  <a:gd name="connsiteY322" fmla="*/ 1509395 h 1564743"/>
                  <a:gd name="connsiteX323" fmla="*/ 269916 w 978065"/>
                  <a:gd name="connsiteY323" fmla="*/ 1497965 h 1564743"/>
                  <a:gd name="connsiteX324" fmla="*/ 279441 w 978065"/>
                  <a:gd name="connsiteY324" fmla="*/ 1494155 h 1564743"/>
                  <a:gd name="connsiteX325" fmla="*/ 292141 w 978065"/>
                  <a:gd name="connsiteY325" fmla="*/ 1458595 h 1564743"/>
                  <a:gd name="connsiteX326" fmla="*/ 299761 w 978065"/>
                  <a:gd name="connsiteY326" fmla="*/ 1473835 h 1564743"/>
                  <a:gd name="connsiteX327" fmla="*/ 321351 w 978065"/>
                  <a:gd name="connsiteY327" fmla="*/ 1464310 h 1564743"/>
                  <a:gd name="connsiteX328" fmla="*/ 351196 w 978065"/>
                  <a:gd name="connsiteY328" fmla="*/ 1470025 h 1564743"/>
                  <a:gd name="connsiteX329" fmla="*/ 393741 w 978065"/>
                  <a:gd name="connsiteY329" fmla="*/ 1497330 h 1564743"/>
                  <a:gd name="connsiteX330" fmla="*/ 403901 w 978065"/>
                  <a:gd name="connsiteY330" fmla="*/ 1511300 h 1564743"/>
                  <a:gd name="connsiteX331" fmla="*/ 401996 w 978065"/>
                  <a:gd name="connsiteY331" fmla="*/ 1518920 h 1564743"/>
                  <a:gd name="connsiteX332" fmla="*/ 413426 w 978065"/>
                  <a:gd name="connsiteY332" fmla="*/ 1501140 h 1564743"/>
                  <a:gd name="connsiteX333" fmla="*/ 462956 w 978065"/>
                  <a:gd name="connsiteY333" fmla="*/ 1524635 h 1564743"/>
                  <a:gd name="connsiteX334" fmla="*/ 457876 w 978065"/>
                  <a:gd name="connsiteY334" fmla="*/ 1497330 h 1564743"/>
                  <a:gd name="connsiteX335" fmla="*/ 463591 w 978065"/>
                  <a:gd name="connsiteY335" fmla="*/ 1499235 h 1564743"/>
                  <a:gd name="connsiteX336" fmla="*/ 469306 w 978065"/>
                  <a:gd name="connsiteY336" fmla="*/ 1501140 h 1564743"/>
                  <a:gd name="connsiteX337" fmla="*/ 469306 w 978065"/>
                  <a:gd name="connsiteY337" fmla="*/ 1507490 h 1564743"/>
                  <a:gd name="connsiteX338" fmla="*/ 478831 w 978065"/>
                  <a:gd name="connsiteY338" fmla="*/ 1503680 h 1564743"/>
                  <a:gd name="connsiteX339" fmla="*/ 492801 w 978065"/>
                  <a:gd name="connsiteY339" fmla="*/ 1504315 h 1564743"/>
                  <a:gd name="connsiteX340" fmla="*/ 515026 w 978065"/>
                  <a:gd name="connsiteY340" fmla="*/ 1513840 h 1564743"/>
                  <a:gd name="connsiteX341" fmla="*/ 548681 w 978065"/>
                  <a:gd name="connsiteY341" fmla="*/ 1503680 h 1564743"/>
                  <a:gd name="connsiteX342" fmla="*/ 534711 w 978065"/>
                  <a:gd name="connsiteY342" fmla="*/ 1480185 h 1564743"/>
                  <a:gd name="connsiteX343" fmla="*/ 544871 w 978065"/>
                  <a:gd name="connsiteY343" fmla="*/ 1489075 h 1564743"/>
                  <a:gd name="connsiteX344" fmla="*/ 565191 w 978065"/>
                  <a:gd name="connsiteY344" fmla="*/ 1513840 h 1564743"/>
                  <a:gd name="connsiteX345" fmla="*/ 575986 w 978065"/>
                  <a:gd name="connsiteY345" fmla="*/ 1503680 h 1564743"/>
                  <a:gd name="connsiteX346" fmla="*/ 581066 w 978065"/>
                  <a:gd name="connsiteY346" fmla="*/ 1508125 h 1564743"/>
                  <a:gd name="connsiteX347" fmla="*/ 596306 w 978065"/>
                  <a:gd name="connsiteY347" fmla="*/ 1511935 h 1564743"/>
                  <a:gd name="connsiteX348" fmla="*/ 610276 w 978065"/>
                  <a:gd name="connsiteY348" fmla="*/ 1528445 h 1564743"/>
                  <a:gd name="connsiteX349" fmla="*/ 611546 w 978065"/>
                  <a:gd name="connsiteY349" fmla="*/ 1532255 h 1564743"/>
                  <a:gd name="connsiteX350" fmla="*/ 676951 w 978065"/>
                  <a:gd name="connsiteY350" fmla="*/ 1533525 h 1564743"/>
                  <a:gd name="connsiteX351" fmla="*/ 722671 w 978065"/>
                  <a:gd name="connsiteY351" fmla="*/ 1564640 h 1564743"/>
                  <a:gd name="connsiteX352" fmla="*/ 741721 w 978065"/>
                  <a:gd name="connsiteY352" fmla="*/ 1553210 h 1564743"/>
                  <a:gd name="connsiteX353" fmla="*/ 778551 w 978065"/>
                  <a:gd name="connsiteY353" fmla="*/ 1552575 h 1564743"/>
                  <a:gd name="connsiteX354" fmla="*/ 796966 w 978065"/>
                  <a:gd name="connsiteY354" fmla="*/ 1544320 h 1564743"/>
                  <a:gd name="connsiteX355" fmla="*/ 810301 w 978065"/>
                  <a:gd name="connsiteY355" fmla="*/ 1549400 h 1564743"/>
                  <a:gd name="connsiteX356" fmla="*/ 828081 w 978065"/>
                  <a:gd name="connsiteY356" fmla="*/ 1532255 h 1564743"/>
                  <a:gd name="connsiteX357" fmla="*/ 880151 w 978065"/>
                  <a:gd name="connsiteY357" fmla="*/ 1509395 h 1564743"/>
                  <a:gd name="connsiteX358" fmla="*/ 880151 w 978065"/>
                  <a:gd name="connsiteY358" fmla="*/ 1503045 h 1564743"/>
                  <a:gd name="connsiteX359" fmla="*/ 880151 w 978065"/>
                  <a:gd name="connsiteY359" fmla="*/ 1496695 h 1564743"/>
                  <a:gd name="connsiteX360" fmla="*/ 880151 w 978065"/>
                  <a:gd name="connsiteY360" fmla="*/ 1490345 h 1564743"/>
                  <a:gd name="connsiteX361" fmla="*/ 891581 w 978065"/>
                  <a:gd name="connsiteY361" fmla="*/ 1477010 h 1564743"/>
                  <a:gd name="connsiteX362" fmla="*/ 882691 w 978065"/>
                  <a:gd name="connsiteY362" fmla="*/ 1475740 h 1564743"/>
                  <a:gd name="connsiteX363" fmla="*/ 873801 w 978065"/>
                  <a:gd name="connsiteY363" fmla="*/ 1474470 h 1564743"/>
                  <a:gd name="connsiteX364" fmla="*/ 816016 w 978065"/>
                  <a:gd name="connsiteY364" fmla="*/ 1464945 h 1564743"/>
                  <a:gd name="connsiteX365" fmla="*/ 831256 w 978065"/>
                  <a:gd name="connsiteY365" fmla="*/ 1463675 h 1564743"/>
                  <a:gd name="connsiteX366" fmla="*/ 795696 w 978065"/>
                  <a:gd name="connsiteY366" fmla="*/ 1456690 h 1564743"/>
                  <a:gd name="connsiteX367" fmla="*/ 789346 w 978065"/>
                  <a:gd name="connsiteY367" fmla="*/ 1449070 h 1564743"/>
                  <a:gd name="connsiteX368" fmla="*/ 811571 w 978065"/>
                  <a:gd name="connsiteY368" fmla="*/ 1448435 h 1564743"/>
                  <a:gd name="connsiteX369" fmla="*/ 771566 w 978065"/>
                  <a:gd name="connsiteY369" fmla="*/ 1438275 h 1564743"/>
                  <a:gd name="connsiteX370" fmla="*/ 836337 w 978065"/>
                  <a:gd name="connsiteY370" fmla="*/ 1429385 h 1564743"/>
                  <a:gd name="connsiteX371" fmla="*/ 829351 w 978065"/>
                  <a:gd name="connsiteY371" fmla="*/ 1416685 h 1564743"/>
                  <a:gd name="connsiteX372" fmla="*/ 842687 w 978065"/>
                  <a:gd name="connsiteY372" fmla="*/ 1419860 h 1564743"/>
                  <a:gd name="connsiteX373" fmla="*/ 849037 w 978065"/>
                  <a:gd name="connsiteY373" fmla="*/ 1402080 h 1564743"/>
                  <a:gd name="connsiteX374" fmla="*/ 825541 w 978065"/>
                  <a:gd name="connsiteY374" fmla="*/ 1399540 h 1564743"/>
                  <a:gd name="connsiteX375" fmla="*/ 822366 w 978065"/>
                  <a:gd name="connsiteY375" fmla="*/ 1395730 h 1564743"/>
                  <a:gd name="connsiteX376" fmla="*/ 892216 w 978065"/>
                  <a:gd name="connsiteY376" fmla="*/ 1390015 h 1564743"/>
                  <a:gd name="connsiteX377" fmla="*/ 894756 w 978065"/>
                  <a:gd name="connsiteY377" fmla="*/ 1387475 h 1564743"/>
                  <a:gd name="connsiteX378" fmla="*/ 883326 w 978065"/>
                  <a:gd name="connsiteY378" fmla="*/ 1384935 h 1564743"/>
                  <a:gd name="connsiteX379" fmla="*/ 896662 w 978065"/>
                  <a:gd name="connsiteY379" fmla="*/ 1372235 h 1564743"/>
                  <a:gd name="connsiteX380" fmla="*/ 898566 w 978065"/>
                  <a:gd name="connsiteY380" fmla="*/ 1369695 h 1564743"/>
                  <a:gd name="connsiteX381" fmla="*/ 901741 w 978065"/>
                  <a:gd name="connsiteY381" fmla="*/ 1376680 h 1564743"/>
                  <a:gd name="connsiteX382" fmla="*/ 922062 w 978065"/>
                  <a:gd name="connsiteY382" fmla="*/ 1358900 h 1564743"/>
                  <a:gd name="connsiteX383" fmla="*/ 936666 w 978065"/>
                  <a:gd name="connsiteY383" fmla="*/ 1355725 h 1564743"/>
                  <a:gd name="connsiteX384" fmla="*/ 950001 w 978065"/>
                  <a:gd name="connsiteY384" fmla="*/ 1323975 h 1564743"/>
                  <a:gd name="connsiteX385" fmla="*/ 975401 w 978065"/>
                  <a:gd name="connsiteY385" fmla="*/ 1240790 h 1564743"/>
                  <a:gd name="connsiteX386" fmla="*/ 960796 w 978065"/>
                  <a:gd name="connsiteY386" fmla="*/ 1214120 h 1564743"/>
                  <a:gd name="connsiteX387" fmla="*/ 647106 w 978065"/>
                  <a:gd name="connsiteY387" fmla="*/ 440055 h 1564743"/>
                  <a:gd name="connsiteX388" fmla="*/ 666156 w 978065"/>
                  <a:gd name="connsiteY388" fmla="*/ 445135 h 1564743"/>
                  <a:gd name="connsiteX389" fmla="*/ 662346 w 978065"/>
                  <a:gd name="connsiteY389" fmla="*/ 444500 h 1564743"/>
                  <a:gd name="connsiteX390" fmla="*/ 645837 w 978065"/>
                  <a:gd name="connsiteY390" fmla="*/ 447675 h 1564743"/>
                  <a:gd name="connsiteX391" fmla="*/ 629962 w 978065"/>
                  <a:gd name="connsiteY391" fmla="*/ 447675 h 1564743"/>
                  <a:gd name="connsiteX392" fmla="*/ 647106 w 978065"/>
                  <a:gd name="connsiteY392" fmla="*/ 440055 h 1564743"/>
                  <a:gd name="connsiteX393" fmla="*/ 618531 w 978065"/>
                  <a:gd name="connsiteY393" fmla="*/ 447040 h 1564743"/>
                  <a:gd name="connsiteX394" fmla="*/ 615356 w 978065"/>
                  <a:gd name="connsiteY394" fmla="*/ 446405 h 1564743"/>
                  <a:gd name="connsiteX395" fmla="*/ 618531 w 978065"/>
                  <a:gd name="connsiteY395" fmla="*/ 447040 h 1564743"/>
                  <a:gd name="connsiteX396" fmla="*/ 586781 w 978065"/>
                  <a:gd name="connsiteY396" fmla="*/ 185420 h 1564743"/>
                  <a:gd name="connsiteX397" fmla="*/ 608371 w 978065"/>
                  <a:gd name="connsiteY397" fmla="*/ 186055 h 1564743"/>
                  <a:gd name="connsiteX398" fmla="*/ 614721 w 978065"/>
                  <a:gd name="connsiteY398" fmla="*/ 194945 h 1564743"/>
                  <a:gd name="connsiteX399" fmla="*/ 575351 w 978065"/>
                  <a:gd name="connsiteY399" fmla="*/ 198755 h 1564743"/>
                  <a:gd name="connsiteX400" fmla="*/ 586781 w 978065"/>
                  <a:gd name="connsiteY400" fmla="*/ 185420 h 1564743"/>
                  <a:gd name="connsiteX401" fmla="*/ 453431 w 978065"/>
                  <a:gd name="connsiteY401" fmla="*/ 198755 h 1564743"/>
                  <a:gd name="connsiteX402" fmla="*/ 443271 w 978065"/>
                  <a:gd name="connsiteY402" fmla="*/ 201930 h 1564743"/>
                  <a:gd name="connsiteX403" fmla="*/ 453431 w 978065"/>
                  <a:gd name="connsiteY403" fmla="*/ 197485 h 1564743"/>
                  <a:gd name="connsiteX404" fmla="*/ 453431 w 978065"/>
                  <a:gd name="connsiteY404" fmla="*/ 198755 h 1564743"/>
                  <a:gd name="connsiteX405" fmla="*/ 393106 w 978065"/>
                  <a:gd name="connsiteY405" fmla="*/ 316230 h 1564743"/>
                  <a:gd name="connsiteX406" fmla="*/ 399456 w 978065"/>
                  <a:gd name="connsiteY406" fmla="*/ 318135 h 1564743"/>
                  <a:gd name="connsiteX407" fmla="*/ 405171 w 978065"/>
                  <a:gd name="connsiteY407" fmla="*/ 320040 h 1564743"/>
                  <a:gd name="connsiteX408" fmla="*/ 393106 w 978065"/>
                  <a:gd name="connsiteY408" fmla="*/ 316230 h 1564743"/>
                  <a:gd name="connsiteX409" fmla="*/ 495341 w 978065"/>
                  <a:gd name="connsiteY409" fmla="*/ 1000125 h 1564743"/>
                  <a:gd name="connsiteX410" fmla="*/ 492801 w 978065"/>
                  <a:gd name="connsiteY410" fmla="*/ 987425 h 1564743"/>
                  <a:gd name="connsiteX411" fmla="*/ 501691 w 978065"/>
                  <a:gd name="connsiteY411" fmla="*/ 998855 h 1564743"/>
                  <a:gd name="connsiteX412" fmla="*/ 518201 w 978065"/>
                  <a:gd name="connsiteY412" fmla="*/ 1003935 h 1564743"/>
                  <a:gd name="connsiteX413" fmla="*/ 495341 w 978065"/>
                  <a:gd name="connsiteY413" fmla="*/ 1000125 h 1564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</a:cxnLst>
                <a:rect l="l" t="t" r="r" b="b"/>
                <a:pathLst>
                  <a:path w="978065" h="1564743">
                    <a:moveTo>
                      <a:pt x="960796" y="1214120"/>
                    </a:moveTo>
                    <a:cubicBezTo>
                      <a:pt x="918887" y="1163955"/>
                      <a:pt x="888406" y="1190625"/>
                      <a:pt x="861737" y="1166495"/>
                    </a:cubicBezTo>
                    <a:cubicBezTo>
                      <a:pt x="856656" y="1161415"/>
                      <a:pt x="834431" y="1198245"/>
                      <a:pt x="834431" y="1198245"/>
                    </a:cubicBezTo>
                    <a:cubicBezTo>
                      <a:pt x="829351" y="1193800"/>
                      <a:pt x="810301" y="1170305"/>
                      <a:pt x="810301" y="1169670"/>
                    </a:cubicBezTo>
                    <a:cubicBezTo>
                      <a:pt x="809031" y="1169035"/>
                      <a:pt x="796966" y="1167130"/>
                      <a:pt x="797601" y="1166495"/>
                    </a:cubicBezTo>
                    <a:cubicBezTo>
                      <a:pt x="798237" y="1159510"/>
                      <a:pt x="838876" y="1144270"/>
                      <a:pt x="843956" y="1139825"/>
                    </a:cubicBezTo>
                    <a:cubicBezTo>
                      <a:pt x="857926" y="1125855"/>
                      <a:pt x="850941" y="1078865"/>
                      <a:pt x="841416" y="1065530"/>
                    </a:cubicBezTo>
                    <a:cubicBezTo>
                      <a:pt x="836971" y="1059815"/>
                      <a:pt x="803316" y="1010920"/>
                      <a:pt x="802681" y="1010920"/>
                    </a:cubicBezTo>
                    <a:cubicBezTo>
                      <a:pt x="794426" y="1007110"/>
                      <a:pt x="783631" y="1012190"/>
                      <a:pt x="775376" y="1010285"/>
                    </a:cubicBezTo>
                    <a:cubicBezTo>
                      <a:pt x="768391" y="1008380"/>
                      <a:pt x="772201" y="1001395"/>
                      <a:pt x="762676" y="1002030"/>
                    </a:cubicBezTo>
                    <a:cubicBezTo>
                      <a:pt x="760137" y="1002030"/>
                      <a:pt x="755056" y="1000125"/>
                      <a:pt x="756962" y="998855"/>
                    </a:cubicBezTo>
                    <a:cubicBezTo>
                      <a:pt x="762676" y="993140"/>
                      <a:pt x="782996" y="1007110"/>
                      <a:pt x="789981" y="1007745"/>
                    </a:cubicBezTo>
                    <a:cubicBezTo>
                      <a:pt x="795696" y="1007745"/>
                      <a:pt x="800776" y="1003935"/>
                      <a:pt x="805856" y="1005205"/>
                    </a:cubicBezTo>
                    <a:cubicBezTo>
                      <a:pt x="814746" y="1007745"/>
                      <a:pt x="814112" y="1029970"/>
                      <a:pt x="824271" y="1032510"/>
                    </a:cubicBezTo>
                    <a:cubicBezTo>
                      <a:pt x="837606" y="1035685"/>
                      <a:pt x="827446" y="1027430"/>
                      <a:pt x="837606" y="1032510"/>
                    </a:cubicBezTo>
                    <a:cubicBezTo>
                      <a:pt x="841416" y="1034415"/>
                      <a:pt x="841416" y="1047115"/>
                      <a:pt x="844591" y="1043940"/>
                    </a:cubicBezTo>
                    <a:cubicBezTo>
                      <a:pt x="853481" y="1035050"/>
                      <a:pt x="821731" y="974090"/>
                      <a:pt x="826176" y="956310"/>
                    </a:cubicBezTo>
                    <a:cubicBezTo>
                      <a:pt x="828081" y="948690"/>
                      <a:pt x="845226" y="949960"/>
                      <a:pt x="845226" y="941705"/>
                    </a:cubicBezTo>
                    <a:cubicBezTo>
                      <a:pt x="845226" y="941070"/>
                      <a:pt x="824271" y="916940"/>
                      <a:pt x="820462" y="909955"/>
                    </a:cubicBezTo>
                    <a:cubicBezTo>
                      <a:pt x="815381" y="899160"/>
                      <a:pt x="815381" y="880745"/>
                      <a:pt x="813476" y="869950"/>
                    </a:cubicBezTo>
                    <a:cubicBezTo>
                      <a:pt x="809666" y="848360"/>
                      <a:pt x="764581" y="828040"/>
                      <a:pt x="749341" y="824230"/>
                    </a:cubicBezTo>
                    <a:cubicBezTo>
                      <a:pt x="743626" y="822325"/>
                      <a:pt x="756962" y="812800"/>
                      <a:pt x="755691" y="807085"/>
                    </a:cubicBezTo>
                    <a:cubicBezTo>
                      <a:pt x="755056" y="802640"/>
                      <a:pt x="744896" y="796290"/>
                      <a:pt x="744896" y="777240"/>
                    </a:cubicBezTo>
                    <a:cubicBezTo>
                      <a:pt x="744896" y="770255"/>
                      <a:pt x="749341" y="760095"/>
                      <a:pt x="749341" y="754380"/>
                    </a:cubicBezTo>
                    <a:cubicBezTo>
                      <a:pt x="748071" y="734695"/>
                      <a:pt x="737276" y="713105"/>
                      <a:pt x="741721" y="691515"/>
                    </a:cubicBezTo>
                    <a:cubicBezTo>
                      <a:pt x="745531" y="674370"/>
                      <a:pt x="752516" y="654685"/>
                      <a:pt x="749341" y="636270"/>
                    </a:cubicBezTo>
                    <a:cubicBezTo>
                      <a:pt x="748706" y="633730"/>
                      <a:pt x="737912" y="624840"/>
                      <a:pt x="732831" y="622300"/>
                    </a:cubicBezTo>
                    <a:cubicBezTo>
                      <a:pt x="718226" y="613410"/>
                      <a:pt x="721401" y="576580"/>
                      <a:pt x="713146" y="565785"/>
                    </a:cubicBezTo>
                    <a:cubicBezTo>
                      <a:pt x="704256" y="553720"/>
                      <a:pt x="682031" y="548005"/>
                      <a:pt x="673141" y="535305"/>
                    </a:cubicBezTo>
                    <a:cubicBezTo>
                      <a:pt x="671237" y="532765"/>
                      <a:pt x="671871" y="523875"/>
                      <a:pt x="668062" y="520700"/>
                    </a:cubicBezTo>
                    <a:cubicBezTo>
                      <a:pt x="666156" y="518795"/>
                      <a:pt x="662981" y="519430"/>
                      <a:pt x="660441" y="518160"/>
                    </a:cubicBezTo>
                    <a:cubicBezTo>
                      <a:pt x="642662" y="513080"/>
                      <a:pt x="649646" y="527685"/>
                      <a:pt x="636946" y="530860"/>
                    </a:cubicBezTo>
                    <a:cubicBezTo>
                      <a:pt x="618531" y="535305"/>
                      <a:pt x="591226" y="512445"/>
                      <a:pt x="575351" y="506095"/>
                    </a:cubicBezTo>
                    <a:cubicBezTo>
                      <a:pt x="570906" y="504190"/>
                      <a:pt x="559476" y="504190"/>
                      <a:pt x="558841" y="497840"/>
                    </a:cubicBezTo>
                    <a:cubicBezTo>
                      <a:pt x="557571" y="481965"/>
                      <a:pt x="583606" y="505460"/>
                      <a:pt x="588051" y="506730"/>
                    </a:cubicBezTo>
                    <a:cubicBezTo>
                      <a:pt x="618531" y="513080"/>
                      <a:pt x="617262" y="490855"/>
                      <a:pt x="642026" y="487680"/>
                    </a:cubicBezTo>
                    <a:cubicBezTo>
                      <a:pt x="655996" y="485775"/>
                      <a:pt x="656631" y="500380"/>
                      <a:pt x="678221" y="490220"/>
                    </a:cubicBezTo>
                    <a:cubicBezTo>
                      <a:pt x="678856" y="490220"/>
                      <a:pt x="679491" y="490220"/>
                      <a:pt x="680126" y="489585"/>
                    </a:cubicBezTo>
                    <a:cubicBezTo>
                      <a:pt x="692191" y="469900"/>
                      <a:pt x="660441" y="475615"/>
                      <a:pt x="664251" y="462280"/>
                    </a:cubicBezTo>
                    <a:cubicBezTo>
                      <a:pt x="665521" y="457200"/>
                      <a:pt x="673776" y="449580"/>
                      <a:pt x="666791" y="447040"/>
                    </a:cubicBezTo>
                    <a:cubicBezTo>
                      <a:pt x="671237" y="448310"/>
                      <a:pt x="675681" y="448945"/>
                      <a:pt x="679491" y="447675"/>
                    </a:cubicBezTo>
                    <a:cubicBezTo>
                      <a:pt x="694096" y="442595"/>
                      <a:pt x="715687" y="427355"/>
                      <a:pt x="722671" y="418465"/>
                    </a:cubicBezTo>
                    <a:cubicBezTo>
                      <a:pt x="724576" y="416560"/>
                      <a:pt x="723941" y="407035"/>
                      <a:pt x="728387" y="404495"/>
                    </a:cubicBezTo>
                    <a:cubicBezTo>
                      <a:pt x="730926" y="402590"/>
                      <a:pt x="740451" y="402590"/>
                      <a:pt x="744262" y="399415"/>
                    </a:cubicBezTo>
                    <a:cubicBezTo>
                      <a:pt x="749976" y="394970"/>
                      <a:pt x="778551" y="358775"/>
                      <a:pt x="781091" y="352425"/>
                    </a:cubicBezTo>
                    <a:cubicBezTo>
                      <a:pt x="784266" y="344805"/>
                      <a:pt x="784901" y="334645"/>
                      <a:pt x="791887" y="327025"/>
                    </a:cubicBezTo>
                    <a:cubicBezTo>
                      <a:pt x="802046" y="316230"/>
                      <a:pt x="826812" y="306705"/>
                      <a:pt x="828716" y="292735"/>
                    </a:cubicBezTo>
                    <a:cubicBezTo>
                      <a:pt x="829987" y="285115"/>
                      <a:pt x="828081" y="264795"/>
                      <a:pt x="821731" y="259080"/>
                    </a:cubicBezTo>
                    <a:cubicBezTo>
                      <a:pt x="813476" y="252095"/>
                      <a:pt x="805856" y="253365"/>
                      <a:pt x="795062" y="251460"/>
                    </a:cubicBezTo>
                    <a:cubicBezTo>
                      <a:pt x="774106" y="248285"/>
                      <a:pt x="749341" y="231775"/>
                      <a:pt x="730291" y="226695"/>
                    </a:cubicBezTo>
                    <a:cubicBezTo>
                      <a:pt x="724576" y="224790"/>
                      <a:pt x="718226" y="229235"/>
                      <a:pt x="711876" y="227965"/>
                    </a:cubicBezTo>
                    <a:cubicBezTo>
                      <a:pt x="701716" y="225425"/>
                      <a:pt x="693462" y="213360"/>
                      <a:pt x="683301" y="210185"/>
                    </a:cubicBezTo>
                    <a:cubicBezTo>
                      <a:pt x="672506" y="206375"/>
                      <a:pt x="655996" y="210185"/>
                      <a:pt x="645201" y="211455"/>
                    </a:cubicBezTo>
                    <a:cubicBezTo>
                      <a:pt x="629326" y="213360"/>
                      <a:pt x="582336" y="223520"/>
                      <a:pt x="581066" y="220345"/>
                    </a:cubicBezTo>
                    <a:cubicBezTo>
                      <a:pt x="580431" y="218440"/>
                      <a:pt x="586146" y="217805"/>
                      <a:pt x="586146" y="215265"/>
                    </a:cubicBezTo>
                    <a:cubicBezTo>
                      <a:pt x="586146" y="213360"/>
                      <a:pt x="580431" y="211455"/>
                      <a:pt x="582336" y="210820"/>
                    </a:cubicBezTo>
                    <a:cubicBezTo>
                      <a:pt x="589956" y="207645"/>
                      <a:pt x="609641" y="215900"/>
                      <a:pt x="615356" y="198755"/>
                    </a:cubicBezTo>
                    <a:cubicBezTo>
                      <a:pt x="615356" y="198120"/>
                      <a:pt x="615356" y="197485"/>
                      <a:pt x="615356" y="196850"/>
                    </a:cubicBezTo>
                    <a:cubicBezTo>
                      <a:pt x="615991" y="196850"/>
                      <a:pt x="616626" y="196850"/>
                      <a:pt x="617896" y="196850"/>
                    </a:cubicBezTo>
                    <a:cubicBezTo>
                      <a:pt x="624881" y="194945"/>
                      <a:pt x="645201" y="180340"/>
                      <a:pt x="648376" y="173990"/>
                    </a:cubicBezTo>
                    <a:cubicBezTo>
                      <a:pt x="652187" y="167005"/>
                      <a:pt x="629962" y="183515"/>
                      <a:pt x="627421" y="177165"/>
                    </a:cubicBezTo>
                    <a:cubicBezTo>
                      <a:pt x="626787" y="175260"/>
                      <a:pt x="630596" y="173990"/>
                      <a:pt x="630596" y="172085"/>
                    </a:cubicBezTo>
                    <a:cubicBezTo>
                      <a:pt x="630596" y="170815"/>
                      <a:pt x="628691" y="170815"/>
                      <a:pt x="627421" y="170815"/>
                    </a:cubicBezTo>
                    <a:cubicBezTo>
                      <a:pt x="624246" y="170815"/>
                      <a:pt x="621071" y="172085"/>
                      <a:pt x="618531" y="171450"/>
                    </a:cubicBezTo>
                    <a:cubicBezTo>
                      <a:pt x="617262" y="171450"/>
                      <a:pt x="603291" y="161290"/>
                      <a:pt x="605831" y="161290"/>
                    </a:cubicBezTo>
                    <a:cubicBezTo>
                      <a:pt x="608371" y="160655"/>
                      <a:pt x="610911" y="163830"/>
                      <a:pt x="614087" y="163830"/>
                    </a:cubicBezTo>
                    <a:cubicBezTo>
                      <a:pt x="617896" y="163830"/>
                      <a:pt x="621706" y="165735"/>
                      <a:pt x="624881" y="163830"/>
                    </a:cubicBezTo>
                    <a:cubicBezTo>
                      <a:pt x="624881" y="163830"/>
                      <a:pt x="632501" y="150495"/>
                      <a:pt x="632501" y="150495"/>
                    </a:cubicBezTo>
                    <a:cubicBezTo>
                      <a:pt x="637581" y="146685"/>
                      <a:pt x="647741" y="144780"/>
                      <a:pt x="653456" y="140970"/>
                    </a:cubicBezTo>
                    <a:cubicBezTo>
                      <a:pt x="669331" y="130810"/>
                      <a:pt x="747437" y="107950"/>
                      <a:pt x="749341" y="93980"/>
                    </a:cubicBezTo>
                    <a:cubicBezTo>
                      <a:pt x="750612" y="87630"/>
                      <a:pt x="742356" y="86995"/>
                      <a:pt x="744896" y="80010"/>
                    </a:cubicBezTo>
                    <a:cubicBezTo>
                      <a:pt x="746166" y="76835"/>
                      <a:pt x="767756" y="59690"/>
                      <a:pt x="762041" y="56515"/>
                    </a:cubicBezTo>
                    <a:cubicBezTo>
                      <a:pt x="755056" y="52705"/>
                      <a:pt x="736641" y="45720"/>
                      <a:pt x="730291" y="43815"/>
                    </a:cubicBezTo>
                    <a:cubicBezTo>
                      <a:pt x="728387" y="43180"/>
                      <a:pt x="724576" y="43180"/>
                      <a:pt x="724576" y="45085"/>
                    </a:cubicBezTo>
                    <a:cubicBezTo>
                      <a:pt x="723941" y="48260"/>
                      <a:pt x="730291" y="55245"/>
                      <a:pt x="727116" y="55245"/>
                    </a:cubicBezTo>
                    <a:cubicBezTo>
                      <a:pt x="715687" y="54610"/>
                      <a:pt x="709337" y="42545"/>
                      <a:pt x="698541" y="43815"/>
                    </a:cubicBezTo>
                    <a:cubicBezTo>
                      <a:pt x="691556" y="44450"/>
                      <a:pt x="667426" y="53340"/>
                      <a:pt x="661712" y="41910"/>
                    </a:cubicBezTo>
                    <a:cubicBezTo>
                      <a:pt x="661076" y="40005"/>
                      <a:pt x="664887" y="37465"/>
                      <a:pt x="663616" y="36195"/>
                    </a:cubicBezTo>
                    <a:cubicBezTo>
                      <a:pt x="661076" y="33655"/>
                      <a:pt x="659806" y="43815"/>
                      <a:pt x="655996" y="43180"/>
                    </a:cubicBezTo>
                    <a:cubicBezTo>
                      <a:pt x="653456" y="42545"/>
                      <a:pt x="627421" y="36830"/>
                      <a:pt x="626151" y="36830"/>
                    </a:cubicBezTo>
                    <a:cubicBezTo>
                      <a:pt x="626151" y="36830"/>
                      <a:pt x="615356" y="43815"/>
                      <a:pt x="615356" y="43815"/>
                    </a:cubicBezTo>
                    <a:cubicBezTo>
                      <a:pt x="612816" y="40640"/>
                      <a:pt x="622341" y="35560"/>
                      <a:pt x="620437" y="31750"/>
                    </a:cubicBezTo>
                    <a:cubicBezTo>
                      <a:pt x="612816" y="15240"/>
                      <a:pt x="603291" y="26035"/>
                      <a:pt x="596306" y="30480"/>
                    </a:cubicBezTo>
                    <a:cubicBezTo>
                      <a:pt x="592496" y="32385"/>
                      <a:pt x="584876" y="41275"/>
                      <a:pt x="586781" y="37465"/>
                    </a:cubicBezTo>
                    <a:cubicBezTo>
                      <a:pt x="589956" y="31115"/>
                      <a:pt x="591861" y="33020"/>
                      <a:pt x="597576" y="27305"/>
                    </a:cubicBezTo>
                    <a:cubicBezTo>
                      <a:pt x="603291" y="21590"/>
                      <a:pt x="577891" y="11430"/>
                      <a:pt x="570906" y="0"/>
                    </a:cubicBezTo>
                    <a:cubicBezTo>
                      <a:pt x="570906" y="0"/>
                      <a:pt x="569636" y="2540"/>
                      <a:pt x="569001" y="3175"/>
                    </a:cubicBezTo>
                    <a:cubicBezTo>
                      <a:pt x="564556" y="10795"/>
                      <a:pt x="556301" y="11430"/>
                      <a:pt x="553126" y="16510"/>
                    </a:cubicBezTo>
                    <a:cubicBezTo>
                      <a:pt x="549316" y="22225"/>
                      <a:pt x="566461" y="33020"/>
                      <a:pt x="561381" y="34925"/>
                    </a:cubicBezTo>
                    <a:cubicBezTo>
                      <a:pt x="553761" y="38100"/>
                      <a:pt x="559476" y="28575"/>
                      <a:pt x="552491" y="34925"/>
                    </a:cubicBezTo>
                    <a:cubicBezTo>
                      <a:pt x="550586" y="36830"/>
                      <a:pt x="556301" y="41275"/>
                      <a:pt x="553761" y="41910"/>
                    </a:cubicBezTo>
                    <a:cubicBezTo>
                      <a:pt x="549951" y="42545"/>
                      <a:pt x="548681" y="34925"/>
                      <a:pt x="544871" y="36195"/>
                    </a:cubicBezTo>
                    <a:cubicBezTo>
                      <a:pt x="536616" y="38735"/>
                      <a:pt x="537886" y="52705"/>
                      <a:pt x="541696" y="60325"/>
                    </a:cubicBezTo>
                    <a:cubicBezTo>
                      <a:pt x="541061" y="60325"/>
                      <a:pt x="541061" y="60325"/>
                      <a:pt x="541061" y="60325"/>
                    </a:cubicBezTo>
                    <a:cubicBezTo>
                      <a:pt x="535346" y="59690"/>
                      <a:pt x="527091" y="65405"/>
                      <a:pt x="520741" y="62865"/>
                    </a:cubicBezTo>
                    <a:cubicBezTo>
                      <a:pt x="515661" y="61595"/>
                      <a:pt x="517566" y="55245"/>
                      <a:pt x="513121" y="53975"/>
                    </a:cubicBezTo>
                    <a:cubicBezTo>
                      <a:pt x="507406" y="52070"/>
                      <a:pt x="521376" y="78740"/>
                      <a:pt x="521376" y="78740"/>
                    </a:cubicBezTo>
                    <a:cubicBezTo>
                      <a:pt x="520741" y="80645"/>
                      <a:pt x="518201" y="76200"/>
                      <a:pt x="516296" y="77470"/>
                    </a:cubicBezTo>
                    <a:cubicBezTo>
                      <a:pt x="504231" y="82550"/>
                      <a:pt x="531536" y="92075"/>
                      <a:pt x="506771" y="83820"/>
                    </a:cubicBezTo>
                    <a:cubicBezTo>
                      <a:pt x="505501" y="83185"/>
                      <a:pt x="502326" y="79375"/>
                      <a:pt x="499786" y="78105"/>
                    </a:cubicBezTo>
                    <a:cubicBezTo>
                      <a:pt x="496611" y="77470"/>
                      <a:pt x="496611" y="83820"/>
                      <a:pt x="497246" y="86995"/>
                    </a:cubicBezTo>
                    <a:cubicBezTo>
                      <a:pt x="499151" y="97790"/>
                      <a:pt x="509946" y="106680"/>
                      <a:pt x="510581" y="116840"/>
                    </a:cubicBezTo>
                    <a:cubicBezTo>
                      <a:pt x="510581" y="116840"/>
                      <a:pt x="519471" y="136525"/>
                      <a:pt x="518836" y="135255"/>
                    </a:cubicBezTo>
                    <a:cubicBezTo>
                      <a:pt x="508676" y="123825"/>
                      <a:pt x="507406" y="117475"/>
                      <a:pt x="496611" y="108585"/>
                    </a:cubicBezTo>
                    <a:cubicBezTo>
                      <a:pt x="490896" y="104140"/>
                      <a:pt x="495976" y="113665"/>
                      <a:pt x="489626" y="113030"/>
                    </a:cubicBezTo>
                    <a:cubicBezTo>
                      <a:pt x="485181" y="112395"/>
                      <a:pt x="480101" y="131445"/>
                      <a:pt x="474386" y="114300"/>
                    </a:cubicBezTo>
                    <a:cubicBezTo>
                      <a:pt x="473751" y="111125"/>
                      <a:pt x="483276" y="100965"/>
                      <a:pt x="470576" y="103505"/>
                    </a:cubicBezTo>
                    <a:cubicBezTo>
                      <a:pt x="462321" y="105410"/>
                      <a:pt x="472481" y="132715"/>
                      <a:pt x="462321" y="129540"/>
                    </a:cubicBezTo>
                    <a:cubicBezTo>
                      <a:pt x="459146" y="128270"/>
                      <a:pt x="458511" y="89535"/>
                      <a:pt x="445811" y="116205"/>
                    </a:cubicBezTo>
                    <a:cubicBezTo>
                      <a:pt x="442636" y="122555"/>
                      <a:pt x="440731" y="128270"/>
                      <a:pt x="446446" y="133985"/>
                    </a:cubicBezTo>
                    <a:cubicBezTo>
                      <a:pt x="448351" y="135890"/>
                      <a:pt x="454066" y="137795"/>
                      <a:pt x="452161" y="139065"/>
                    </a:cubicBezTo>
                    <a:cubicBezTo>
                      <a:pt x="448351" y="140335"/>
                      <a:pt x="445811" y="133985"/>
                      <a:pt x="442001" y="135890"/>
                    </a:cubicBezTo>
                    <a:cubicBezTo>
                      <a:pt x="420411" y="145415"/>
                      <a:pt x="452796" y="168275"/>
                      <a:pt x="458511" y="173355"/>
                    </a:cubicBezTo>
                    <a:cubicBezTo>
                      <a:pt x="461686" y="176530"/>
                      <a:pt x="445176" y="174625"/>
                      <a:pt x="443271" y="174625"/>
                    </a:cubicBezTo>
                    <a:cubicBezTo>
                      <a:pt x="439461" y="175260"/>
                      <a:pt x="436286" y="139065"/>
                      <a:pt x="421046" y="170180"/>
                    </a:cubicBezTo>
                    <a:cubicBezTo>
                      <a:pt x="415966" y="180975"/>
                      <a:pt x="420411" y="171450"/>
                      <a:pt x="424856" y="180975"/>
                    </a:cubicBezTo>
                    <a:cubicBezTo>
                      <a:pt x="425491" y="182880"/>
                      <a:pt x="416601" y="191770"/>
                      <a:pt x="418506" y="194945"/>
                    </a:cubicBezTo>
                    <a:cubicBezTo>
                      <a:pt x="423586" y="203835"/>
                      <a:pt x="437556" y="189230"/>
                      <a:pt x="441366" y="193040"/>
                    </a:cubicBezTo>
                    <a:cubicBezTo>
                      <a:pt x="443271" y="195580"/>
                      <a:pt x="438826" y="199390"/>
                      <a:pt x="440096" y="202565"/>
                    </a:cubicBezTo>
                    <a:cubicBezTo>
                      <a:pt x="440096" y="202565"/>
                      <a:pt x="440096" y="202565"/>
                      <a:pt x="440096" y="202565"/>
                    </a:cubicBezTo>
                    <a:cubicBezTo>
                      <a:pt x="432476" y="203200"/>
                      <a:pt x="424856" y="203200"/>
                      <a:pt x="422951" y="209550"/>
                    </a:cubicBezTo>
                    <a:cubicBezTo>
                      <a:pt x="422951" y="210185"/>
                      <a:pt x="445811" y="219710"/>
                      <a:pt x="454701" y="229870"/>
                    </a:cubicBezTo>
                    <a:cubicBezTo>
                      <a:pt x="455971" y="231140"/>
                      <a:pt x="452161" y="232410"/>
                      <a:pt x="450256" y="231775"/>
                    </a:cubicBezTo>
                    <a:cubicBezTo>
                      <a:pt x="438826" y="227965"/>
                      <a:pt x="446446" y="215265"/>
                      <a:pt x="430571" y="219075"/>
                    </a:cubicBezTo>
                    <a:cubicBezTo>
                      <a:pt x="424856" y="220345"/>
                      <a:pt x="430571" y="224790"/>
                      <a:pt x="428031" y="227965"/>
                    </a:cubicBezTo>
                    <a:cubicBezTo>
                      <a:pt x="426126" y="229870"/>
                      <a:pt x="417871" y="230505"/>
                      <a:pt x="421681" y="235585"/>
                    </a:cubicBezTo>
                    <a:cubicBezTo>
                      <a:pt x="426126" y="240665"/>
                      <a:pt x="442001" y="248920"/>
                      <a:pt x="437556" y="250825"/>
                    </a:cubicBezTo>
                    <a:cubicBezTo>
                      <a:pt x="424856" y="254635"/>
                      <a:pt x="420411" y="231140"/>
                      <a:pt x="405806" y="243840"/>
                    </a:cubicBezTo>
                    <a:cubicBezTo>
                      <a:pt x="403266" y="246380"/>
                      <a:pt x="413426" y="265430"/>
                      <a:pt x="416601" y="266700"/>
                    </a:cubicBezTo>
                    <a:cubicBezTo>
                      <a:pt x="418506" y="267335"/>
                      <a:pt x="420411" y="266700"/>
                      <a:pt x="422316" y="266700"/>
                    </a:cubicBezTo>
                    <a:cubicBezTo>
                      <a:pt x="424221" y="266700"/>
                      <a:pt x="429301" y="266065"/>
                      <a:pt x="428031" y="266700"/>
                    </a:cubicBezTo>
                    <a:cubicBezTo>
                      <a:pt x="409616" y="274320"/>
                      <a:pt x="408346" y="248920"/>
                      <a:pt x="396281" y="255905"/>
                    </a:cubicBezTo>
                    <a:cubicBezTo>
                      <a:pt x="391201" y="259080"/>
                      <a:pt x="394376" y="269875"/>
                      <a:pt x="388661" y="273050"/>
                    </a:cubicBezTo>
                    <a:cubicBezTo>
                      <a:pt x="386121" y="274955"/>
                      <a:pt x="381676" y="271145"/>
                      <a:pt x="379136" y="273050"/>
                    </a:cubicBezTo>
                    <a:cubicBezTo>
                      <a:pt x="378501" y="273685"/>
                      <a:pt x="383581" y="277495"/>
                      <a:pt x="397551" y="285750"/>
                    </a:cubicBezTo>
                    <a:cubicBezTo>
                      <a:pt x="399456" y="287020"/>
                      <a:pt x="405806" y="282575"/>
                      <a:pt x="405171" y="285115"/>
                    </a:cubicBezTo>
                    <a:cubicBezTo>
                      <a:pt x="403901" y="288290"/>
                      <a:pt x="399456" y="288925"/>
                      <a:pt x="396281" y="288925"/>
                    </a:cubicBezTo>
                    <a:cubicBezTo>
                      <a:pt x="395011" y="288925"/>
                      <a:pt x="395011" y="285750"/>
                      <a:pt x="393741" y="285115"/>
                    </a:cubicBezTo>
                    <a:cubicBezTo>
                      <a:pt x="375961" y="275590"/>
                      <a:pt x="388661" y="295275"/>
                      <a:pt x="388026" y="295910"/>
                    </a:cubicBezTo>
                    <a:cubicBezTo>
                      <a:pt x="386121" y="299085"/>
                      <a:pt x="323256" y="279400"/>
                      <a:pt x="340401" y="299085"/>
                    </a:cubicBezTo>
                    <a:cubicBezTo>
                      <a:pt x="346751" y="306070"/>
                      <a:pt x="357546" y="309880"/>
                      <a:pt x="368976" y="312420"/>
                    </a:cubicBezTo>
                    <a:cubicBezTo>
                      <a:pt x="363896" y="313055"/>
                      <a:pt x="358816" y="313690"/>
                      <a:pt x="356276" y="314325"/>
                    </a:cubicBezTo>
                    <a:cubicBezTo>
                      <a:pt x="355006" y="314325"/>
                      <a:pt x="361356" y="331470"/>
                      <a:pt x="363261" y="332740"/>
                    </a:cubicBezTo>
                    <a:cubicBezTo>
                      <a:pt x="373421" y="342265"/>
                      <a:pt x="378501" y="357505"/>
                      <a:pt x="395646" y="346710"/>
                    </a:cubicBezTo>
                    <a:cubicBezTo>
                      <a:pt x="408981" y="339090"/>
                      <a:pt x="420411" y="333375"/>
                      <a:pt x="433746" y="327025"/>
                    </a:cubicBezTo>
                    <a:cubicBezTo>
                      <a:pt x="440096" y="323850"/>
                      <a:pt x="445176" y="318770"/>
                      <a:pt x="451526" y="314960"/>
                    </a:cubicBezTo>
                    <a:cubicBezTo>
                      <a:pt x="453431" y="313690"/>
                      <a:pt x="457876" y="309880"/>
                      <a:pt x="457241" y="311785"/>
                    </a:cubicBezTo>
                    <a:cubicBezTo>
                      <a:pt x="451526" y="324485"/>
                      <a:pt x="421681" y="322580"/>
                      <a:pt x="455971" y="334010"/>
                    </a:cubicBezTo>
                    <a:cubicBezTo>
                      <a:pt x="457876" y="334645"/>
                      <a:pt x="452161" y="335280"/>
                      <a:pt x="450256" y="335280"/>
                    </a:cubicBezTo>
                    <a:cubicBezTo>
                      <a:pt x="443906" y="335280"/>
                      <a:pt x="435016" y="328930"/>
                      <a:pt x="428031" y="334645"/>
                    </a:cubicBezTo>
                    <a:cubicBezTo>
                      <a:pt x="400726" y="358775"/>
                      <a:pt x="410251" y="347980"/>
                      <a:pt x="429301" y="354330"/>
                    </a:cubicBezTo>
                    <a:cubicBezTo>
                      <a:pt x="432476" y="355600"/>
                      <a:pt x="423586" y="357505"/>
                      <a:pt x="420411" y="358140"/>
                    </a:cubicBezTo>
                    <a:cubicBezTo>
                      <a:pt x="413426" y="359410"/>
                      <a:pt x="406441" y="350520"/>
                      <a:pt x="403266" y="358775"/>
                    </a:cubicBezTo>
                    <a:cubicBezTo>
                      <a:pt x="403266" y="358775"/>
                      <a:pt x="414696" y="366395"/>
                      <a:pt x="418506" y="370205"/>
                    </a:cubicBezTo>
                    <a:cubicBezTo>
                      <a:pt x="419776" y="371475"/>
                      <a:pt x="424221" y="374015"/>
                      <a:pt x="422316" y="374650"/>
                    </a:cubicBezTo>
                    <a:cubicBezTo>
                      <a:pt x="419141" y="376555"/>
                      <a:pt x="407076" y="364490"/>
                      <a:pt x="403266" y="365125"/>
                    </a:cubicBezTo>
                    <a:cubicBezTo>
                      <a:pt x="395646" y="366395"/>
                      <a:pt x="375326" y="390525"/>
                      <a:pt x="375326" y="398145"/>
                    </a:cubicBezTo>
                    <a:cubicBezTo>
                      <a:pt x="375326" y="400050"/>
                      <a:pt x="379771" y="400685"/>
                      <a:pt x="379136" y="402590"/>
                    </a:cubicBezTo>
                    <a:cubicBezTo>
                      <a:pt x="377866" y="408940"/>
                      <a:pt x="361991" y="419100"/>
                      <a:pt x="368341" y="418465"/>
                    </a:cubicBezTo>
                    <a:cubicBezTo>
                      <a:pt x="373421" y="417830"/>
                      <a:pt x="344846" y="441960"/>
                      <a:pt x="346116" y="446405"/>
                    </a:cubicBezTo>
                    <a:cubicBezTo>
                      <a:pt x="347386" y="451485"/>
                      <a:pt x="339766" y="446405"/>
                      <a:pt x="346751" y="456565"/>
                    </a:cubicBezTo>
                    <a:cubicBezTo>
                      <a:pt x="346751" y="456565"/>
                      <a:pt x="361356" y="451485"/>
                      <a:pt x="361356" y="451485"/>
                    </a:cubicBezTo>
                    <a:cubicBezTo>
                      <a:pt x="363261" y="453390"/>
                      <a:pt x="357546" y="454660"/>
                      <a:pt x="356276" y="455930"/>
                    </a:cubicBezTo>
                    <a:cubicBezTo>
                      <a:pt x="334686" y="474980"/>
                      <a:pt x="342306" y="475615"/>
                      <a:pt x="361356" y="474980"/>
                    </a:cubicBezTo>
                    <a:cubicBezTo>
                      <a:pt x="361991" y="474980"/>
                      <a:pt x="340401" y="485775"/>
                      <a:pt x="334051" y="494030"/>
                    </a:cubicBezTo>
                    <a:cubicBezTo>
                      <a:pt x="325796" y="505460"/>
                      <a:pt x="326431" y="523240"/>
                      <a:pt x="316906" y="534035"/>
                    </a:cubicBezTo>
                    <a:cubicBezTo>
                      <a:pt x="312461" y="538480"/>
                      <a:pt x="296586" y="542290"/>
                      <a:pt x="298491" y="553720"/>
                    </a:cubicBezTo>
                    <a:cubicBezTo>
                      <a:pt x="301031" y="568325"/>
                      <a:pt x="327701" y="556260"/>
                      <a:pt x="333416" y="552450"/>
                    </a:cubicBezTo>
                    <a:cubicBezTo>
                      <a:pt x="333416" y="550545"/>
                      <a:pt x="333416" y="549275"/>
                      <a:pt x="333416" y="547370"/>
                    </a:cubicBezTo>
                    <a:cubicBezTo>
                      <a:pt x="333416" y="544830"/>
                      <a:pt x="333416" y="541655"/>
                      <a:pt x="334051" y="539750"/>
                    </a:cubicBezTo>
                    <a:cubicBezTo>
                      <a:pt x="337226" y="531495"/>
                      <a:pt x="351196" y="523240"/>
                      <a:pt x="353101" y="516890"/>
                    </a:cubicBezTo>
                    <a:cubicBezTo>
                      <a:pt x="355006" y="510540"/>
                      <a:pt x="352466" y="501015"/>
                      <a:pt x="360721" y="493395"/>
                    </a:cubicBezTo>
                    <a:cubicBezTo>
                      <a:pt x="365801" y="488950"/>
                      <a:pt x="373421" y="490855"/>
                      <a:pt x="378501" y="486410"/>
                    </a:cubicBezTo>
                    <a:cubicBezTo>
                      <a:pt x="379771" y="485140"/>
                      <a:pt x="368341" y="441960"/>
                      <a:pt x="378501" y="441325"/>
                    </a:cubicBezTo>
                    <a:cubicBezTo>
                      <a:pt x="381041" y="441325"/>
                      <a:pt x="381676" y="446405"/>
                      <a:pt x="384216" y="446405"/>
                    </a:cubicBezTo>
                    <a:cubicBezTo>
                      <a:pt x="387391" y="446405"/>
                      <a:pt x="416601" y="428625"/>
                      <a:pt x="421046" y="426085"/>
                    </a:cubicBezTo>
                    <a:cubicBezTo>
                      <a:pt x="429936" y="421005"/>
                      <a:pt x="424856" y="417830"/>
                      <a:pt x="435016" y="417830"/>
                    </a:cubicBezTo>
                    <a:cubicBezTo>
                      <a:pt x="436921" y="417830"/>
                      <a:pt x="443271" y="414655"/>
                      <a:pt x="441366" y="415925"/>
                    </a:cubicBezTo>
                    <a:cubicBezTo>
                      <a:pt x="427396" y="426085"/>
                      <a:pt x="367706" y="447675"/>
                      <a:pt x="382311" y="474980"/>
                    </a:cubicBezTo>
                    <a:cubicBezTo>
                      <a:pt x="391836" y="492760"/>
                      <a:pt x="396916" y="465455"/>
                      <a:pt x="400726" y="458470"/>
                    </a:cubicBezTo>
                    <a:cubicBezTo>
                      <a:pt x="401361" y="457835"/>
                      <a:pt x="409616" y="469900"/>
                      <a:pt x="409616" y="467995"/>
                    </a:cubicBezTo>
                    <a:cubicBezTo>
                      <a:pt x="412156" y="452120"/>
                      <a:pt x="405806" y="486410"/>
                      <a:pt x="417236" y="483235"/>
                    </a:cubicBezTo>
                    <a:cubicBezTo>
                      <a:pt x="418506" y="483235"/>
                      <a:pt x="438826" y="452755"/>
                      <a:pt x="438826" y="451485"/>
                    </a:cubicBezTo>
                    <a:cubicBezTo>
                      <a:pt x="439461" y="446405"/>
                      <a:pt x="438191" y="432435"/>
                      <a:pt x="442001" y="436245"/>
                    </a:cubicBezTo>
                    <a:cubicBezTo>
                      <a:pt x="454066" y="449580"/>
                      <a:pt x="440096" y="451485"/>
                      <a:pt x="443906" y="452755"/>
                    </a:cubicBezTo>
                    <a:cubicBezTo>
                      <a:pt x="448986" y="454660"/>
                      <a:pt x="446446" y="463550"/>
                      <a:pt x="449621" y="468630"/>
                    </a:cubicBezTo>
                    <a:cubicBezTo>
                      <a:pt x="454066" y="476250"/>
                      <a:pt x="462321" y="480060"/>
                      <a:pt x="466131" y="487045"/>
                    </a:cubicBezTo>
                    <a:cubicBezTo>
                      <a:pt x="468036" y="490220"/>
                      <a:pt x="459146" y="485140"/>
                      <a:pt x="455971" y="483870"/>
                    </a:cubicBezTo>
                    <a:cubicBezTo>
                      <a:pt x="444541" y="478790"/>
                      <a:pt x="435016" y="464185"/>
                      <a:pt x="426761" y="483235"/>
                    </a:cubicBezTo>
                    <a:cubicBezTo>
                      <a:pt x="420411" y="497840"/>
                      <a:pt x="428666" y="505460"/>
                      <a:pt x="414696" y="514985"/>
                    </a:cubicBezTo>
                    <a:cubicBezTo>
                      <a:pt x="410886" y="517525"/>
                      <a:pt x="421046" y="522605"/>
                      <a:pt x="422316" y="527050"/>
                    </a:cubicBezTo>
                    <a:cubicBezTo>
                      <a:pt x="426761" y="541020"/>
                      <a:pt x="438191" y="549275"/>
                      <a:pt x="433746" y="562610"/>
                    </a:cubicBezTo>
                    <a:cubicBezTo>
                      <a:pt x="430571" y="572770"/>
                      <a:pt x="422951" y="565785"/>
                      <a:pt x="415966" y="570230"/>
                    </a:cubicBezTo>
                    <a:cubicBezTo>
                      <a:pt x="405171" y="576580"/>
                      <a:pt x="401361" y="593725"/>
                      <a:pt x="392471" y="601345"/>
                    </a:cubicBezTo>
                    <a:cubicBezTo>
                      <a:pt x="387391" y="606425"/>
                      <a:pt x="377866" y="606425"/>
                      <a:pt x="372151" y="610870"/>
                    </a:cubicBezTo>
                    <a:cubicBezTo>
                      <a:pt x="361991" y="619125"/>
                      <a:pt x="360721" y="629920"/>
                      <a:pt x="361991" y="641985"/>
                    </a:cubicBezTo>
                    <a:cubicBezTo>
                      <a:pt x="362626" y="645795"/>
                      <a:pt x="363896" y="654050"/>
                      <a:pt x="360086" y="652780"/>
                    </a:cubicBezTo>
                    <a:cubicBezTo>
                      <a:pt x="348021" y="648970"/>
                      <a:pt x="365801" y="625475"/>
                      <a:pt x="348656" y="629285"/>
                    </a:cubicBezTo>
                    <a:cubicBezTo>
                      <a:pt x="329606" y="633730"/>
                      <a:pt x="355006" y="680085"/>
                      <a:pt x="355006" y="686435"/>
                    </a:cubicBezTo>
                    <a:lnTo>
                      <a:pt x="351196" y="698500"/>
                    </a:lnTo>
                    <a:cubicBezTo>
                      <a:pt x="351831" y="699770"/>
                      <a:pt x="353736" y="700405"/>
                      <a:pt x="355006" y="701675"/>
                    </a:cubicBezTo>
                    <a:cubicBezTo>
                      <a:pt x="365166" y="709295"/>
                      <a:pt x="346751" y="664845"/>
                      <a:pt x="375326" y="664210"/>
                    </a:cubicBezTo>
                    <a:cubicBezTo>
                      <a:pt x="382946" y="664210"/>
                      <a:pt x="400091" y="709930"/>
                      <a:pt x="412156" y="711835"/>
                    </a:cubicBezTo>
                    <a:cubicBezTo>
                      <a:pt x="428666" y="714375"/>
                      <a:pt x="412156" y="674370"/>
                      <a:pt x="423586" y="669925"/>
                    </a:cubicBezTo>
                    <a:cubicBezTo>
                      <a:pt x="423586" y="669925"/>
                      <a:pt x="428666" y="687705"/>
                      <a:pt x="433111" y="688975"/>
                    </a:cubicBezTo>
                    <a:cubicBezTo>
                      <a:pt x="436286" y="690245"/>
                      <a:pt x="441366" y="681990"/>
                      <a:pt x="442001" y="685165"/>
                    </a:cubicBezTo>
                    <a:cubicBezTo>
                      <a:pt x="443271" y="690245"/>
                      <a:pt x="436921" y="697230"/>
                      <a:pt x="443271" y="704850"/>
                    </a:cubicBezTo>
                    <a:cubicBezTo>
                      <a:pt x="451526" y="714375"/>
                      <a:pt x="451526" y="694690"/>
                      <a:pt x="455971" y="695960"/>
                    </a:cubicBezTo>
                    <a:cubicBezTo>
                      <a:pt x="462321" y="697865"/>
                      <a:pt x="439461" y="708660"/>
                      <a:pt x="461051" y="710565"/>
                    </a:cubicBezTo>
                    <a:cubicBezTo>
                      <a:pt x="462956" y="710565"/>
                      <a:pt x="478831" y="708025"/>
                      <a:pt x="479466" y="706755"/>
                    </a:cubicBezTo>
                    <a:cubicBezTo>
                      <a:pt x="479466" y="706120"/>
                      <a:pt x="473751" y="695325"/>
                      <a:pt x="482006" y="697865"/>
                    </a:cubicBezTo>
                    <a:cubicBezTo>
                      <a:pt x="482006" y="697865"/>
                      <a:pt x="495976" y="704850"/>
                      <a:pt x="504866" y="704850"/>
                    </a:cubicBezTo>
                    <a:cubicBezTo>
                      <a:pt x="515026" y="704850"/>
                      <a:pt x="509946" y="689610"/>
                      <a:pt x="514391" y="685165"/>
                    </a:cubicBezTo>
                    <a:cubicBezTo>
                      <a:pt x="515026" y="684530"/>
                      <a:pt x="535981" y="692785"/>
                      <a:pt x="540426" y="695325"/>
                    </a:cubicBezTo>
                    <a:cubicBezTo>
                      <a:pt x="549316" y="699770"/>
                      <a:pt x="564556" y="698500"/>
                      <a:pt x="572176" y="702310"/>
                    </a:cubicBezTo>
                    <a:cubicBezTo>
                      <a:pt x="575986" y="704850"/>
                      <a:pt x="562651" y="702945"/>
                      <a:pt x="563286" y="706120"/>
                    </a:cubicBezTo>
                    <a:cubicBezTo>
                      <a:pt x="563921" y="708025"/>
                      <a:pt x="569001" y="708660"/>
                      <a:pt x="567731" y="710565"/>
                    </a:cubicBezTo>
                    <a:cubicBezTo>
                      <a:pt x="566461" y="713105"/>
                      <a:pt x="562651" y="712470"/>
                      <a:pt x="560111" y="711200"/>
                    </a:cubicBezTo>
                    <a:cubicBezTo>
                      <a:pt x="557571" y="710565"/>
                      <a:pt x="544236" y="694055"/>
                      <a:pt x="541061" y="705485"/>
                    </a:cubicBezTo>
                    <a:cubicBezTo>
                      <a:pt x="540426" y="708660"/>
                      <a:pt x="542966" y="715645"/>
                      <a:pt x="540426" y="715010"/>
                    </a:cubicBezTo>
                    <a:cubicBezTo>
                      <a:pt x="537886" y="714375"/>
                      <a:pt x="539156" y="709295"/>
                      <a:pt x="536616" y="707390"/>
                    </a:cubicBezTo>
                    <a:cubicBezTo>
                      <a:pt x="529631" y="702310"/>
                      <a:pt x="518201" y="725805"/>
                      <a:pt x="516931" y="727075"/>
                    </a:cubicBezTo>
                    <a:cubicBezTo>
                      <a:pt x="509311" y="736600"/>
                      <a:pt x="483276" y="749935"/>
                      <a:pt x="482641" y="765175"/>
                    </a:cubicBezTo>
                    <a:cubicBezTo>
                      <a:pt x="482006" y="777240"/>
                      <a:pt x="495976" y="789940"/>
                      <a:pt x="496611" y="802005"/>
                    </a:cubicBezTo>
                    <a:cubicBezTo>
                      <a:pt x="497246" y="810895"/>
                      <a:pt x="489626" y="823595"/>
                      <a:pt x="499151" y="831850"/>
                    </a:cubicBezTo>
                    <a:cubicBezTo>
                      <a:pt x="505501" y="837565"/>
                      <a:pt x="506771" y="833120"/>
                      <a:pt x="510581" y="828675"/>
                    </a:cubicBezTo>
                    <a:cubicBezTo>
                      <a:pt x="511851" y="826770"/>
                      <a:pt x="514391" y="821055"/>
                      <a:pt x="515026" y="823595"/>
                    </a:cubicBezTo>
                    <a:cubicBezTo>
                      <a:pt x="519471" y="839470"/>
                      <a:pt x="489626" y="843280"/>
                      <a:pt x="511851" y="861060"/>
                    </a:cubicBezTo>
                    <a:cubicBezTo>
                      <a:pt x="514391" y="862965"/>
                      <a:pt x="520106" y="842010"/>
                      <a:pt x="529631" y="840740"/>
                    </a:cubicBezTo>
                    <a:cubicBezTo>
                      <a:pt x="532806" y="840105"/>
                      <a:pt x="530901" y="855345"/>
                      <a:pt x="537886" y="852805"/>
                    </a:cubicBezTo>
                    <a:cubicBezTo>
                      <a:pt x="541696" y="851535"/>
                      <a:pt x="546776" y="838835"/>
                      <a:pt x="553126" y="847725"/>
                    </a:cubicBezTo>
                    <a:cubicBezTo>
                      <a:pt x="553761" y="848995"/>
                      <a:pt x="552491" y="854075"/>
                      <a:pt x="550586" y="862965"/>
                    </a:cubicBezTo>
                    <a:cubicBezTo>
                      <a:pt x="549316" y="868680"/>
                      <a:pt x="536616" y="869950"/>
                      <a:pt x="533441" y="874395"/>
                    </a:cubicBezTo>
                    <a:cubicBezTo>
                      <a:pt x="530901" y="878840"/>
                      <a:pt x="539791" y="887730"/>
                      <a:pt x="539156" y="889000"/>
                    </a:cubicBezTo>
                    <a:cubicBezTo>
                      <a:pt x="537886" y="891540"/>
                      <a:pt x="534711" y="893445"/>
                      <a:pt x="532171" y="893445"/>
                    </a:cubicBezTo>
                    <a:cubicBezTo>
                      <a:pt x="529631" y="893445"/>
                      <a:pt x="520106" y="886460"/>
                      <a:pt x="513121" y="890905"/>
                    </a:cubicBezTo>
                    <a:cubicBezTo>
                      <a:pt x="508676" y="894080"/>
                      <a:pt x="501056" y="919480"/>
                      <a:pt x="505501" y="923925"/>
                    </a:cubicBezTo>
                    <a:cubicBezTo>
                      <a:pt x="508676" y="927735"/>
                      <a:pt x="518836" y="923290"/>
                      <a:pt x="520106" y="928370"/>
                    </a:cubicBezTo>
                    <a:cubicBezTo>
                      <a:pt x="520741" y="930910"/>
                      <a:pt x="516931" y="932180"/>
                      <a:pt x="515026" y="933450"/>
                    </a:cubicBezTo>
                    <a:cubicBezTo>
                      <a:pt x="500421" y="941705"/>
                      <a:pt x="487086" y="960120"/>
                      <a:pt x="488991" y="977900"/>
                    </a:cubicBezTo>
                    <a:cubicBezTo>
                      <a:pt x="488991" y="977900"/>
                      <a:pt x="488356" y="977265"/>
                      <a:pt x="488356" y="977265"/>
                    </a:cubicBezTo>
                    <a:cubicBezTo>
                      <a:pt x="484546" y="974725"/>
                      <a:pt x="478831" y="978535"/>
                      <a:pt x="473751" y="979170"/>
                    </a:cubicBezTo>
                    <a:cubicBezTo>
                      <a:pt x="463591" y="981710"/>
                      <a:pt x="483276" y="1012190"/>
                      <a:pt x="473751" y="1011555"/>
                    </a:cubicBezTo>
                    <a:cubicBezTo>
                      <a:pt x="462321" y="1010285"/>
                      <a:pt x="462321" y="981710"/>
                      <a:pt x="447081" y="981075"/>
                    </a:cubicBezTo>
                    <a:cubicBezTo>
                      <a:pt x="435651" y="981075"/>
                      <a:pt x="415331" y="991235"/>
                      <a:pt x="405171" y="981710"/>
                    </a:cubicBezTo>
                    <a:cubicBezTo>
                      <a:pt x="405171" y="981710"/>
                      <a:pt x="397551" y="965835"/>
                      <a:pt x="393106" y="968375"/>
                    </a:cubicBezTo>
                    <a:lnTo>
                      <a:pt x="393741" y="978535"/>
                    </a:lnTo>
                    <a:cubicBezTo>
                      <a:pt x="388661" y="981710"/>
                      <a:pt x="364531" y="977900"/>
                      <a:pt x="358181" y="977265"/>
                    </a:cubicBezTo>
                    <a:cubicBezTo>
                      <a:pt x="349291" y="976630"/>
                      <a:pt x="335956" y="996315"/>
                      <a:pt x="330876" y="995045"/>
                    </a:cubicBezTo>
                    <a:cubicBezTo>
                      <a:pt x="329606" y="994410"/>
                      <a:pt x="329606" y="989965"/>
                      <a:pt x="328336" y="991235"/>
                    </a:cubicBezTo>
                    <a:cubicBezTo>
                      <a:pt x="323891" y="993775"/>
                      <a:pt x="325796" y="1002030"/>
                      <a:pt x="321986" y="1005205"/>
                    </a:cubicBezTo>
                    <a:cubicBezTo>
                      <a:pt x="307381" y="1019175"/>
                      <a:pt x="281981" y="1012825"/>
                      <a:pt x="270551" y="1029335"/>
                    </a:cubicBezTo>
                    <a:cubicBezTo>
                      <a:pt x="264836" y="1037590"/>
                      <a:pt x="270551" y="1037590"/>
                      <a:pt x="280076" y="1036955"/>
                    </a:cubicBezTo>
                    <a:cubicBezTo>
                      <a:pt x="290236" y="1036320"/>
                      <a:pt x="283886" y="1045845"/>
                      <a:pt x="290871" y="1047115"/>
                    </a:cubicBezTo>
                    <a:cubicBezTo>
                      <a:pt x="294046" y="1047750"/>
                      <a:pt x="311826" y="1017905"/>
                      <a:pt x="336591" y="1035685"/>
                    </a:cubicBezTo>
                    <a:cubicBezTo>
                      <a:pt x="348021" y="1043940"/>
                      <a:pt x="316906" y="1062355"/>
                      <a:pt x="347386" y="1071880"/>
                    </a:cubicBezTo>
                    <a:cubicBezTo>
                      <a:pt x="348021" y="1071880"/>
                      <a:pt x="325796" y="1080135"/>
                      <a:pt x="323891" y="1090295"/>
                    </a:cubicBezTo>
                    <a:cubicBezTo>
                      <a:pt x="321986" y="1101725"/>
                      <a:pt x="341036" y="1102995"/>
                      <a:pt x="341036" y="1105535"/>
                    </a:cubicBezTo>
                    <a:lnTo>
                      <a:pt x="328336" y="1108075"/>
                    </a:lnTo>
                    <a:cubicBezTo>
                      <a:pt x="314366" y="1119505"/>
                      <a:pt x="313096" y="1141095"/>
                      <a:pt x="293411" y="1149350"/>
                    </a:cubicBezTo>
                    <a:cubicBezTo>
                      <a:pt x="286426" y="1151890"/>
                      <a:pt x="280711" y="1149350"/>
                      <a:pt x="274996" y="1149985"/>
                    </a:cubicBezTo>
                    <a:cubicBezTo>
                      <a:pt x="268646" y="1151255"/>
                      <a:pt x="263566" y="1160145"/>
                      <a:pt x="257216" y="1160780"/>
                    </a:cubicBezTo>
                    <a:cubicBezTo>
                      <a:pt x="251501" y="1161415"/>
                      <a:pt x="240071" y="1151890"/>
                      <a:pt x="234991" y="1153795"/>
                    </a:cubicBezTo>
                    <a:cubicBezTo>
                      <a:pt x="230546" y="1155700"/>
                      <a:pt x="218481" y="1167130"/>
                      <a:pt x="213401" y="1169670"/>
                    </a:cubicBezTo>
                    <a:cubicBezTo>
                      <a:pt x="213401" y="1169670"/>
                      <a:pt x="188636" y="1160145"/>
                      <a:pt x="185461" y="1160780"/>
                    </a:cubicBezTo>
                    <a:cubicBezTo>
                      <a:pt x="182286" y="1161415"/>
                      <a:pt x="183556" y="1167765"/>
                      <a:pt x="181016" y="1169035"/>
                    </a:cubicBezTo>
                    <a:cubicBezTo>
                      <a:pt x="177841" y="1170940"/>
                      <a:pt x="149266" y="1171575"/>
                      <a:pt x="153076" y="1176020"/>
                    </a:cubicBezTo>
                    <a:cubicBezTo>
                      <a:pt x="157521" y="1182370"/>
                      <a:pt x="169586" y="1182370"/>
                      <a:pt x="172761" y="1189355"/>
                    </a:cubicBezTo>
                    <a:cubicBezTo>
                      <a:pt x="180381" y="1209040"/>
                      <a:pt x="149266" y="1202690"/>
                      <a:pt x="151806" y="1209040"/>
                    </a:cubicBezTo>
                    <a:cubicBezTo>
                      <a:pt x="155616" y="1217295"/>
                      <a:pt x="170221" y="1221740"/>
                      <a:pt x="163236" y="1219200"/>
                    </a:cubicBezTo>
                    <a:cubicBezTo>
                      <a:pt x="160061" y="1217930"/>
                      <a:pt x="167681" y="1224280"/>
                      <a:pt x="168951" y="1227455"/>
                    </a:cubicBezTo>
                    <a:cubicBezTo>
                      <a:pt x="170221" y="1233170"/>
                      <a:pt x="168316" y="1238885"/>
                      <a:pt x="179111" y="1240790"/>
                    </a:cubicBezTo>
                    <a:cubicBezTo>
                      <a:pt x="182286" y="1241425"/>
                      <a:pt x="205781" y="1241425"/>
                      <a:pt x="208321" y="1240155"/>
                    </a:cubicBezTo>
                    <a:cubicBezTo>
                      <a:pt x="212131" y="1238885"/>
                      <a:pt x="211496" y="1230630"/>
                      <a:pt x="215941" y="1229360"/>
                    </a:cubicBezTo>
                    <a:cubicBezTo>
                      <a:pt x="221656" y="1227455"/>
                      <a:pt x="228006" y="1231900"/>
                      <a:pt x="233721" y="1232535"/>
                    </a:cubicBezTo>
                    <a:cubicBezTo>
                      <a:pt x="236896" y="1233170"/>
                      <a:pt x="240071" y="1235710"/>
                      <a:pt x="242611" y="1234440"/>
                    </a:cubicBezTo>
                    <a:cubicBezTo>
                      <a:pt x="244516" y="1233170"/>
                      <a:pt x="245151" y="1232535"/>
                      <a:pt x="247056" y="1232535"/>
                    </a:cubicBezTo>
                    <a:cubicBezTo>
                      <a:pt x="249596" y="1232535"/>
                      <a:pt x="250231" y="1231900"/>
                      <a:pt x="250866" y="1233805"/>
                    </a:cubicBezTo>
                    <a:cubicBezTo>
                      <a:pt x="251501" y="1236980"/>
                      <a:pt x="247056" y="1247775"/>
                      <a:pt x="253406" y="1250950"/>
                    </a:cubicBezTo>
                    <a:cubicBezTo>
                      <a:pt x="257851" y="1252855"/>
                      <a:pt x="279441" y="1258570"/>
                      <a:pt x="279441" y="1259205"/>
                    </a:cubicBezTo>
                    <a:cubicBezTo>
                      <a:pt x="281346" y="1266825"/>
                      <a:pt x="252771" y="1260475"/>
                      <a:pt x="252136" y="1260475"/>
                    </a:cubicBezTo>
                    <a:cubicBezTo>
                      <a:pt x="250866" y="1261745"/>
                      <a:pt x="251501" y="1264285"/>
                      <a:pt x="250231" y="1266190"/>
                    </a:cubicBezTo>
                    <a:cubicBezTo>
                      <a:pt x="239436" y="1287780"/>
                      <a:pt x="299126" y="1275715"/>
                      <a:pt x="302936" y="1275715"/>
                    </a:cubicBezTo>
                    <a:cubicBezTo>
                      <a:pt x="308651" y="1276350"/>
                      <a:pt x="306111" y="1303655"/>
                      <a:pt x="308016" y="1306830"/>
                    </a:cubicBezTo>
                    <a:cubicBezTo>
                      <a:pt x="318176" y="1320800"/>
                      <a:pt x="334686" y="1333500"/>
                      <a:pt x="354371" y="1337310"/>
                    </a:cubicBezTo>
                    <a:cubicBezTo>
                      <a:pt x="365801" y="1339215"/>
                      <a:pt x="370246" y="1329690"/>
                      <a:pt x="376596" y="1324610"/>
                    </a:cubicBezTo>
                    <a:cubicBezTo>
                      <a:pt x="395011" y="1310005"/>
                      <a:pt x="404536" y="1327785"/>
                      <a:pt x="426761" y="1320165"/>
                    </a:cubicBezTo>
                    <a:cubicBezTo>
                      <a:pt x="438826" y="1315720"/>
                      <a:pt x="448986" y="1304925"/>
                      <a:pt x="461051" y="1301115"/>
                    </a:cubicBezTo>
                    <a:lnTo>
                      <a:pt x="471211" y="1301115"/>
                    </a:lnTo>
                    <a:cubicBezTo>
                      <a:pt x="472481" y="1299845"/>
                      <a:pt x="471211" y="1294765"/>
                      <a:pt x="473116" y="1295400"/>
                    </a:cubicBezTo>
                    <a:cubicBezTo>
                      <a:pt x="483911" y="1298575"/>
                      <a:pt x="462956" y="1304925"/>
                      <a:pt x="435651" y="1325880"/>
                    </a:cubicBezTo>
                    <a:cubicBezTo>
                      <a:pt x="421681" y="1336675"/>
                      <a:pt x="401996" y="1337945"/>
                      <a:pt x="388026" y="1348740"/>
                    </a:cubicBezTo>
                    <a:cubicBezTo>
                      <a:pt x="381676" y="1353820"/>
                      <a:pt x="379136" y="1376045"/>
                      <a:pt x="375326" y="1377315"/>
                    </a:cubicBezTo>
                    <a:cubicBezTo>
                      <a:pt x="346751" y="1388745"/>
                      <a:pt x="302936" y="1349375"/>
                      <a:pt x="270551" y="1345565"/>
                    </a:cubicBezTo>
                    <a:cubicBezTo>
                      <a:pt x="266741" y="1344930"/>
                      <a:pt x="236261" y="1339850"/>
                      <a:pt x="235626" y="1341120"/>
                    </a:cubicBezTo>
                    <a:cubicBezTo>
                      <a:pt x="227371" y="1352550"/>
                      <a:pt x="234356" y="1369695"/>
                      <a:pt x="213401" y="1373505"/>
                    </a:cubicBezTo>
                    <a:cubicBezTo>
                      <a:pt x="206416" y="1374775"/>
                      <a:pt x="199431" y="1356360"/>
                      <a:pt x="192446" y="1360170"/>
                    </a:cubicBezTo>
                    <a:cubicBezTo>
                      <a:pt x="180381" y="1366520"/>
                      <a:pt x="183556" y="1392555"/>
                      <a:pt x="175301" y="1400810"/>
                    </a:cubicBezTo>
                    <a:cubicBezTo>
                      <a:pt x="168951" y="1407795"/>
                      <a:pt x="153076" y="1408430"/>
                      <a:pt x="146091" y="1414145"/>
                    </a:cubicBezTo>
                    <a:lnTo>
                      <a:pt x="138471" y="1424940"/>
                    </a:lnTo>
                    <a:cubicBezTo>
                      <a:pt x="125136" y="1430020"/>
                      <a:pt x="118151" y="1423035"/>
                      <a:pt x="107991" y="1428115"/>
                    </a:cubicBezTo>
                    <a:cubicBezTo>
                      <a:pt x="101006" y="1431925"/>
                      <a:pt x="106086" y="1434465"/>
                      <a:pt x="104181" y="1440180"/>
                    </a:cubicBezTo>
                    <a:cubicBezTo>
                      <a:pt x="100371" y="1451610"/>
                      <a:pt x="91481" y="1443355"/>
                      <a:pt x="85131" y="1447165"/>
                    </a:cubicBezTo>
                    <a:cubicBezTo>
                      <a:pt x="82591" y="1448435"/>
                      <a:pt x="84496" y="1454150"/>
                      <a:pt x="81956" y="1456055"/>
                    </a:cubicBezTo>
                    <a:cubicBezTo>
                      <a:pt x="62906" y="1475105"/>
                      <a:pt x="-1864" y="1461135"/>
                      <a:pt x="41" y="1485265"/>
                    </a:cubicBezTo>
                    <a:cubicBezTo>
                      <a:pt x="1946" y="1510030"/>
                      <a:pt x="26711" y="1480820"/>
                      <a:pt x="30521" y="1482090"/>
                    </a:cubicBezTo>
                    <a:cubicBezTo>
                      <a:pt x="44491" y="1486535"/>
                      <a:pt x="51476" y="1525270"/>
                      <a:pt x="52746" y="1525270"/>
                    </a:cubicBezTo>
                    <a:lnTo>
                      <a:pt x="59731" y="1517650"/>
                    </a:lnTo>
                    <a:cubicBezTo>
                      <a:pt x="73701" y="1515745"/>
                      <a:pt x="74971" y="1515745"/>
                      <a:pt x="71161" y="1501775"/>
                    </a:cubicBezTo>
                    <a:cubicBezTo>
                      <a:pt x="69891" y="1497965"/>
                      <a:pt x="78781" y="1497965"/>
                      <a:pt x="81956" y="1495425"/>
                    </a:cubicBezTo>
                    <a:cubicBezTo>
                      <a:pt x="84496" y="1493520"/>
                      <a:pt x="84496" y="1499870"/>
                      <a:pt x="85131" y="1499870"/>
                    </a:cubicBezTo>
                    <a:cubicBezTo>
                      <a:pt x="91481" y="1501775"/>
                      <a:pt x="92751" y="1491615"/>
                      <a:pt x="96561" y="1490345"/>
                    </a:cubicBezTo>
                    <a:cubicBezTo>
                      <a:pt x="102276" y="1489075"/>
                      <a:pt x="109261" y="1492885"/>
                      <a:pt x="115611" y="1489710"/>
                    </a:cubicBezTo>
                    <a:cubicBezTo>
                      <a:pt x="120056" y="1487805"/>
                      <a:pt x="121961" y="1475105"/>
                      <a:pt x="127041" y="1473835"/>
                    </a:cubicBezTo>
                    <a:cubicBezTo>
                      <a:pt x="128946" y="1473200"/>
                      <a:pt x="147996" y="1482090"/>
                      <a:pt x="152441" y="1482725"/>
                    </a:cubicBezTo>
                    <a:cubicBezTo>
                      <a:pt x="160696" y="1483995"/>
                      <a:pt x="176571" y="1481455"/>
                      <a:pt x="183556" y="1488440"/>
                    </a:cubicBezTo>
                    <a:cubicBezTo>
                      <a:pt x="185461" y="1490345"/>
                      <a:pt x="184826" y="1495425"/>
                      <a:pt x="187366" y="1496060"/>
                    </a:cubicBezTo>
                    <a:cubicBezTo>
                      <a:pt x="193716" y="1497965"/>
                      <a:pt x="196891" y="1498600"/>
                      <a:pt x="198161" y="1497965"/>
                    </a:cubicBezTo>
                    <a:cubicBezTo>
                      <a:pt x="197526" y="1495425"/>
                      <a:pt x="200701" y="1497330"/>
                      <a:pt x="198161" y="1497965"/>
                    </a:cubicBezTo>
                    <a:cubicBezTo>
                      <a:pt x="198161" y="1498600"/>
                      <a:pt x="198161" y="1498600"/>
                      <a:pt x="198796" y="1499235"/>
                    </a:cubicBezTo>
                    <a:cubicBezTo>
                      <a:pt x="199431" y="1499870"/>
                      <a:pt x="240706" y="1534160"/>
                      <a:pt x="247056" y="1533525"/>
                    </a:cubicBezTo>
                    <a:cubicBezTo>
                      <a:pt x="247056" y="1533525"/>
                      <a:pt x="251501" y="1520190"/>
                      <a:pt x="253406" y="1518920"/>
                    </a:cubicBezTo>
                    <a:cubicBezTo>
                      <a:pt x="256581" y="1517015"/>
                      <a:pt x="274361" y="1515745"/>
                      <a:pt x="274996" y="1509395"/>
                    </a:cubicBezTo>
                    <a:cubicBezTo>
                      <a:pt x="275631" y="1499235"/>
                      <a:pt x="262931" y="1510665"/>
                      <a:pt x="269916" y="1497965"/>
                    </a:cubicBezTo>
                    <a:cubicBezTo>
                      <a:pt x="271821" y="1494790"/>
                      <a:pt x="277536" y="1496695"/>
                      <a:pt x="279441" y="1494155"/>
                    </a:cubicBezTo>
                    <a:cubicBezTo>
                      <a:pt x="285791" y="1485900"/>
                      <a:pt x="292141" y="1470025"/>
                      <a:pt x="292141" y="1458595"/>
                    </a:cubicBezTo>
                    <a:cubicBezTo>
                      <a:pt x="292141" y="1452880"/>
                      <a:pt x="294046" y="1473200"/>
                      <a:pt x="299761" y="1473835"/>
                    </a:cubicBezTo>
                    <a:cubicBezTo>
                      <a:pt x="306111" y="1474470"/>
                      <a:pt x="315001" y="1464310"/>
                      <a:pt x="321351" y="1464310"/>
                    </a:cubicBezTo>
                    <a:cubicBezTo>
                      <a:pt x="330241" y="1463675"/>
                      <a:pt x="341036" y="1470660"/>
                      <a:pt x="351196" y="1470025"/>
                    </a:cubicBezTo>
                    <a:cubicBezTo>
                      <a:pt x="368341" y="1468755"/>
                      <a:pt x="382311" y="1482090"/>
                      <a:pt x="393741" y="1497330"/>
                    </a:cubicBezTo>
                    <a:cubicBezTo>
                      <a:pt x="396916" y="1501775"/>
                      <a:pt x="401996" y="1505585"/>
                      <a:pt x="403901" y="1511300"/>
                    </a:cubicBezTo>
                    <a:cubicBezTo>
                      <a:pt x="404536" y="1513840"/>
                      <a:pt x="399456" y="1519555"/>
                      <a:pt x="401996" y="1518920"/>
                    </a:cubicBezTo>
                    <a:cubicBezTo>
                      <a:pt x="410251" y="1515745"/>
                      <a:pt x="401361" y="1499870"/>
                      <a:pt x="413426" y="1501140"/>
                    </a:cubicBezTo>
                    <a:cubicBezTo>
                      <a:pt x="426761" y="1502410"/>
                      <a:pt x="450256" y="1530350"/>
                      <a:pt x="462956" y="1524635"/>
                    </a:cubicBezTo>
                    <a:cubicBezTo>
                      <a:pt x="485816" y="1515110"/>
                      <a:pt x="450256" y="1508760"/>
                      <a:pt x="457876" y="1497330"/>
                    </a:cubicBezTo>
                    <a:cubicBezTo>
                      <a:pt x="459146" y="1495425"/>
                      <a:pt x="461686" y="1498600"/>
                      <a:pt x="463591" y="1499235"/>
                    </a:cubicBezTo>
                    <a:cubicBezTo>
                      <a:pt x="465496" y="1499870"/>
                      <a:pt x="468036" y="1499235"/>
                      <a:pt x="469306" y="1501140"/>
                    </a:cubicBezTo>
                    <a:cubicBezTo>
                      <a:pt x="470576" y="1503045"/>
                      <a:pt x="468036" y="1506220"/>
                      <a:pt x="469306" y="1507490"/>
                    </a:cubicBezTo>
                    <a:lnTo>
                      <a:pt x="478831" y="1503680"/>
                    </a:lnTo>
                    <a:cubicBezTo>
                      <a:pt x="485181" y="1503680"/>
                      <a:pt x="486451" y="1505585"/>
                      <a:pt x="492801" y="1504315"/>
                    </a:cubicBezTo>
                    <a:cubicBezTo>
                      <a:pt x="501056" y="1502410"/>
                      <a:pt x="508041" y="1513205"/>
                      <a:pt x="515026" y="1513840"/>
                    </a:cubicBezTo>
                    <a:cubicBezTo>
                      <a:pt x="517566" y="1513840"/>
                      <a:pt x="548046" y="1504950"/>
                      <a:pt x="548681" y="1503680"/>
                    </a:cubicBezTo>
                    <a:cubicBezTo>
                      <a:pt x="551221" y="1494790"/>
                      <a:pt x="532806" y="1487170"/>
                      <a:pt x="534711" y="1480185"/>
                    </a:cubicBezTo>
                    <a:cubicBezTo>
                      <a:pt x="535981" y="1475740"/>
                      <a:pt x="541696" y="1485900"/>
                      <a:pt x="544871" y="1489075"/>
                    </a:cubicBezTo>
                    <a:cubicBezTo>
                      <a:pt x="548681" y="1494155"/>
                      <a:pt x="556301" y="1514475"/>
                      <a:pt x="565191" y="1513840"/>
                    </a:cubicBezTo>
                    <a:cubicBezTo>
                      <a:pt x="575351" y="1513205"/>
                      <a:pt x="560746" y="1495425"/>
                      <a:pt x="575986" y="1503680"/>
                    </a:cubicBezTo>
                    <a:cubicBezTo>
                      <a:pt x="582336" y="1506855"/>
                      <a:pt x="575351" y="1511300"/>
                      <a:pt x="581066" y="1508125"/>
                    </a:cubicBezTo>
                    <a:cubicBezTo>
                      <a:pt x="589956" y="1503045"/>
                      <a:pt x="592496" y="1508760"/>
                      <a:pt x="596306" y="1511935"/>
                    </a:cubicBezTo>
                    <a:cubicBezTo>
                      <a:pt x="596306" y="1511935"/>
                      <a:pt x="589321" y="1548130"/>
                      <a:pt x="610276" y="1528445"/>
                    </a:cubicBezTo>
                    <a:cubicBezTo>
                      <a:pt x="610911" y="1527810"/>
                      <a:pt x="610276" y="1531620"/>
                      <a:pt x="611546" y="1532255"/>
                    </a:cubicBezTo>
                    <a:cubicBezTo>
                      <a:pt x="629962" y="1537335"/>
                      <a:pt x="657266" y="1526540"/>
                      <a:pt x="676951" y="1533525"/>
                    </a:cubicBezTo>
                    <a:cubicBezTo>
                      <a:pt x="692826" y="1539240"/>
                      <a:pt x="705526" y="1561465"/>
                      <a:pt x="722671" y="1564640"/>
                    </a:cubicBezTo>
                    <a:cubicBezTo>
                      <a:pt x="728387" y="1565910"/>
                      <a:pt x="736641" y="1555115"/>
                      <a:pt x="741721" y="1553210"/>
                    </a:cubicBezTo>
                    <a:cubicBezTo>
                      <a:pt x="753151" y="1550035"/>
                      <a:pt x="767121" y="1555750"/>
                      <a:pt x="778551" y="1552575"/>
                    </a:cubicBezTo>
                    <a:cubicBezTo>
                      <a:pt x="786806" y="1550670"/>
                      <a:pt x="786171" y="1543050"/>
                      <a:pt x="796966" y="1544320"/>
                    </a:cubicBezTo>
                    <a:cubicBezTo>
                      <a:pt x="796966" y="1544320"/>
                      <a:pt x="810301" y="1549400"/>
                      <a:pt x="810301" y="1549400"/>
                    </a:cubicBezTo>
                    <a:cubicBezTo>
                      <a:pt x="817921" y="1548765"/>
                      <a:pt x="820462" y="1536700"/>
                      <a:pt x="828081" y="1532255"/>
                    </a:cubicBezTo>
                    <a:cubicBezTo>
                      <a:pt x="844591" y="1522730"/>
                      <a:pt x="873801" y="1531620"/>
                      <a:pt x="880151" y="1509395"/>
                    </a:cubicBezTo>
                    <a:cubicBezTo>
                      <a:pt x="880787" y="1507490"/>
                      <a:pt x="880151" y="1504950"/>
                      <a:pt x="880151" y="1503045"/>
                    </a:cubicBezTo>
                    <a:cubicBezTo>
                      <a:pt x="880151" y="1501140"/>
                      <a:pt x="880151" y="1498600"/>
                      <a:pt x="880151" y="1496695"/>
                    </a:cubicBezTo>
                    <a:cubicBezTo>
                      <a:pt x="880151" y="1494790"/>
                      <a:pt x="878881" y="1492250"/>
                      <a:pt x="880151" y="1490345"/>
                    </a:cubicBezTo>
                    <a:cubicBezTo>
                      <a:pt x="883962" y="1483995"/>
                      <a:pt x="887771" y="1483995"/>
                      <a:pt x="891581" y="1477010"/>
                    </a:cubicBezTo>
                    <a:cubicBezTo>
                      <a:pt x="891581" y="1477010"/>
                      <a:pt x="885231" y="1476375"/>
                      <a:pt x="882691" y="1475740"/>
                    </a:cubicBezTo>
                    <a:cubicBezTo>
                      <a:pt x="879516" y="1475105"/>
                      <a:pt x="876341" y="1475105"/>
                      <a:pt x="873801" y="1474470"/>
                    </a:cubicBezTo>
                    <a:cubicBezTo>
                      <a:pt x="861101" y="1473200"/>
                      <a:pt x="821731" y="1481455"/>
                      <a:pt x="816016" y="1464945"/>
                    </a:cubicBezTo>
                    <a:cubicBezTo>
                      <a:pt x="814112" y="1459230"/>
                      <a:pt x="831891" y="1465580"/>
                      <a:pt x="831256" y="1463675"/>
                    </a:cubicBezTo>
                    <a:cubicBezTo>
                      <a:pt x="823001" y="1438910"/>
                      <a:pt x="805856" y="1464310"/>
                      <a:pt x="795696" y="1456690"/>
                    </a:cubicBezTo>
                    <a:cubicBezTo>
                      <a:pt x="793156" y="1454785"/>
                      <a:pt x="787441" y="1450975"/>
                      <a:pt x="789346" y="1449070"/>
                    </a:cubicBezTo>
                    <a:cubicBezTo>
                      <a:pt x="791251" y="1447165"/>
                      <a:pt x="812206" y="1453515"/>
                      <a:pt x="811571" y="1448435"/>
                    </a:cubicBezTo>
                    <a:cubicBezTo>
                      <a:pt x="810301" y="1431290"/>
                      <a:pt x="772201" y="1440815"/>
                      <a:pt x="771566" y="1438275"/>
                    </a:cubicBezTo>
                    <a:cubicBezTo>
                      <a:pt x="770296" y="1433830"/>
                      <a:pt x="835066" y="1431925"/>
                      <a:pt x="836337" y="1429385"/>
                    </a:cubicBezTo>
                    <a:cubicBezTo>
                      <a:pt x="838241" y="1424940"/>
                      <a:pt x="831891" y="1421130"/>
                      <a:pt x="829351" y="1416685"/>
                    </a:cubicBezTo>
                    <a:cubicBezTo>
                      <a:pt x="826812" y="1412875"/>
                      <a:pt x="838241" y="1420495"/>
                      <a:pt x="842687" y="1419860"/>
                    </a:cubicBezTo>
                    <a:cubicBezTo>
                      <a:pt x="847766" y="1419225"/>
                      <a:pt x="850306" y="1405890"/>
                      <a:pt x="849037" y="1402080"/>
                    </a:cubicBezTo>
                    <a:cubicBezTo>
                      <a:pt x="845226" y="1391285"/>
                      <a:pt x="831256" y="1406525"/>
                      <a:pt x="825541" y="1399540"/>
                    </a:cubicBezTo>
                    <a:cubicBezTo>
                      <a:pt x="824271" y="1398270"/>
                      <a:pt x="821096" y="1396365"/>
                      <a:pt x="822366" y="1395730"/>
                    </a:cubicBezTo>
                    <a:cubicBezTo>
                      <a:pt x="840781" y="1382395"/>
                      <a:pt x="865546" y="1409065"/>
                      <a:pt x="892216" y="1390015"/>
                    </a:cubicBezTo>
                    <a:cubicBezTo>
                      <a:pt x="893487" y="1389380"/>
                      <a:pt x="894756" y="1388745"/>
                      <a:pt x="894756" y="1387475"/>
                    </a:cubicBezTo>
                    <a:cubicBezTo>
                      <a:pt x="894121" y="1377950"/>
                      <a:pt x="882691" y="1390650"/>
                      <a:pt x="883326" y="1384935"/>
                    </a:cubicBezTo>
                    <a:cubicBezTo>
                      <a:pt x="883326" y="1384935"/>
                      <a:pt x="896662" y="1372235"/>
                      <a:pt x="896662" y="1372235"/>
                    </a:cubicBezTo>
                    <a:cubicBezTo>
                      <a:pt x="896662" y="1367790"/>
                      <a:pt x="896026" y="1367790"/>
                      <a:pt x="898566" y="1369695"/>
                    </a:cubicBezTo>
                    <a:cubicBezTo>
                      <a:pt x="900471" y="1370965"/>
                      <a:pt x="899201" y="1376680"/>
                      <a:pt x="901741" y="1376680"/>
                    </a:cubicBezTo>
                    <a:cubicBezTo>
                      <a:pt x="905551" y="1377315"/>
                      <a:pt x="918251" y="1360805"/>
                      <a:pt x="922062" y="1358900"/>
                    </a:cubicBezTo>
                    <a:cubicBezTo>
                      <a:pt x="926506" y="1356360"/>
                      <a:pt x="931587" y="1356995"/>
                      <a:pt x="936666" y="1355725"/>
                    </a:cubicBezTo>
                    <a:cubicBezTo>
                      <a:pt x="944921" y="1353820"/>
                      <a:pt x="947462" y="1329055"/>
                      <a:pt x="950001" y="1323975"/>
                    </a:cubicBezTo>
                    <a:cubicBezTo>
                      <a:pt x="967146" y="1291590"/>
                      <a:pt x="984926" y="1283335"/>
                      <a:pt x="975401" y="1240790"/>
                    </a:cubicBezTo>
                    <a:cubicBezTo>
                      <a:pt x="976037" y="1228725"/>
                      <a:pt x="967146" y="1221740"/>
                      <a:pt x="960796" y="1214120"/>
                    </a:cubicBezTo>
                    <a:close/>
                    <a:moveTo>
                      <a:pt x="647106" y="440055"/>
                    </a:moveTo>
                    <a:cubicBezTo>
                      <a:pt x="653456" y="440055"/>
                      <a:pt x="659806" y="443230"/>
                      <a:pt x="666156" y="445135"/>
                    </a:cubicBezTo>
                    <a:cubicBezTo>
                      <a:pt x="664887" y="444500"/>
                      <a:pt x="663616" y="444500"/>
                      <a:pt x="662346" y="444500"/>
                    </a:cubicBezTo>
                    <a:cubicBezTo>
                      <a:pt x="656631" y="443865"/>
                      <a:pt x="651551" y="446405"/>
                      <a:pt x="645837" y="447675"/>
                    </a:cubicBezTo>
                    <a:cubicBezTo>
                      <a:pt x="643931" y="448310"/>
                      <a:pt x="636946" y="447675"/>
                      <a:pt x="629962" y="447675"/>
                    </a:cubicBezTo>
                    <a:cubicBezTo>
                      <a:pt x="635676" y="445135"/>
                      <a:pt x="641391" y="440055"/>
                      <a:pt x="647106" y="440055"/>
                    </a:cubicBezTo>
                    <a:close/>
                    <a:moveTo>
                      <a:pt x="618531" y="447040"/>
                    </a:moveTo>
                    <a:cubicBezTo>
                      <a:pt x="616626" y="447040"/>
                      <a:pt x="615356" y="447040"/>
                      <a:pt x="615356" y="446405"/>
                    </a:cubicBezTo>
                    <a:cubicBezTo>
                      <a:pt x="616626" y="446405"/>
                      <a:pt x="617262" y="446405"/>
                      <a:pt x="618531" y="447040"/>
                    </a:cubicBezTo>
                    <a:close/>
                    <a:moveTo>
                      <a:pt x="586781" y="185420"/>
                    </a:moveTo>
                    <a:cubicBezTo>
                      <a:pt x="589321" y="184150"/>
                      <a:pt x="603291" y="187325"/>
                      <a:pt x="608371" y="186055"/>
                    </a:cubicBezTo>
                    <a:cubicBezTo>
                      <a:pt x="621706" y="182245"/>
                      <a:pt x="614721" y="191135"/>
                      <a:pt x="614721" y="194945"/>
                    </a:cubicBezTo>
                    <a:cubicBezTo>
                      <a:pt x="609006" y="189865"/>
                      <a:pt x="575986" y="198755"/>
                      <a:pt x="575351" y="198755"/>
                    </a:cubicBezTo>
                    <a:cubicBezTo>
                      <a:pt x="572176" y="198120"/>
                      <a:pt x="583606" y="187325"/>
                      <a:pt x="586781" y="185420"/>
                    </a:cubicBezTo>
                    <a:close/>
                    <a:moveTo>
                      <a:pt x="453431" y="198755"/>
                    </a:moveTo>
                    <a:cubicBezTo>
                      <a:pt x="450891" y="200660"/>
                      <a:pt x="447081" y="201930"/>
                      <a:pt x="443271" y="201930"/>
                    </a:cubicBezTo>
                    <a:cubicBezTo>
                      <a:pt x="447081" y="200660"/>
                      <a:pt x="452796" y="197485"/>
                      <a:pt x="453431" y="197485"/>
                    </a:cubicBezTo>
                    <a:cubicBezTo>
                      <a:pt x="454066" y="198120"/>
                      <a:pt x="454066" y="198755"/>
                      <a:pt x="453431" y="198755"/>
                    </a:cubicBezTo>
                    <a:close/>
                    <a:moveTo>
                      <a:pt x="393106" y="316230"/>
                    </a:moveTo>
                    <a:cubicBezTo>
                      <a:pt x="395646" y="316865"/>
                      <a:pt x="397551" y="317500"/>
                      <a:pt x="399456" y="318135"/>
                    </a:cubicBezTo>
                    <a:cubicBezTo>
                      <a:pt x="401361" y="318770"/>
                      <a:pt x="406441" y="318135"/>
                      <a:pt x="405171" y="320040"/>
                    </a:cubicBezTo>
                    <a:cubicBezTo>
                      <a:pt x="401361" y="325120"/>
                      <a:pt x="396281" y="320040"/>
                      <a:pt x="393106" y="316230"/>
                    </a:cubicBezTo>
                    <a:close/>
                    <a:moveTo>
                      <a:pt x="495341" y="1000125"/>
                    </a:moveTo>
                    <a:cubicBezTo>
                      <a:pt x="494071" y="998220"/>
                      <a:pt x="493436" y="992505"/>
                      <a:pt x="492801" y="987425"/>
                    </a:cubicBezTo>
                    <a:cubicBezTo>
                      <a:pt x="494706" y="991235"/>
                      <a:pt x="497881" y="995045"/>
                      <a:pt x="501691" y="998855"/>
                    </a:cubicBezTo>
                    <a:cubicBezTo>
                      <a:pt x="503596" y="1000760"/>
                      <a:pt x="517566" y="1001395"/>
                      <a:pt x="518201" y="1003935"/>
                    </a:cubicBezTo>
                    <a:cubicBezTo>
                      <a:pt x="521376" y="1015365"/>
                      <a:pt x="498516" y="1005205"/>
                      <a:pt x="495341" y="100012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6" name="Freeform 355">
                <a:extLst>
                  <a:ext uri="{FF2B5EF4-FFF2-40B4-BE49-F238E27FC236}">
                    <a16:creationId xmlns:a16="http://schemas.microsoft.com/office/drawing/2014/main" id="{6152234D-1A4F-A8E6-FF4C-6DFDE225C776}"/>
                  </a:ext>
                </a:extLst>
              </p:cNvPr>
              <p:cNvSpPr/>
              <p:nvPr/>
            </p:nvSpPr>
            <p:spPr>
              <a:xfrm>
                <a:off x="7032988" y="2774950"/>
                <a:ext cx="1904" cy="3810"/>
              </a:xfrm>
              <a:custGeom>
                <a:avLst/>
                <a:gdLst>
                  <a:gd name="connsiteX0" fmla="*/ 1905 w 1904"/>
                  <a:gd name="connsiteY0" fmla="*/ 3810 h 3810"/>
                  <a:gd name="connsiteX1" fmla="*/ 1905 w 1904"/>
                  <a:gd name="connsiteY1" fmla="*/ 2540 h 3810"/>
                  <a:gd name="connsiteX2" fmla="*/ 0 w 1904"/>
                  <a:gd name="connsiteY2" fmla="*/ 0 h 3810"/>
                  <a:gd name="connsiteX3" fmla="*/ 1905 w 1904"/>
                  <a:gd name="connsiteY3" fmla="*/ 3810 h 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3810">
                    <a:moveTo>
                      <a:pt x="1905" y="3810"/>
                    </a:moveTo>
                    <a:cubicBezTo>
                      <a:pt x="1905" y="3175"/>
                      <a:pt x="1905" y="3175"/>
                      <a:pt x="1905" y="2540"/>
                    </a:cubicBezTo>
                    <a:cubicBezTo>
                      <a:pt x="1270" y="1270"/>
                      <a:pt x="635" y="635"/>
                      <a:pt x="0" y="0"/>
                    </a:cubicBezTo>
                    <a:lnTo>
                      <a:pt x="1905" y="3810"/>
                    </a:ln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7" name="Freeform 356">
                <a:extLst>
                  <a:ext uri="{FF2B5EF4-FFF2-40B4-BE49-F238E27FC236}">
                    <a16:creationId xmlns:a16="http://schemas.microsoft.com/office/drawing/2014/main" id="{75810738-8A82-7BC8-909D-A25CF1E80F7A}"/>
                  </a:ext>
                </a:extLst>
              </p:cNvPr>
              <p:cNvSpPr/>
              <p:nvPr/>
            </p:nvSpPr>
            <p:spPr>
              <a:xfrm>
                <a:off x="6852421" y="2555214"/>
                <a:ext cx="289079" cy="232706"/>
              </a:xfrm>
              <a:custGeom>
                <a:avLst/>
                <a:gdLst>
                  <a:gd name="connsiteX0" fmla="*/ 93572 w 289079"/>
                  <a:gd name="connsiteY0" fmla="*/ 158776 h 232706"/>
                  <a:gd name="connsiteX1" fmla="*/ 90397 w 289079"/>
                  <a:gd name="connsiteY1" fmla="*/ 144806 h 232706"/>
                  <a:gd name="connsiteX2" fmla="*/ 117067 w 289079"/>
                  <a:gd name="connsiteY2" fmla="*/ 130836 h 232706"/>
                  <a:gd name="connsiteX3" fmla="*/ 120877 w 289079"/>
                  <a:gd name="connsiteY3" fmla="*/ 137186 h 232706"/>
                  <a:gd name="connsiteX4" fmla="*/ 128497 w 289079"/>
                  <a:gd name="connsiteY4" fmla="*/ 177190 h 232706"/>
                  <a:gd name="connsiteX5" fmla="*/ 143102 w 289079"/>
                  <a:gd name="connsiteY5" fmla="*/ 191796 h 232706"/>
                  <a:gd name="connsiteX6" fmla="*/ 135482 w 289079"/>
                  <a:gd name="connsiteY6" fmla="*/ 202590 h 232706"/>
                  <a:gd name="connsiteX7" fmla="*/ 136117 w 289079"/>
                  <a:gd name="connsiteY7" fmla="*/ 212751 h 232706"/>
                  <a:gd name="connsiteX8" fmla="*/ 177392 w 289079"/>
                  <a:gd name="connsiteY8" fmla="*/ 214021 h 232706"/>
                  <a:gd name="connsiteX9" fmla="*/ 179932 w 289079"/>
                  <a:gd name="connsiteY9" fmla="*/ 218465 h 232706"/>
                  <a:gd name="connsiteX10" fmla="*/ 216127 w 289079"/>
                  <a:gd name="connsiteY10" fmla="*/ 227356 h 232706"/>
                  <a:gd name="connsiteX11" fmla="*/ 226287 w 289079"/>
                  <a:gd name="connsiteY11" fmla="*/ 208306 h 232706"/>
                  <a:gd name="connsiteX12" fmla="*/ 267562 w 289079"/>
                  <a:gd name="connsiteY12" fmla="*/ 202590 h 232706"/>
                  <a:gd name="connsiteX13" fmla="*/ 266292 w 289079"/>
                  <a:gd name="connsiteY13" fmla="*/ 189256 h 232706"/>
                  <a:gd name="connsiteX14" fmla="*/ 250417 w 289079"/>
                  <a:gd name="connsiteY14" fmla="*/ 190526 h 232706"/>
                  <a:gd name="connsiteX15" fmla="*/ 263117 w 289079"/>
                  <a:gd name="connsiteY15" fmla="*/ 181636 h 232706"/>
                  <a:gd name="connsiteX16" fmla="*/ 268197 w 289079"/>
                  <a:gd name="connsiteY16" fmla="*/ 154331 h 232706"/>
                  <a:gd name="connsiteX17" fmla="*/ 272007 w 289079"/>
                  <a:gd name="connsiteY17" fmla="*/ 160681 h 232706"/>
                  <a:gd name="connsiteX18" fmla="*/ 276452 w 289079"/>
                  <a:gd name="connsiteY18" fmla="*/ 199415 h 232706"/>
                  <a:gd name="connsiteX19" fmla="*/ 285342 w 289079"/>
                  <a:gd name="connsiteY19" fmla="*/ 137186 h 232706"/>
                  <a:gd name="connsiteX20" fmla="*/ 245337 w 289079"/>
                  <a:gd name="connsiteY20" fmla="*/ 140361 h 232706"/>
                  <a:gd name="connsiteX21" fmla="*/ 245337 w 289079"/>
                  <a:gd name="connsiteY21" fmla="*/ 134011 h 232706"/>
                  <a:gd name="connsiteX22" fmla="*/ 279627 w 289079"/>
                  <a:gd name="connsiteY22" fmla="*/ 113056 h 232706"/>
                  <a:gd name="connsiteX23" fmla="*/ 272007 w 289079"/>
                  <a:gd name="connsiteY23" fmla="*/ 100990 h 232706"/>
                  <a:gd name="connsiteX24" fmla="*/ 266292 w 289079"/>
                  <a:gd name="connsiteY24" fmla="*/ 105436 h 232706"/>
                  <a:gd name="connsiteX25" fmla="*/ 269467 w 289079"/>
                  <a:gd name="connsiteY25" fmla="*/ 96546 h 232706"/>
                  <a:gd name="connsiteX26" fmla="*/ 257402 w 289079"/>
                  <a:gd name="connsiteY26" fmla="*/ 69876 h 232706"/>
                  <a:gd name="connsiteX27" fmla="*/ 260577 w 289079"/>
                  <a:gd name="connsiteY27" fmla="*/ 25426 h 232706"/>
                  <a:gd name="connsiteX28" fmla="*/ 245972 w 289079"/>
                  <a:gd name="connsiteY28" fmla="*/ 23521 h 232706"/>
                  <a:gd name="connsiteX29" fmla="*/ 190727 w 289079"/>
                  <a:gd name="connsiteY29" fmla="*/ 10821 h 232706"/>
                  <a:gd name="connsiteX30" fmla="*/ 169137 w 289079"/>
                  <a:gd name="connsiteY30" fmla="*/ 26 h 232706"/>
                  <a:gd name="connsiteX31" fmla="*/ 137387 w 289079"/>
                  <a:gd name="connsiteY31" fmla="*/ 15901 h 232706"/>
                  <a:gd name="connsiteX32" fmla="*/ 138022 w 289079"/>
                  <a:gd name="connsiteY32" fmla="*/ 12726 h 232706"/>
                  <a:gd name="connsiteX33" fmla="*/ 132307 w 289079"/>
                  <a:gd name="connsiteY33" fmla="*/ 12726 h 232706"/>
                  <a:gd name="connsiteX34" fmla="*/ 81507 w 289079"/>
                  <a:gd name="connsiteY34" fmla="*/ 57176 h 232706"/>
                  <a:gd name="connsiteX35" fmla="*/ 52297 w 289079"/>
                  <a:gd name="connsiteY35" fmla="*/ 46381 h 232706"/>
                  <a:gd name="connsiteX36" fmla="*/ 49757 w 289079"/>
                  <a:gd name="connsiteY36" fmla="*/ 75590 h 232706"/>
                  <a:gd name="connsiteX37" fmla="*/ 227 w 289079"/>
                  <a:gd name="connsiteY37" fmla="*/ 82576 h 232706"/>
                  <a:gd name="connsiteX38" fmla="*/ 35787 w 289079"/>
                  <a:gd name="connsiteY38" fmla="*/ 147981 h 232706"/>
                  <a:gd name="connsiteX39" fmla="*/ 93572 w 289079"/>
                  <a:gd name="connsiteY39" fmla="*/ 158776 h 232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9079" h="232706">
                    <a:moveTo>
                      <a:pt x="93572" y="158776"/>
                    </a:moveTo>
                    <a:cubicBezTo>
                      <a:pt x="96112" y="154965"/>
                      <a:pt x="88492" y="149251"/>
                      <a:pt x="90397" y="144806"/>
                    </a:cubicBezTo>
                    <a:cubicBezTo>
                      <a:pt x="91667" y="142901"/>
                      <a:pt x="115162" y="130836"/>
                      <a:pt x="117067" y="130836"/>
                    </a:cubicBezTo>
                    <a:cubicBezTo>
                      <a:pt x="119607" y="131471"/>
                      <a:pt x="119607" y="135281"/>
                      <a:pt x="120877" y="137186"/>
                    </a:cubicBezTo>
                    <a:cubicBezTo>
                      <a:pt x="127862" y="149251"/>
                      <a:pt x="121512" y="166396"/>
                      <a:pt x="128497" y="177190"/>
                    </a:cubicBezTo>
                    <a:cubicBezTo>
                      <a:pt x="132307" y="184176"/>
                      <a:pt x="145007" y="180365"/>
                      <a:pt x="143102" y="191796"/>
                    </a:cubicBezTo>
                    <a:cubicBezTo>
                      <a:pt x="143102" y="191796"/>
                      <a:pt x="135482" y="201956"/>
                      <a:pt x="135482" y="202590"/>
                    </a:cubicBezTo>
                    <a:lnTo>
                      <a:pt x="136117" y="212751"/>
                    </a:lnTo>
                    <a:cubicBezTo>
                      <a:pt x="152627" y="225451"/>
                      <a:pt x="167232" y="205765"/>
                      <a:pt x="177392" y="214021"/>
                    </a:cubicBezTo>
                    <a:lnTo>
                      <a:pt x="179932" y="218465"/>
                    </a:lnTo>
                    <a:cubicBezTo>
                      <a:pt x="193267" y="224181"/>
                      <a:pt x="197077" y="241326"/>
                      <a:pt x="216127" y="227356"/>
                    </a:cubicBezTo>
                    <a:cubicBezTo>
                      <a:pt x="222477" y="222911"/>
                      <a:pt x="221842" y="212115"/>
                      <a:pt x="226287" y="208306"/>
                    </a:cubicBezTo>
                    <a:cubicBezTo>
                      <a:pt x="238987" y="196240"/>
                      <a:pt x="256132" y="224181"/>
                      <a:pt x="267562" y="202590"/>
                    </a:cubicBezTo>
                    <a:cubicBezTo>
                      <a:pt x="268197" y="201321"/>
                      <a:pt x="267562" y="189890"/>
                      <a:pt x="266292" y="189256"/>
                    </a:cubicBezTo>
                    <a:cubicBezTo>
                      <a:pt x="266292" y="189256"/>
                      <a:pt x="250417" y="190526"/>
                      <a:pt x="250417" y="190526"/>
                    </a:cubicBezTo>
                    <a:cubicBezTo>
                      <a:pt x="248512" y="186081"/>
                      <a:pt x="259942" y="186081"/>
                      <a:pt x="263117" y="181636"/>
                    </a:cubicBezTo>
                    <a:cubicBezTo>
                      <a:pt x="272007" y="168936"/>
                      <a:pt x="256132" y="161315"/>
                      <a:pt x="268197" y="154331"/>
                    </a:cubicBezTo>
                    <a:cubicBezTo>
                      <a:pt x="270102" y="153061"/>
                      <a:pt x="270737" y="158140"/>
                      <a:pt x="272007" y="160681"/>
                    </a:cubicBezTo>
                    <a:cubicBezTo>
                      <a:pt x="277087" y="168936"/>
                      <a:pt x="264387" y="210211"/>
                      <a:pt x="276452" y="199415"/>
                    </a:cubicBezTo>
                    <a:cubicBezTo>
                      <a:pt x="284072" y="192431"/>
                      <a:pt x="294867" y="147346"/>
                      <a:pt x="285342" y="137186"/>
                    </a:cubicBezTo>
                    <a:cubicBezTo>
                      <a:pt x="270737" y="122581"/>
                      <a:pt x="256132" y="143536"/>
                      <a:pt x="245337" y="140361"/>
                    </a:cubicBezTo>
                    <a:cubicBezTo>
                      <a:pt x="243432" y="139726"/>
                      <a:pt x="244702" y="135915"/>
                      <a:pt x="245337" y="134011"/>
                    </a:cubicBezTo>
                    <a:cubicBezTo>
                      <a:pt x="252957" y="116231"/>
                      <a:pt x="274547" y="134011"/>
                      <a:pt x="279627" y="113056"/>
                    </a:cubicBezTo>
                    <a:cubicBezTo>
                      <a:pt x="280897" y="109246"/>
                      <a:pt x="279627" y="99086"/>
                      <a:pt x="272007" y="100990"/>
                    </a:cubicBezTo>
                    <a:cubicBezTo>
                      <a:pt x="269467" y="101626"/>
                      <a:pt x="267562" y="107976"/>
                      <a:pt x="266292" y="105436"/>
                    </a:cubicBezTo>
                    <a:cubicBezTo>
                      <a:pt x="264387" y="102896"/>
                      <a:pt x="268832" y="99721"/>
                      <a:pt x="269467" y="96546"/>
                    </a:cubicBezTo>
                    <a:cubicBezTo>
                      <a:pt x="270737" y="85115"/>
                      <a:pt x="259942" y="78131"/>
                      <a:pt x="257402" y="69876"/>
                    </a:cubicBezTo>
                    <a:cubicBezTo>
                      <a:pt x="257402" y="69876"/>
                      <a:pt x="266292" y="33046"/>
                      <a:pt x="260577" y="25426"/>
                    </a:cubicBezTo>
                    <a:cubicBezTo>
                      <a:pt x="257402" y="20981"/>
                      <a:pt x="249782" y="25426"/>
                      <a:pt x="245972" y="23521"/>
                    </a:cubicBezTo>
                    <a:cubicBezTo>
                      <a:pt x="198982" y="26"/>
                      <a:pt x="243432" y="15265"/>
                      <a:pt x="190727" y="10821"/>
                    </a:cubicBezTo>
                    <a:cubicBezTo>
                      <a:pt x="186917" y="10821"/>
                      <a:pt x="171042" y="-610"/>
                      <a:pt x="169137" y="26"/>
                    </a:cubicBezTo>
                    <a:cubicBezTo>
                      <a:pt x="162787" y="2565"/>
                      <a:pt x="138657" y="50190"/>
                      <a:pt x="137387" y="15901"/>
                    </a:cubicBezTo>
                    <a:cubicBezTo>
                      <a:pt x="137387" y="14631"/>
                      <a:pt x="137387" y="13996"/>
                      <a:pt x="138022" y="12726"/>
                    </a:cubicBezTo>
                    <a:lnTo>
                      <a:pt x="132307" y="12726"/>
                    </a:lnTo>
                    <a:cubicBezTo>
                      <a:pt x="103097" y="9551"/>
                      <a:pt x="104367" y="46381"/>
                      <a:pt x="81507" y="57176"/>
                    </a:cubicBezTo>
                    <a:cubicBezTo>
                      <a:pt x="67537" y="63526"/>
                      <a:pt x="59917" y="47651"/>
                      <a:pt x="52297" y="46381"/>
                    </a:cubicBezTo>
                    <a:cubicBezTo>
                      <a:pt x="32612" y="43206"/>
                      <a:pt x="57377" y="69240"/>
                      <a:pt x="49757" y="75590"/>
                    </a:cubicBezTo>
                    <a:cubicBezTo>
                      <a:pt x="42137" y="81940"/>
                      <a:pt x="4037" y="74321"/>
                      <a:pt x="227" y="82576"/>
                    </a:cubicBezTo>
                    <a:cubicBezTo>
                      <a:pt x="-2948" y="88926"/>
                      <a:pt x="28167" y="140996"/>
                      <a:pt x="35787" y="147981"/>
                    </a:cubicBezTo>
                    <a:cubicBezTo>
                      <a:pt x="45312" y="158140"/>
                      <a:pt x="80872" y="179731"/>
                      <a:pt x="93572" y="15877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8" name="Freeform 357">
                <a:extLst>
                  <a:ext uri="{FF2B5EF4-FFF2-40B4-BE49-F238E27FC236}">
                    <a16:creationId xmlns:a16="http://schemas.microsoft.com/office/drawing/2014/main" id="{168F34BA-F431-C4DF-0C55-38CAC189FDAC}"/>
                  </a:ext>
                </a:extLst>
              </p:cNvPr>
              <p:cNvSpPr/>
              <p:nvPr/>
            </p:nvSpPr>
            <p:spPr>
              <a:xfrm>
                <a:off x="7909930" y="1757045"/>
                <a:ext cx="22314" cy="28678"/>
              </a:xfrm>
              <a:custGeom>
                <a:avLst/>
                <a:gdLst>
                  <a:gd name="connsiteX0" fmla="*/ 19678 w 22314"/>
                  <a:gd name="connsiteY0" fmla="*/ 0 h 28678"/>
                  <a:gd name="connsiteX1" fmla="*/ 8883 w 22314"/>
                  <a:gd name="connsiteY1" fmla="*/ 27940 h 28678"/>
                  <a:gd name="connsiteX2" fmla="*/ 15868 w 22314"/>
                  <a:gd name="connsiteY2" fmla="*/ 8255 h 28678"/>
                  <a:gd name="connsiteX3" fmla="*/ 19678 w 22314"/>
                  <a:gd name="connsiteY3" fmla="*/ 0 h 28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14" h="28678">
                    <a:moveTo>
                      <a:pt x="19678" y="0"/>
                    </a:moveTo>
                    <a:cubicBezTo>
                      <a:pt x="-5087" y="4445"/>
                      <a:pt x="-3817" y="33655"/>
                      <a:pt x="8883" y="27940"/>
                    </a:cubicBezTo>
                    <a:cubicBezTo>
                      <a:pt x="11423" y="26670"/>
                      <a:pt x="13963" y="10795"/>
                      <a:pt x="15868" y="8255"/>
                    </a:cubicBezTo>
                    <a:cubicBezTo>
                      <a:pt x="17773" y="4445"/>
                      <a:pt x="26663" y="1905"/>
                      <a:pt x="19678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59" name="Freeform 358">
                <a:extLst>
                  <a:ext uri="{FF2B5EF4-FFF2-40B4-BE49-F238E27FC236}">
                    <a16:creationId xmlns:a16="http://schemas.microsoft.com/office/drawing/2014/main" id="{5F7D7A38-278A-EB89-AD7B-25AB01C2B9DF}"/>
                  </a:ext>
                </a:extLst>
              </p:cNvPr>
              <p:cNvSpPr/>
              <p:nvPr/>
            </p:nvSpPr>
            <p:spPr>
              <a:xfrm>
                <a:off x="7880939" y="1770411"/>
                <a:ext cx="23903" cy="40447"/>
              </a:xfrm>
              <a:custGeom>
                <a:avLst/>
                <a:gdLst>
                  <a:gd name="connsiteX0" fmla="*/ 1043 w 23903"/>
                  <a:gd name="connsiteY0" fmla="*/ 38703 h 40447"/>
                  <a:gd name="connsiteX1" fmla="*/ 16918 w 23903"/>
                  <a:gd name="connsiteY1" fmla="*/ 24098 h 40447"/>
                  <a:gd name="connsiteX2" fmla="*/ 16284 w 23903"/>
                  <a:gd name="connsiteY2" fmla="*/ 16478 h 40447"/>
                  <a:gd name="connsiteX3" fmla="*/ 15648 w 23903"/>
                  <a:gd name="connsiteY3" fmla="*/ 8859 h 40447"/>
                  <a:gd name="connsiteX4" fmla="*/ 23903 w 23903"/>
                  <a:gd name="connsiteY4" fmla="*/ 1873 h 40447"/>
                  <a:gd name="connsiteX5" fmla="*/ 1043 w 23903"/>
                  <a:gd name="connsiteY5" fmla="*/ 38703 h 40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3" h="40447">
                    <a:moveTo>
                      <a:pt x="1043" y="38703"/>
                    </a:moveTo>
                    <a:cubicBezTo>
                      <a:pt x="9298" y="45688"/>
                      <a:pt x="15648" y="29813"/>
                      <a:pt x="16918" y="24098"/>
                    </a:cubicBezTo>
                    <a:cubicBezTo>
                      <a:pt x="17553" y="21559"/>
                      <a:pt x="16918" y="19018"/>
                      <a:pt x="16284" y="16478"/>
                    </a:cubicBezTo>
                    <a:cubicBezTo>
                      <a:pt x="16284" y="13938"/>
                      <a:pt x="13109" y="8859"/>
                      <a:pt x="15648" y="8859"/>
                    </a:cubicBezTo>
                    <a:cubicBezTo>
                      <a:pt x="25173" y="8223"/>
                      <a:pt x="18823" y="22828"/>
                      <a:pt x="23903" y="1873"/>
                    </a:cubicBezTo>
                    <a:cubicBezTo>
                      <a:pt x="6759" y="-9557"/>
                      <a:pt x="-3402" y="34893"/>
                      <a:pt x="1043" y="3870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0" name="Freeform 359">
                <a:extLst>
                  <a:ext uri="{FF2B5EF4-FFF2-40B4-BE49-F238E27FC236}">
                    <a16:creationId xmlns:a16="http://schemas.microsoft.com/office/drawing/2014/main" id="{AB8656CC-A06C-7864-0E24-401212BB9716}"/>
                  </a:ext>
                </a:extLst>
              </p:cNvPr>
              <p:cNvSpPr/>
              <p:nvPr/>
            </p:nvSpPr>
            <p:spPr>
              <a:xfrm>
                <a:off x="7818567" y="1778305"/>
                <a:ext cx="71669" cy="134983"/>
              </a:xfrm>
              <a:custGeom>
                <a:avLst/>
                <a:gdLst>
                  <a:gd name="connsiteX0" fmla="*/ 57065 w 71669"/>
                  <a:gd name="connsiteY0" fmla="*/ 47319 h 134983"/>
                  <a:gd name="connsiteX1" fmla="*/ 50080 w 71669"/>
                  <a:gd name="connsiteY1" fmla="*/ 42239 h 134983"/>
                  <a:gd name="connsiteX2" fmla="*/ 57700 w 71669"/>
                  <a:gd name="connsiteY2" fmla="*/ 32079 h 134983"/>
                  <a:gd name="connsiteX3" fmla="*/ 46905 w 71669"/>
                  <a:gd name="connsiteY3" fmla="*/ 28904 h 134983"/>
                  <a:gd name="connsiteX4" fmla="*/ 51350 w 71669"/>
                  <a:gd name="connsiteY4" fmla="*/ 36524 h 134983"/>
                  <a:gd name="connsiteX5" fmla="*/ 43730 w 71669"/>
                  <a:gd name="connsiteY5" fmla="*/ 34619 h 134983"/>
                  <a:gd name="connsiteX6" fmla="*/ 37380 w 71669"/>
                  <a:gd name="connsiteY6" fmla="*/ 39064 h 134983"/>
                  <a:gd name="connsiteX7" fmla="*/ 54525 w 71669"/>
                  <a:gd name="connsiteY7" fmla="*/ 329 h 134983"/>
                  <a:gd name="connsiteX8" fmla="*/ 51350 w 71669"/>
                  <a:gd name="connsiteY8" fmla="*/ 5409 h 134983"/>
                  <a:gd name="connsiteX9" fmla="*/ 32300 w 71669"/>
                  <a:gd name="connsiteY9" fmla="*/ 12394 h 134983"/>
                  <a:gd name="connsiteX10" fmla="*/ 32300 w 71669"/>
                  <a:gd name="connsiteY10" fmla="*/ 13029 h 134983"/>
                  <a:gd name="connsiteX11" fmla="*/ 27220 w 71669"/>
                  <a:gd name="connsiteY11" fmla="*/ 7949 h 134983"/>
                  <a:gd name="connsiteX12" fmla="*/ 17060 w 71669"/>
                  <a:gd name="connsiteY12" fmla="*/ 20649 h 134983"/>
                  <a:gd name="connsiteX13" fmla="*/ 33570 w 71669"/>
                  <a:gd name="connsiteY13" fmla="*/ 21919 h 134983"/>
                  <a:gd name="connsiteX14" fmla="*/ 33570 w 71669"/>
                  <a:gd name="connsiteY14" fmla="*/ 40334 h 134983"/>
                  <a:gd name="connsiteX15" fmla="*/ 44365 w 71669"/>
                  <a:gd name="connsiteY15" fmla="*/ 49224 h 134983"/>
                  <a:gd name="connsiteX16" fmla="*/ 35475 w 71669"/>
                  <a:gd name="connsiteY16" fmla="*/ 49859 h 134983"/>
                  <a:gd name="connsiteX17" fmla="*/ 31665 w 71669"/>
                  <a:gd name="connsiteY17" fmla="*/ 58114 h 134983"/>
                  <a:gd name="connsiteX18" fmla="*/ 28490 w 71669"/>
                  <a:gd name="connsiteY18" fmla="*/ 51129 h 134983"/>
                  <a:gd name="connsiteX19" fmla="*/ 22140 w 71669"/>
                  <a:gd name="connsiteY19" fmla="*/ 55574 h 134983"/>
                  <a:gd name="connsiteX20" fmla="*/ 22140 w 71669"/>
                  <a:gd name="connsiteY20" fmla="*/ 49224 h 134983"/>
                  <a:gd name="connsiteX21" fmla="*/ 14520 w 71669"/>
                  <a:gd name="connsiteY21" fmla="*/ 53034 h 134983"/>
                  <a:gd name="connsiteX22" fmla="*/ 10710 w 71669"/>
                  <a:gd name="connsiteY22" fmla="*/ 48589 h 134983"/>
                  <a:gd name="connsiteX23" fmla="*/ 1820 w 71669"/>
                  <a:gd name="connsiteY23" fmla="*/ 49224 h 134983"/>
                  <a:gd name="connsiteX24" fmla="*/ 11980 w 71669"/>
                  <a:gd name="connsiteY24" fmla="*/ 67639 h 134983"/>
                  <a:gd name="connsiteX25" fmla="*/ 17695 w 71669"/>
                  <a:gd name="connsiteY25" fmla="*/ 60019 h 134983"/>
                  <a:gd name="connsiteX26" fmla="*/ 17695 w 71669"/>
                  <a:gd name="connsiteY26" fmla="*/ 78434 h 134983"/>
                  <a:gd name="connsiteX27" fmla="*/ 31665 w 71669"/>
                  <a:gd name="connsiteY27" fmla="*/ 63829 h 134983"/>
                  <a:gd name="connsiteX28" fmla="*/ 33570 w 71669"/>
                  <a:gd name="connsiteY28" fmla="*/ 67639 h 134983"/>
                  <a:gd name="connsiteX29" fmla="*/ 38650 w 71669"/>
                  <a:gd name="connsiteY29" fmla="*/ 68909 h 134983"/>
                  <a:gd name="connsiteX30" fmla="*/ 31030 w 71669"/>
                  <a:gd name="connsiteY30" fmla="*/ 79069 h 134983"/>
                  <a:gd name="connsiteX31" fmla="*/ 20870 w 71669"/>
                  <a:gd name="connsiteY31" fmla="*/ 116534 h 134983"/>
                  <a:gd name="connsiteX32" fmla="*/ 13250 w 71669"/>
                  <a:gd name="connsiteY32" fmla="*/ 126694 h 134983"/>
                  <a:gd name="connsiteX33" fmla="*/ 18965 w 71669"/>
                  <a:gd name="connsiteY33" fmla="*/ 124789 h 134983"/>
                  <a:gd name="connsiteX34" fmla="*/ 21505 w 71669"/>
                  <a:gd name="connsiteY34" fmla="*/ 134949 h 134983"/>
                  <a:gd name="connsiteX35" fmla="*/ 27855 w 71669"/>
                  <a:gd name="connsiteY35" fmla="*/ 115899 h 134983"/>
                  <a:gd name="connsiteX36" fmla="*/ 40555 w 71669"/>
                  <a:gd name="connsiteY36" fmla="*/ 102564 h 134983"/>
                  <a:gd name="connsiteX37" fmla="*/ 38015 w 71669"/>
                  <a:gd name="connsiteY37" fmla="*/ 92404 h 134983"/>
                  <a:gd name="connsiteX38" fmla="*/ 48175 w 71669"/>
                  <a:gd name="connsiteY38" fmla="*/ 86054 h 134983"/>
                  <a:gd name="connsiteX39" fmla="*/ 48810 w 71669"/>
                  <a:gd name="connsiteY39" fmla="*/ 77164 h 134983"/>
                  <a:gd name="connsiteX40" fmla="*/ 43095 w 71669"/>
                  <a:gd name="connsiteY40" fmla="*/ 79069 h 134983"/>
                  <a:gd name="connsiteX41" fmla="*/ 47540 w 71669"/>
                  <a:gd name="connsiteY41" fmla="*/ 73989 h 134983"/>
                  <a:gd name="connsiteX42" fmla="*/ 46905 w 71669"/>
                  <a:gd name="connsiteY42" fmla="*/ 64464 h 134983"/>
                  <a:gd name="connsiteX43" fmla="*/ 56430 w 71669"/>
                  <a:gd name="connsiteY43" fmla="*/ 67004 h 134983"/>
                  <a:gd name="connsiteX44" fmla="*/ 62145 w 71669"/>
                  <a:gd name="connsiteY44" fmla="*/ 59384 h 134983"/>
                  <a:gd name="connsiteX45" fmla="*/ 54525 w 71669"/>
                  <a:gd name="connsiteY45" fmla="*/ 51129 h 134983"/>
                  <a:gd name="connsiteX46" fmla="*/ 64050 w 71669"/>
                  <a:gd name="connsiteY46" fmla="*/ 53669 h 134983"/>
                  <a:gd name="connsiteX47" fmla="*/ 65320 w 71669"/>
                  <a:gd name="connsiteY47" fmla="*/ 47954 h 134983"/>
                  <a:gd name="connsiteX48" fmla="*/ 60875 w 71669"/>
                  <a:gd name="connsiteY48" fmla="*/ 46684 h 134983"/>
                  <a:gd name="connsiteX49" fmla="*/ 71670 w 71669"/>
                  <a:gd name="connsiteY49" fmla="*/ 37159 h 134983"/>
                  <a:gd name="connsiteX50" fmla="*/ 57065 w 71669"/>
                  <a:gd name="connsiteY50" fmla="*/ 47319 h 134983"/>
                  <a:gd name="connsiteX51" fmla="*/ 35475 w 71669"/>
                  <a:gd name="connsiteY51" fmla="*/ 17474 h 134983"/>
                  <a:gd name="connsiteX52" fmla="*/ 39285 w 71669"/>
                  <a:gd name="connsiteY52" fmla="*/ 21284 h 134983"/>
                  <a:gd name="connsiteX53" fmla="*/ 35475 w 71669"/>
                  <a:gd name="connsiteY53" fmla="*/ 17474 h 134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71669" h="134983">
                    <a:moveTo>
                      <a:pt x="57065" y="47319"/>
                    </a:moveTo>
                    <a:cubicBezTo>
                      <a:pt x="54525" y="47954"/>
                      <a:pt x="49445" y="44779"/>
                      <a:pt x="50080" y="42239"/>
                    </a:cubicBezTo>
                    <a:cubicBezTo>
                      <a:pt x="51985" y="35254"/>
                      <a:pt x="58970" y="46049"/>
                      <a:pt x="57700" y="32079"/>
                    </a:cubicBezTo>
                    <a:cubicBezTo>
                      <a:pt x="55795" y="24459"/>
                      <a:pt x="46270" y="25094"/>
                      <a:pt x="46905" y="28904"/>
                    </a:cubicBezTo>
                    <a:cubicBezTo>
                      <a:pt x="46905" y="32079"/>
                      <a:pt x="53255" y="33984"/>
                      <a:pt x="51350" y="36524"/>
                    </a:cubicBezTo>
                    <a:cubicBezTo>
                      <a:pt x="50080" y="39064"/>
                      <a:pt x="46270" y="33349"/>
                      <a:pt x="43730" y="34619"/>
                    </a:cubicBezTo>
                    <a:cubicBezTo>
                      <a:pt x="41190" y="35254"/>
                      <a:pt x="36745" y="41604"/>
                      <a:pt x="37380" y="39064"/>
                    </a:cubicBezTo>
                    <a:cubicBezTo>
                      <a:pt x="38650" y="35254"/>
                      <a:pt x="57065" y="4774"/>
                      <a:pt x="54525" y="329"/>
                    </a:cubicBezTo>
                    <a:cubicBezTo>
                      <a:pt x="53255" y="-1576"/>
                      <a:pt x="53255" y="5409"/>
                      <a:pt x="51350" y="5409"/>
                    </a:cubicBezTo>
                    <a:cubicBezTo>
                      <a:pt x="46270" y="5409"/>
                      <a:pt x="36110" y="-306"/>
                      <a:pt x="32300" y="12394"/>
                    </a:cubicBezTo>
                    <a:cubicBezTo>
                      <a:pt x="32300" y="12394"/>
                      <a:pt x="32300" y="13029"/>
                      <a:pt x="32300" y="13029"/>
                    </a:cubicBezTo>
                    <a:cubicBezTo>
                      <a:pt x="29760" y="9854"/>
                      <a:pt x="27855" y="6679"/>
                      <a:pt x="27220" y="7949"/>
                    </a:cubicBezTo>
                    <a:cubicBezTo>
                      <a:pt x="23410" y="11759"/>
                      <a:pt x="13250" y="16839"/>
                      <a:pt x="17060" y="20649"/>
                    </a:cubicBezTo>
                    <a:cubicBezTo>
                      <a:pt x="25315" y="29539"/>
                      <a:pt x="24680" y="20014"/>
                      <a:pt x="33570" y="21919"/>
                    </a:cubicBezTo>
                    <a:cubicBezTo>
                      <a:pt x="39285" y="23824"/>
                      <a:pt x="29125" y="35889"/>
                      <a:pt x="33570" y="40334"/>
                    </a:cubicBezTo>
                    <a:cubicBezTo>
                      <a:pt x="34205" y="40969"/>
                      <a:pt x="45635" y="46684"/>
                      <a:pt x="44365" y="49224"/>
                    </a:cubicBezTo>
                    <a:cubicBezTo>
                      <a:pt x="43730" y="51764"/>
                      <a:pt x="38015" y="48589"/>
                      <a:pt x="35475" y="49859"/>
                    </a:cubicBezTo>
                    <a:cubicBezTo>
                      <a:pt x="32935" y="51764"/>
                      <a:pt x="34840" y="57479"/>
                      <a:pt x="31665" y="58114"/>
                    </a:cubicBezTo>
                    <a:cubicBezTo>
                      <a:pt x="29125" y="58749"/>
                      <a:pt x="31030" y="51764"/>
                      <a:pt x="28490" y="51129"/>
                    </a:cubicBezTo>
                    <a:cubicBezTo>
                      <a:pt x="25950" y="50494"/>
                      <a:pt x="24680" y="56209"/>
                      <a:pt x="22140" y="55574"/>
                    </a:cubicBezTo>
                    <a:cubicBezTo>
                      <a:pt x="20235" y="54939"/>
                      <a:pt x="24045" y="49859"/>
                      <a:pt x="22140" y="49224"/>
                    </a:cubicBezTo>
                    <a:cubicBezTo>
                      <a:pt x="19600" y="48589"/>
                      <a:pt x="17060" y="53034"/>
                      <a:pt x="14520" y="53034"/>
                    </a:cubicBezTo>
                    <a:cubicBezTo>
                      <a:pt x="12615" y="53034"/>
                      <a:pt x="12615" y="49224"/>
                      <a:pt x="10710" y="48589"/>
                    </a:cubicBezTo>
                    <a:cubicBezTo>
                      <a:pt x="8170" y="47954"/>
                      <a:pt x="4360" y="47319"/>
                      <a:pt x="1820" y="49224"/>
                    </a:cubicBezTo>
                    <a:cubicBezTo>
                      <a:pt x="-5165" y="56844"/>
                      <a:pt x="10075" y="64464"/>
                      <a:pt x="11980" y="67639"/>
                    </a:cubicBezTo>
                    <a:cubicBezTo>
                      <a:pt x="13885" y="70179"/>
                      <a:pt x="14520" y="58749"/>
                      <a:pt x="17695" y="60019"/>
                    </a:cubicBezTo>
                    <a:cubicBezTo>
                      <a:pt x="23410" y="61924"/>
                      <a:pt x="4360" y="80339"/>
                      <a:pt x="17695" y="78434"/>
                    </a:cubicBezTo>
                    <a:cubicBezTo>
                      <a:pt x="25950" y="77164"/>
                      <a:pt x="28490" y="57479"/>
                      <a:pt x="31665" y="63829"/>
                    </a:cubicBezTo>
                    <a:cubicBezTo>
                      <a:pt x="32300" y="65099"/>
                      <a:pt x="32935" y="66369"/>
                      <a:pt x="33570" y="67639"/>
                    </a:cubicBezTo>
                    <a:cubicBezTo>
                      <a:pt x="34840" y="67639"/>
                      <a:pt x="36745" y="68274"/>
                      <a:pt x="38650" y="68909"/>
                    </a:cubicBezTo>
                    <a:cubicBezTo>
                      <a:pt x="43095" y="70179"/>
                      <a:pt x="31030" y="74624"/>
                      <a:pt x="31030" y="79069"/>
                    </a:cubicBezTo>
                    <a:cubicBezTo>
                      <a:pt x="29760" y="86689"/>
                      <a:pt x="22775" y="110184"/>
                      <a:pt x="20870" y="116534"/>
                    </a:cubicBezTo>
                    <a:cubicBezTo>
                      <a:pt x="18965" y="124789"/>
                      <a:pt x="8170" y="107644"/>
                      <a:pt x="13250" y="126694"/>
                    </a:cubicBezTo>
                    <a:cubicBezTo>
                      <a:pt x="13885" y="128599"/>
                      <a:pt x="17695" y="123519"/>
                      <a:pt x="18965" y="124789"/>
                    </a:cubicBezTo>
                    <a:cubicBezTo>
                      <a:pt x="21505" y="127329"/>
                      <a:pt x="18330" y="135584"/>
                      <a:pt x="21505" y="134949"/>
                    </a:cubicBezTo>
                    <a:cubicBezTo>
                      <a:pt x="23410" y="134314"/>
                      <a:pt x="25950" y="117804"/>
                      <a:pt x="27855" y="115899"/>
                    </a:cubicBezTo>
                    <a:cubicBezTo>
                      <a:pt x="32300" y="110184"/>
                      <a:pt x="37380" y="107009"/>
                      <a:pt x="40555" y="102564"/>
                    </a:cubicBezTo>
                    <a:cubicBezTo>
                      <a:pt x="42460" y="99389"/>
                      <a:pt x="36745" y="95579"/>
                      <a:pt x="38015" y="92404"/>
                    </a:cubicBezTo>
                    <a:cubicBezTo>
                      <a:pt x="40555" y="86054"/>
                      <a:pt x="46905" y="90499"/>
                      <a:pt x="48175" y="86054"/>
                    </a:cubicBezTo>
                    <a:cubicBezTo>
                      <a:pt x="48810" y="82879"/>
                      <a:pt x="50715" y="79704"/>
                      <a:pt x="48810" y="77164"/>
                    </a:cubicBezTo>
                    <a:cubicBezTo>
                      <a:pt x="47540" y="75259"/>
                      <a:pt x="43730" y="80339"/>
                      <a:pt x="43095" y="79069"/>
                    </a:cubicBezTo>
                    <a:cubicBezTo>
                      <a:pt x="42460" y="76529"/>
                      <a:pt x="46905" y="75894"/>
                      <a:pt x="47540" y="73989"/>
                    </a:cubicBezTo>
                    <a:cubicBezTo>
                      <a:pt x="48810" y="70814"/>
                      <a:pt x="43730" y="63829"/>
                      <a:pt x="46905" y="64464"/>
                    </a:cubicBezTo>
                    <a:cubicBezTo>
                      <a:pt x="49445" y="65099"/>
                      <a:pt x="49445" y="81609"/>
                      <a:pt x="56430" y="67004"/>
                    </a:cubicBezTo>
                    <a:cubicBezTo>
                      <a:pt x="57700" y="64464"/>
                      <a:pt x="61510" y="62559"/>
                      <a:pt x="62145" y="59384"/>
                    </a:cubicBezTo>
                    <a:cubicBezTo>
                      <a:pt x="62145" y="55574"/>
                      <a:pt x="50715" y="53034"/>
                      <a:pt x="54525" y="51129"/>
                    </a:cubicBezTo>
                    <a:cubicBezTo>
                      <a:pt x="54525" y="51129"/>
                      <a:pt x="64050" y="53669"/>
                      <a:pt x="64050" y="53669"/>
                    </a:cubicBezTo>
                    <a:cubicBezTo>
                      <a:pt x="65955" y="52399"/>
                      <a:pt x="66590" y="49859"/>
                      <a:pt x="65320" y="47954"/>
                    </a:cubicBezTo>
                    <a:cubicBezTo>
                      <a:pt x="64685" y="46684"/>
                      <a:pt x="60240" y="48589"/>
                      <a:pt x="60875" y="46684"/>
                    </a:cubicBezTo>
                    <a:cubicBezTo>
                      <a:pt x="60875" y="46684"/>
                      <a:pt x="71670" y="37159"/>
                      <a:pt x="71670" y="37159"/>
                    </a:cubicBezTo>
                    <a:cubicBezTo>
                      <a:pt x="71035" y="33349"/>
                      <a:pt x="62780" y="46049"/>
                      <a:pt x="57065" y="47319"/>
                    </a:cubicBezTo>
                    <a:close/>
                    <a:moveTo>
                      <a:pt x="35475" y="17474"/>
                    </a:moveTo>
                    <a:cubicBezTo>
                      <a:pt x="38015" y="20014"/>
                      <a:pt x="41190" y="21919"/>
                      <a:pt x="39285" y="21284"/>
                    </a:cubicBezTo>
                    <a:cubicBezTo>
                      <a:pt x="38015" y="20649"/>
                      <a:pt x="36745" y="19379"/>
                      <a:pt x="35475" y="1747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1" name="Freeform 360">
                <a:extLst>
                  <a:ext uri="{FF2B5EF4-FFF2-40B4-BE49-F238E27FC236}">
                    <a16:creationId xmlns:a16="http://schemas.microsoft.com/office/drawing/2014/main" id="{C98979DB-F1E6-D0FC-3E22-E85C6208BE21}"/>
                  </a:ext>
                </a:extLst>
              </p:cNvPr>
              <p:cNvSpPr/>
              <p:nvPr/>
            </p:nvSpPr>
            <p:spPr>
              <a:xfrm>
                <a:off x="7848301" y="1847779"/>
                <a:ext cx="5807" cy="6570"/>
              </a:xfrm>
              <a:custGeom>
                <a:avLst/>
                <a:gdLst>
                  <a:gd name="connsiteX0" fmla="*/ 4472 w 5807"/>
                  <a:gd name="connsiteY0" fmla="*/ 70 h 6570"/>
                  <a:gd name="connsiteX1" fmla="*/ 4472 w 5807"/>
                  <a:gd name="connsiteY1" fmla="*/ 70 h 6570"/>
                  <a:gd name="connsiteX2" fmla="*/ 4472 w 5807"/>
                  <a:gd name="connsiteY2" fmla="*/ 70 h 6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07" h="6570">
                    <a:moveTo>
                      <a:pt x="4472" y="70"/>
                    </a:moveTo>
                    <a:cubicBezTo>
                      <a:pt x="-8228" y="-1200"/>
                      <a:pt x="10822" y="15310"/>
                      <a:pt x="4472" y="70"/>
                    </a:cubicBezTo>
                    <a:lnTo>
                      <a:pt x="4472" y="70"/>
                    </a:ln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2" name="Freeform 361">
                <a:extLst>
                  <a:ext uri="{FF2B5EF4-FFF2-40B4-BE49-F238E27FC236}">
                    <a16:creationId xmlns:a16="http://schemas.microsoft.com/office/drawing/2014/main" id="{3C2C6A9B-545C-8192-4F2A-4739A650E4C5}"/>
                  </a:ext>
                </a:extLst>
              </p:cNvPr>
              <p:cNvSpPr/>
              <p:nvPr/>
            </p:nvSpPr>
            <p:spPr>
              <a:xfrm>
                <a:off x="7595860" y="1983648"/>
                <a:ext cx="63872" cy="58265"/>
              </a:xfrm>
              <a:custGeom>
                <a:avLst/>
                <a:gdLst>
                  <a:gd name="connsiteX0" fmla="*/ 16882 w 63872"/>
                  <a:gd name="connsiteY0" fmla="*/ 20412 h 58265"/>
                  <a:gd name="connsiteX1" fmla="*/ 12437 w 63872"/>
                  <a:gd name="connsiteY1" fmla="*/ 41367 h 58265"/>
                  <a:gd name="connsiteX2" fmla="*/ 37837 w 63872"/>
                  <a:gd name="connsiteY2" fmla="*/ 39462 h 58265"/>
                  <a:gd name="connsiteX3" fmla="*/ 38472 w 63872"/>
                  <a:gd name="connsiteY3" fmla="*/ 55337 h 58265"/>
                  <a:gd name="connsiteX4" fmla="*/ 54347 w 63872"/>
                  <a:gd name="connsiteY4" fmla="*/ 54067 h 58265"/>
                  <a:gd name="connsiteX5" fmla="*/ 63872 w 63872"/>
                  <a:gd name="connsiteY5" fmla="*/ 50892 h 58265"/>
                  <a:gd name="connsiteX6" fmla="*/ 55617 w 63872"/>
                  <a:gd name="connsiteY6" fmla="*/ 42002 h 58265"/>
                  <a:gd name="connsiteX7" fmla="*/ 48632 w 63872"/>
                  <a:gd name="connsiteY7" fmla="*/ 43272 h 58265"/>
                  <a:gd name="connsiteX8" fmla="*/ 41647 w 63872"/>
                  <a:gd name="connsiteY8" fmla="*/ 31842 h 58265"/>
                  <a:gd name="connsiteX9" fmla="*/ 23232 w 63872"/>
                  <a:gd name="connsiteY9" fmla="*/ 29302 h 58265"/>
                  <a:gd name="connsiteX10" fmla="*/ 32122 w 63872"/>
                  <a:gd name="connsiteY10" fmla="*/ 22317 h 58265"/>
                  <a:gd name="connsiteX11" fmla="*/ 22597 w 63872"/>
                  <a:gd name="connsiteY11" fmla="*/ 727 h 58265"/>
                  <a:gd name="connsiteX12" fmla="*/ 372 w 63872"/>
                  <a:gd name="connsiteY12" fmla="*/ 28667 h 58265"/>
                  <a:gd name="connsiteX13" fmla="*/ 16882 w 63872"/>
                  <a:gd name="connsiteY13" fmla="*/ 20412 h 5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872" h="58265">
                    <a:moveTo>
                      <a:pt x="16882" y="20412"/>
                    </a:moveTo>
                    <a:cubicBezTo>
                      <a:pt x="21962" y="26127"/>
                      <a:pt x="4817" y="34382"/>
                      <a:pt x="12437" y="41367"/>
                    </a:cubicBezTo>
                    <a:cubicBezTo>
                      <a:pt x="20057" y="47717"/>
                      <a:pt x="32122" y="33747"/>
                      <a:pt x="37837" y="39462"/>
                    </a:cubicBezTo>
                    <a:cubicBezTo>
                      <a:pt x="41647" y="43272"/>
                      <a:pt x="35297" y="51527"/>
                      <a:pt x="38472" y="55337"/>
                    </a:cubicBezTo>
                    <a:cubicBezTo>
                      <a:pt x="44187" y="62322"/>
                      <a:pt x="49267" y="54702"/>
                      <a:pt x="54347" y="54067"/>
                    </a:cubicBezTo>
                    <a:cubicBezTo>
                      <a:pt x="65142" y="52797"/>
                      <a:pt x="57522" y="61687"/>
                      <a:pt x="63872" y="50892"/>
                    </a:cubicBezTo>
                    <a:cubicBezTo>
                      <a:pt x="51807" y="40732"/>
                      <a:pt x="56887" y="45177"/>
                      <a:pt x="55617" y="42002"/>
                    </a:cubicBezTo>
                    <a:cubicBezTo>
                      <a:pt x="54982" y="39462"/>
                      <a:pt x="50537" y="43907"/>
                      <a:pt x="48632" y="43272"/>
                    </a:cubicBezTo>
                    <a:cubicBezTo>
                      <a:pt x="44822" y="41367"/>
                      <a:pt x="46092" y="33112"/>
                      <a:pt x="41647" y="31842"/>
                    </a:cubicBezTo>
                    <a:cubicBezTo>
                      <a:pt x="35932" y="29937"/>
                      <a:pt x="23867" y="35652"/>
                      <a:pt x="23232" y="29302"/>
                    </a:cubicBezTo>
                    <a:cubicBezTo>
                      <a:pt x="22597" y="25492"/>
                      <a:pt x="28312" y="22317"/>
                      <a:pt x="32122" y="22317"/>
                    </a:cubicBezTo>
                    <a:cubicBezTo>
                      <a:pt x="47362" y="24222"/>
                      <a:pt x="32757" y="4537"/>
                      <a:pt x="22597" y="727"/>
                    </a:cubicBezTo>
                    <a:cubicBezTo>
                      <a:pt x="8627" y="-4353"/>
                      <a:pt x="-2168" y="18507"/>
                      <a:pt x="372" y="28667"/>
                    </a:cubicBezTo>
                    <a:cubicBezTo>
                      <a:pt x="2912" y="38192"/>
                      <a:pt x="14977" y="18507"/>
                      <a:pt x="16882" y="2041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3" name="Freeform 362">
                <a:extLst>
                  <a:ext uri="{FF2B5EF4-FFF2-40B4-BE49-F238E27FC236}">
                    <a16:creationId xmlns:a16="http://schemas.microsoft.com/office/drawing/2014/main" id="{E3311EF6-1AD3-47B3-EEE3-145CDC265A27}"/>
                  </a:ext>
                </a:extLst>
              </p:cNvPr>
              <p:cNvSpPr/>
              <p:nvPr/>
            </p:nvSpPr>
            <p:spPr>
              <a:xfrm>
                <a:off x="7582858" y="2019032"/>
                <a:ext cx="22689" cy="30889"/>
              </a:xfrm>
              <a:custGeom>
                <a:avLst/>
                <a:gdLst>
                  <a:gd name="connsiteX0" fmla="*/ 21629 w 22689"/>
                  <a:gd name="connsiteY0" fmla="*/ 17412 h 30889"/>
                  <a:gd name="connsiteX1" fmla="*/ 40 w 22689"/>
                  <a:gd name="connsiteY1" fmla="*/ 7887 h 30889"/>
                  <a:gd name="connsiteX2" fmla="*/ 21629 w 22689"/>
                  <a:gd name="connsiteY2" fmla="*/ 17412 h 30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89" h="30889">
                    <a:moveTo>
                      <a:pt x="21629" y="17412"/>
                    </a:moveTo>
                    <a:cubicBezTo>
                      <a:pt x="18454" y="12332"/>
                      <a:pt x="1944" y="-12433"/>
                      <a:pt x="40" y="7887"/>
                    </a:cubicBezTo>
                    <a:cubicBezTo>
                      <a:pt x="-1231" y="21222"/>
                      <a:pt x="28615" y="46622"/>
                      <a:pt x="21629" y="1741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4" name="Freeform 363">
                <a:extLst>
                  <a:ext uri="{FF2B5EF4-FFF2-40B4-BE49-F238E27FC236}">
                    <a16:creationId xmlns:a16="http://schemas.microsoft.com/office/drawing/2014/main" id="{107E261F-FD7C-4FC9-E765-AC38454EE933}"/>
                  </a:ext>
                </a:extLst>
              </p:cNvPr>
              <p:cNvSpPr/>
              <p:nvPr/>
            </p:nvSpPr>
            <p:spPr>
              <a:xfrm>
                <a:off x="7161860" y="2002677"/>
                <a:ext cx="131567" cy="107101"/>
              </a:xfrm>
              <a:custGeom>
                <a:avLst/>
                <a:gdLst>
                  <a:gd name="connsiteX0" fmla="*/ 38767 w 131567"/>
                  <a:gd name="connsiteY0" fmla="*/ 93458 h 107101"/>
                  <a:gd name="connsiteX1" fmla="*/ 50832 w 131567"/>
                  <a:gd name="connsiteY1" fmla="*/ 92823 h 107101"/>
                  <a:gd name="connsiteX2" fmla="*/ 57817 w 131567"/>
                  <a:gd name="connsiteY2" fmla="*/ 66153 h 107101"/>
                  <a:gd name="connsiteX3" fmla="*/ 52737 w 131567"/>
                  <a:gd name="connsiteY3" fmla="*/ 78853 h 107101"/>
                  <a:gd name="connsiteX4" fmla="*/ 62262 w 131567"/>
                  <a:gd name="connsiteY4" fmla="*/ 90283 h 107101"/>
                  <a:gd name="connsiteX5" fmla="*/ 66707 w 131567"/>
                  <a:gd name="connsiteY5" fmla="*/ 88378 h 107101"/>
                  <a:gd name="connsiteX6" fmla="*/ 77502 w 131567"/>
                  <a:gd name="connsiteY6" fmla="*/ 82663 h 107101"/>
                  <a:gd name="connsiteX7" fmla="*/ 71152 w 131567"/>
                  <a:gd name="connsiteY7" fmla="*/ 74408 h 107101"/>
                  <a:gd name="connsiteX8" fmla="*/ 92107 w 131567"/>
                  <a:gd name="connsiteY8" fmla="*/ 71868 h 107101"/>
                  <a:gd name="connsiteX9" fmla="*/ 76867 w 131567"/>
                  <a:gd name="connsiteY9" fmla="*/ 63613 h 107101"/>
                  <a:gd name="connsiteX10" fmla="*/ 97823 w 131567"/>
                  <a:gd name="connsiteY10" fmla="*/ 61073 h 107101"/>
                  <a:gd name="connsiteX11" fmla="*/ 97823 w 131567"/>
                  <a:gd name="connsiteY11" fmla="*/ 54723 h 107101"/>
                  <a:gd name="connsiteX12" fmla="*/ 98457 w 131567"/>
                  <a:gd name="connsiteY12" fmla="*/ 48373 h 107101"/>
                  <a:gd name="connsiteX13" fmla="*/ 128937 w 131567"/>
                  <a:gd name="connsiteY13" fmla="*/ 33133 h 107101"/>
                  <a:gd name="connsiteX14" fmla="*/ 131477 w 131567"/>
                  <a:gd name="connsiteY14" fmla="*/ 21068 h 107101"/>
                  <a:gd name="connsiteX15" fmla="*/ 125762 w 131567"/>
                  <a:gd name="connsiteY15" fmla="*/ 113 h 107101"/>
                  <a:gd name="connsiteX16" fmla="*/ 92742 w 131567"/>
                  <a:gd name="connsiteY16" fmla="*/ 17893 h 107101"/>
                  <a:gd name="connsiteX17" fmla="*/ 64167 w 131567"/>
                  <a:gd name="connsiteY17" fmla="*/ 17893 h 107101"/>
                  <a:gd name="connsiteX18" fmla="*/ 64167 w 131567"/>
                  <a:gd name="connsiteY18" fmla="*/ 43928 h 107101"/>
                  <a:gd name="connsiteX19" fmla="*/ 37498 w 131567"/>
                  <a:gd name="connsiteY19" fmla="*/ 21703 h 107101"/>
                  <a:gd name="connsiteX20" fmla="*/ 36227 w 131567"/>
                  <a:gd name="connsiteY20" fmla="*/ 30593 h 107101"/>
                  <a:gd name="connsiteX21" fmla="*/ 20987 w 131567"/>
                  <a:gd name="connsiteY21" fmla="*/ 38213 h 107101"/>
                  <a:gd name="connsiteX22" fmla="*/ 22257 w 131567"/>
                  <a:gd name="connsiteY22" fmla="*/ 54723 h 107101"/>
                  <a:gd name="connsiteX23" fmla="*/ 27337 w 131567"/>
                  <a:gd name="connsiteY23" fmla="*/ 56628 h 107101"/>
                  <a:gd name="connsiteX24" fmla="*/ 12732 w 131567"/>
                  <a:gd name="connsiteY24" fmla="*/ 61073 h 107101"/>
                  <a:gd name="connsiteX25" fmla="*/ 25432 w 131567"/>
                  <a:gd name="connsiteY25" fmla="*/ 81393 h 107101"/>
                  <a:gd name="connsiteX26" fmla="*/ 18448 w 131567"/>
                  <a:gd name="connsiteY26" fmla="*/ 85203 h 107101"/>
                  <a:gd name="connsiteX27" fmla="*/ 6382 w 131567"/>
                  <a:gd name="connsiteY27" fmla="*/ 94093 h 107101"/>
                  <a:gd name="connsiteX28" fmla="*/ 32 w 131567"/>
                  <a:gd name="connsiteY28" fmla="*/ 85203 h 107101"/>
                  <a:gd name="connsiteX29" fmla="*/ 9557 w 131567"/>
                  <a:gd name="connsiteY29" fmla="*/ 105523 h 107101"/>
                  <a:gd name="connsiteX30" fmla="*/ 38767 w 131567"/>
                  <a:gd name="connsiteY30" fmla="*/ 93458 h 107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1567" h="107101">
                    <a:moveTo>
                      <a:pt x="38767" y="93458"/>
                    </a:moveTo>
                    <a:cubicBezTo>
                      <a:pt x="36227" y="80123"/>
                      <a:pt x="45117" y="96633"/>
                      <a:pt x="50832" y="92823"/>
                    </a:cubicBezTo>
                    <a:cubicBezTo>
                      <a:pt x="57182" y="88378"/>
                      <a:pt x="41307" y="68058"/>
                      <a:pt x="57817" y="66153"/>
                    </a:cubicBezTo>
                    <a:cubicBezTo>
                      <a:pt x="62262" y="65518"/>
                      <a:pt x="51467" y="74408"/>
                      <a:pt x="52737" y="78853"/>
                    </a:cubicBezTo>
                    <a:cubicBezTo>
                      <a:pt x="54007" y="85203"/>
                      <a:pt x="58452" y="87108"/>
                      <a:pt x="62262" y="90283"/>
                    </a:cubicBezTo>
                    <a:cubicBezTo>
                      <a:pt x="63532" y="91553"/>
                      <a:pt x="64802" y="88378"/>
                      <a:pt x="66707" y="88378"/>
                    </a:cubicBezTo>
                    <a:cubicBezTo>
                      <a:pt x="73057" y="88378"/>
                      <a:pt x="76232" y="96633"/>
                      <a:pt x="77502" y="82663"/>
                    </a:cubicBezTo>
                    <a:cubicBezTo>
                      <a:pt x="78137" y="79488"/>
                      <a:pt x="67977" y="74408"/>
                      <a:pt x="71152" y="74408"/>
                    </a:cubicBezTo>
                    <a:cubicBezTo>
                      <a:pt x="79407" y="73773"/>
                      <a:pt x="88298" y="90283"/>
                      <a:pt x="92107" y="71868"/>
                    </a:cubicBezTo>
                    <a:cubicBezTo>
                      <a:pt x="93377" y="66153"/>
                      <a:pt x="73057" y="68058"/>
                      <a:pt x="76867" y="63613"/>
                    </a:cubicBezTo>
                    <a:cubicBezTo>
                      <a:pt x="80042" y="59803"/>
                      <a:pt x="94012" y="64883"/>
                      <a:pt x="97823" y="61073"/>
                    </a:cubicBezTo>
                    <a:cubicBezTo>
                      <a:pt x="99092" y="59803"/>
                      <a:pt x="97823" y="56628"/>
                      <a:pt x="97823" y="54723"/>
                    </a:cubicBezTo>
                    <a:cubicBezTo>
                      <a:pt x="97823" y="52818"/>
                      <a:pt x="97187" y="50278"/>
                      <a:pt x="98457" y="48373"/>
                    </a:cubicBezTo>
                    <a:cubicBezTo>
                      <a:pt x="102902" y="40753"/>
                      <a:pt x="126398" y="38848"/>
                      <a:pt x="128937" y="33133"/>
                    </a:cubicBezTo>
                    <a:cubicBezTo>
                      <a:pt x="130207" y="29958"/>
                      <a:pt x="125762" y="28053"/>
                      <a:pt x="131477" y="21068"/>
                    </a:cubicBezTo>
                    <a:cubicBezTo>
                      <a:pt x="131477" y="21068"/>
                      <a:pt x="132748" y="-1792"/>
                      <a:pt x="125762" y="113"/>
                    </a:cubicBezTo>
                    <a:cubicBezTo>
                      <a:pt x="116873" y="2653"/>
                      <a:pt x="101632" y="15353"/>
                      <a:pt x="92742" y="17893"/>
                    </a:cubicBezTo>
                    <a:cubicBezTo>
                      <a:pt x="85757" y="19798"/>
                      <a:pt x="72423" y="14083"/>
                      <a:pt x="64167" y="17893"/>
                    </a:cubicBezTo>
                    <a:cubicBezTo>
                      <a:pt x="56548" y="21068"/>
                      <a:pt x="65437" y="43928"/>
                      <a:pt x="64167" y="43928"/>
                    </a:cubicBezTo>
                    <a:cubicBezTo>
                      <a:pt x="51467" y="39483"/>
                      <a:pt x="41307" y="21703"/>
                      <a:pt x="37498" y="21703"/>
                    </a:cubicBezTo>
                    <a:cubicBezTo>
                      <a:pt x="23527" y="21068"/>
                      <a:pt x="36862" y="29958"/>
                      <a:pt x="36227" y="30593"/>
                    </a:cubicBezTo>
                    <a:cubicBezTo>
                      <a:pt x="30512" y="35673"/>
                      <a:pt x="24798" y="27418"/>
                      <a:pt x="20987" y="38213"/>
                    </a:cubicBezTo>
                    <a:cubicBezTo>
                      <a:pt x="19082" y="43293"/>
                      <a:pt x="19717" y="50278"/>
                      <a:pt x="22257" y="54723"/>
                    </a:cubicBezTo>
                    <a:cubicBezTo>
                      <a:pt x="22892" y="55993"/>
                      <a:pt x="28607" y="55993"/>
                      <a:pt x="27337" y="56628"/>
                    </a:cubicBezTo>
                    <a:cubicBezTo>
                      <a:pt x="22892" y="58533"/>
                      <a:pt x="15273" y="53453"/>
                      <a:pt x="12732" y="61073"/>
                    </a:cubicBezTo>
                    <a:cubicBezTo>
                      <a:pt x="12098" y="64248"/>
                      <a:pt x="25432" y="81393"/>
                      <a:pt x="25432" y="81393"/>
                    </a:cubicBezTo>
                    <a:cubicBezTo>
                      <a:pt x="17812" y="81393"/>
                      <a:pt x="20987" y="85203"/>
                      <a:pt x="18448" y="85203"/>
                    </a:cubicBezTo>
                    <a:cubicBezTo>
                      <a:pt x="18448" y="85203"/>
                      <a:pt x="6382" y="94093"/>
                      <a:pt x="6382" y="94093"/>
                    </a:cubicBezTo>
                    <a:cubicBezTo>
                      <a:pt x="3207" y="92823"/>
                      <a:pt x="2573" y="82663"/>
                      <a:pt x="32" y="85203"/>
                    </a:cubicBezTo>
                    <a:cubicBezTo>
                      <a:pt x="-602" y="85838"/>
                      <a:pt x="8287" y="104253"/>
                      <a:pt x="9557" y="105523"/>
                    </a:cubicBezTo>
                    <a:cubicBezTo>
                      <a:pt x="18448" y="111873"/>
                      <a:pt x="39402" y="97268"/>
                      <a:pt x="38767" y="9345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5" name="Freeform 364">
                <a:extLst>
                  <a:ext uri="{FF2B5EF4-FFF2-40B4-BE49-F238E27FC236}">
                    <a16:creationId xmlns:a16="http://schemas.microsoft.com/office/drawing/2014/main" id="{9ED47121-6E27-585F-6F24-D66909C066B4}"/>
                  </a:ext>
                </a:extLst>
              </p:cNvPr>
              <p:cNvSpPr/>
              <p:nvPr/>
            </p:nvSpPr>
            <p:spPr>
              <a:xfrm>
                <a:off x="7112997" y="2109434"/>
                <a:ext cx="46354" cy="33357"/>
              </a:xfrm>
              <a:custGeom>
                <a:avLst/>
                <a:gdLst>
                  <a:gd name="connsiteX0" fmla="*/ 31750 w 46354"/>
                  <a:gd name="connsiteY0" fmla="*/ 33056 h 33357"/>
                  <a:gd name="connsiteX1" fmla="*/ 33655 w 46354"/>
                  <a:gd name="connsiteY1" fmla="*/ 11466 h 33357"/>
                  <a:gd name="connsiteX2" fmla="*/ 46355 w 46354"/>
                  <a:gd name="connsiteY2" fmla="*/ 12736 h 33357"/>
                  <a:gd name="connsiteX3" fmla="*/ 38735 w 46354"/>
                  <a:gd name="connsiteY3" fmla="*/ 3846 h 33357"/>
                  <a:gd name="connsiteX4" fmla="*/ 31115 w 46354"/>
                  <a:gd name="connsiteY4" fmla="*/ 4481 h 33357"/>
                  <a:gd name="connsiteX5" fmla="*/ 0 w 46354"/>
                  <a:gd name="connsiteY5" fmla="*/ 9561 h 33357"/>
                  <a:gd name="connsiteX6" fmla="*/ 31750 w 46354"/>
                  <a:gd name="connsiteY6" fmla="*/ 33056 h 33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4" h="33357">
                    <a:moveTo>
                      <a:pt x="31750" y="33056"/>
                    </a:moveTo>
                    <a:cubicBezTo>
                      <a:pt x="53340" y="26706"/>
                      <a:pt x="22860" y="7656"/>
                      <a:pt x="33655" y="11466"/>
                    </a:cubicBezTo>
                    <a:cubicBezTo>
                      <a:pt x="36195" y="12101"/>
                      <a:pt x="46355" y="33056"/>
                      <a:pt x="46355" y="12736"/>
                    </a:cubicBezTo>
                    <a:cubicBezTo>
                      <a:pt x="46355" y="5116"/>
                      <a:pt x="33655" y="18451"/>
                      <a:pt x="38735" y="3846"/>
                    </a:cubicBezTo>
                    <a:cubicBezTo>
                      <a:pt x="38735" y="3846"/>
                      <a:pt x="33655" y="4481"/>
                      <a:pt x="31115" y="4481"/>
                    </a:cubicBezTo>
                    <a:cubicBezTo>
                      <a:pt x="24765" y="5116"/>
                      <a:pt x="635" y="-8854"/>
                      <a:pt x="0" y="9561"/>
                    </a:cubicBezTo>
                    <a:cubicBezTo>
                      <a:pt x="0" y="13371"/>
                      <a:pt x="22225" y="36231"/>
                      <a:pt x="31750" y="3305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6" name="Freeform 365">
                <a:extLst>
                  <a:ext uri="{FF2B5EF4-FFF2-40B4-BE49-F238E27FC236}">
                    <a16:creationId xmlns:a16="http://schemas.microsoft.com/office/drawing/2014/main" id="{26E6BA69-6BE1-87BC-8400-B0BD620228DE}"/>
                  </a:ext>
                </a:extLst>
              </p:cNvPr>
              <p:cNvSpPr/>
              <p:nvPr/>
            </p:nvSpPr>
            <p:spPr>
              <a:xfrm>
                <a:off x="7115771" y="2141220"/>
                <a:ext cx="19508" cy="17217"/>
              </a:xfrm>
              <a:custGeom>
                <a:avLst/>
                <a:gdLst>
                  <a:gd name="connsiteX0" fmla="*/ 7387 w 19508"/>
                  <a:gd name="connsiteY0" fmla="*/ 0 h 17217"/>
                  <a:gd name="connsiteX1" fmla="*/ 10562 w 19508"/>
                  <a:gd name="connsiteY1" fmla="*/ 17145 h 17217"/>
                  <a:gd name="connsiteX2" fmla="*/ 7387 w 19508"/>
                  <a:gd name="connsiteY2" fmla="*/ 0 h 1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508" h="17217">
                    <a:moveTo>
                      <a:pt x="7387" y="0"/>
                    </a:moveTo>
                    <a:cubicBezTo>
                      <a:pt x="-5948" y="2540"/>
                      <a:pt x="1037" y="18415"/>
                      <a:pt x="10562" y="17145"/>
                    </a:cubicBezTo>
                    <a:cubicBezTo>
                      <a:pt x="28977" y="15875"/>
                      <a:pt x="14372" y="4445"/>
                      <a:pt x="7387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7" name="Freeform 366">
                <a:extLst>
                  <a:ext uri="{FF2B5EF4-FFF2-40B4-BE49-F238E27FC236}">
                    <a16:creationId xmlns:a16="http://schemas.microsoft.com/office/drawing/2014/main" id="{453744B6-68AD-7A7E-DEFB-14244DE65C0C}"/>
                  </a:ext>
                </a:extLst>
              </p:cNvPr>
              <p:cNvSpPr/>
              <p:nvPr/>
            </p:nvSpPr>
            <p:spPr>
              <a:xfrm>
                <a:off x="7098602" y="2160904"/>
                <a:ext cx="28365" cy="47625"/>
              </a:xfrm>
              <a:custGeom>
                <a:avLst/>
                <a:gdLst>
                  <a:gd name="connsiteX0" fmla="*/ 1061 w 28365"/>
                  <a:gd name="connsiteY0" fmla="*/ 46990 h 47625"/>
                  <a:gd name="connsiteX1" fmla="*/ 11856 w 28365"/>
                  <a:gd name="connsiteY1" fmla="*/ 47625 h 47625"/>
                  <a:gd name="connsiteX2" fmla="*/ 17571 w 28365"/>
                  <a:gd name="connsiteY2" fmla="*/ 26670 h 47625"/>
                  <a:gd name="connsiteX3" fmla="*/ 28366 w 28365"/>
                  <a:gd name="connsiteY3" fmla="*/ 17780 h 47625"/>
                  <a:gd name="connsiteX4" fmla="*/ 14396 w 28365"/>
                  <a:gd name="connsiteY4" fmla="*/ 0 h 47625"/>
                  <a:gd name="connsiteX5" fmla="*/ 1061 w 28365"/>
                  <a:gd name="connsiteY5" fmla="*/ 4699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365" h="47625">
                    <a:moveTo>
                      <a:pt x="1061" y="46990"/>
                    </a:moveTo>
                    <a:lnTo>
                      <a:pt x="11856" y="47625"/>
                    </a:lnTo>
                    <a:cubicBezTo>
                      <a:pt x="14396" y="45085"/>
                      <a:pt x="14396" y="31115"/>
                      <a:pt x="17571" y="26670"/>
                    </a:cubicBezTo>
                    <a:lnTo>
                      <a:pt x="28366" y="17780"/>
                    </a:lnTo>
                    <a:cubicBezTo>
                      <a:pt x="28366" y="12065"/>
                      <a:pt x="17571" y="4445"/>
                      <a:pt x="14396" y="0"/>
                    </a:cubicBezTo>
                    <a:cubicBezTo>
                      <a:pt x="10586" y="10160"/>
                      <a:pt x="-4019" y="43815"/>
                      <a:pt x="1061" y="4699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8" name="Freeform 367">
                <a:extLst>
                  <a:ext uri="{FF2B5EF4-FFF2-40B4-BE49-F238E27FC236}">
                    <a16:creationId xmlns:a16="http://schemas.microsoft.com/office/drawing/2014/main" id="{418FE72D-323F-AB95-70A6-BB2889A48ED2}"/>
                  </a:ext>
                </a:extLst>
              </p:cNvPr>
              <p:cNvSpPr/>
              <p:nvPr/>
            </p:nvSpPr>
            <p:spPr>
              <a:xfrm>
                <a:off x="7112112" y="2157729"/>
                <a:ext cx="1783" cy="3175"/>
              </a:xfrm>
              <a:custGeom>
                <a:avLst/>
                <a:gdLst>
                  <a:gd name="connsiteX0" fmla="*/ 885 w 1783"/>
                  <a:gd name="connsiteY0" fmla="*/ 3175 h 3175"/>
                  <a:gd name="connsiteX1" fmla="*/ 1520 w 1783"/>
                  <a:gd name="connsiteY1" fmla="*/ 0 h 3175"/>
                  <a:gd name="connsiteX2" fmla="*/ 885 w 1783"/>
                  <a:gd name="connsiteY2" fmla="*/ 3175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3" h="3175">
                    <a:moveTo>
                      <a:pt x="885" y="3175"/>
                    </a:moveTo>
                    <a:cubicBezTo>
                      <a:pt x="1520" y="1270"/>
                      <a:pt x="2155" y="0"/>
                      <a:pt x="1520" y="0"/>
                    </a:cubicBezTo>
                    <a:cubicBezTo>
                      <a:pt x="-385" y="0"/>
                      <a:pt x="-385" y="1270"/>
                      <a:pt x="885" y="317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69" name="Freeform 368">
                <a:extLst>
                  <a:ext uri="{FF2B5EF4-FFF2-40B4-BE49-F238E27FC236}">
                    <a16:creationId xmlns:a16="http://schemas.microsoft.com/office/drawing/2014/main" id="{FA403190-9697-210D-585B-EF086799875E}"/>
                  </a:ext>
                </a:extLst>
              </p:cNvPr>
              <p:cNvSpPr/>
              <p:nvPr/>
            </p:nvSpPr>
            <p:spPr>
              <a:xfrm>
                <a:off x="7132606" y="2309495"/>
                <a:ext cx="28651" cy="18329"/>
              </a:xfrm>
              <a:custGeom>
                <a:avLst/>
                <a:gdLst>
                  <a:gd name="connsiteX0" fmla="*/ 712 w 28651"/>
                  <a:gd name="connsiteY0" fmla="*/ 16510 h 18329"/>
                  <a:gd name="connsiteX1" fmla="*/ 28652 w 28651"/>
                  <a:gd name="connsiteY1" fmla="*/ 0 h 18329"/>
                  <a:gd name="connsiteX2" fmla="*/ 712 w 28651"/>
                  <a:gd name="connsiteY2" fmla="*/ 16510 h 18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51" h="18329">
                    <a:moveTo>
                      <a:pt x="712" y="16510"/>
                    </a:moveTo>
                    <a:cubicBezTo>
                      <a:pt x="8332" y="24130"/>
                      <a:pt x="26112" y="5715"/>
                      <a:pt x="28652" y="0"/>
                    </a:cubicBezTo>
                    <a:cubicBezTo>
                      <a:pt x="25477" y="1270"/>
                      <a:pt x="-5003" y="11430"/>
                      <a:pt x="712" y="1651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0" name="Freeform 369">
                <a:extLst>
                  <a:ext uri="{FF2B5EF4-FFF2-40B4-BE49-F238E27FC236}">
                    <a16:creationId xmlns:a16="http://schemas.microsoft.com/office/drawing/2014/main" id="{9F5833A1-12E2-DE7A-190F-523C90FBE8FD}"/>
                  </a:ext>
                </a:extLst>
              </p:cNvPr>
              <p:cNvSpPr/>
              <p:nvPr/>
            </p:nvSpPr>
            <p:spPr>
              <a:xfrm>
                <a:off x="7099213" y="2322756"/>
                <a:ext cx="27134" cy="16731"/>
              </a:xfrm>
              <a:custGeom>
                <a:avLst/>
                <a:gdLst>
                  <a:gd name="connsiteX0" fmla="*/ 6800 w 27134"/>
                  <a:gd name="connsiteY0" fmla="*/ 16583 h 16731"/>
                  <a:gd name="connsiteX1" fmla="*/ 27120 w 27134"/>
                  <a:gd name="connsiteY1" fmla="*/ 708 h 16731"/>
                  <a:gd name="connsiteX2" fmla="*/ 19500 w 27134"/>
                  <a:gd name="connsiteY2" fmla="*/ 1343 h 16731"/>
                  <a:gd name="connsiteX3" fmla="*/ 6800 w 27134"/>
                  <a:gd name="connsiteY3" fmla="*/ 16583 h 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34" h="16731">
                    <a:moveTo>
                      <a:pt x="6800" y="16583"/>
                    </a:moveTo>
                    <a:cubicBezTo>
                      <a:pt x="8070" y="16583"/>
                      <a:pt x="27755" y="1343"/>
                      <a:pt x="27120" y="708"/>
                    </a:cubicBezTo>
                    <a:cubicBezTo>
                      <a:pt x="25215" y="-1196"/>
                      <a:pt x="22040" y="1343"/>
                      <a:pt x="19500" y="1343"/>
                    </a:cubicBezTo>
                    <a:cubicBezTo>
                      <a:pt x="-5265" y="1343"/>
                      <a:pt x="-2725" y="18489"/>
                      <a:pt x="6800" y="1658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1" name="Freeform 370">
                <a:extLst>
                  <a:ext uri="{FF2B5EF4-FFF2-40B4-BE49-F238E27FC236}">
                    <a16:creationId xmlns:a16="http://schemas.microsoft.com/office/drawing/2014/main" id="{71330D1D-3623-8059-7B83-72D451C99F8C}"/>
                  </a:ext>
                </a:extLst>
              </p:cNvPr>
              <p:cNvSpPr/>
              <p:nvPr/>
            </p:nvSpPr>
            <p:spPr>
              <a:xfrm>
                <a:off x="7145843" y="2331720"/>
                <a:ext cx="81454" cy="66159"/>
              </a:xfrm>
              <a:custGeom>
                <a:avLst/>
                <a:gdLst>
                  <a:gd name="connsiteX0" fmla="*/ 81455 w 81454"/>
                  <a:gd name="connsiteY0" fmla="*/ 50800 h 66159"/>
                  <a:gd name="connsiteX1" fmla="*/ 53515 w 81454"/>
                  <a:gd name="connsiteY1" fmla="*/ 28575 h 66159"/>
                  <a:gd name="connsiteX2" fmla="*/ 46530 w 81454"/>
                  <a:gd name="connsiteY2" fmla="*/ 0 h 66159"/>
                  <a:gd name="connsiteX3" fmla="*/ 33830 w 81454"/>
                  <a:gd name="connsiteY3" fmla="*/ 31115 h 66159"/>
                  <a:gd name="connsiteX4" fmla="*/ 45260 w 81454"/>
                  <a:gd name="connsiteY4" fmla="*/ 34925 h 66159"/>
                  <a:gd name="connsiteX5" fmla="*/ 21765 w 81454"/>
                  <a:gd name="connsiteY5" fmla="*/ 49530 h 66159"/>
                  <a:gd name="connsiteX6" fmla="*/ 175 w 81454"/>
                  <a:gd name="connsiteY6" fmla="*/ 52070 h 66159"/>
                  <a:gd name="connsiteX7" fmla="*/ 53515 w 81454"/>
                  <a:gd name="connsiteY7" fmla="*/ 60325 h 66159"/>
                  <a:gd name="connsiteX8" fmla="*/ 71295 w 81454"/>
                  <a:gd name="connsiteY8" fmla="*/ 62865 h 66159"/>
                  <a:gd name="connsiteX9" fmla="*/ 81455 w 81454"/>
                  <a:gd name="connsiteY9" fmla="*/ 50800 h 66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454" h="66159">
                    <a:moveTo>
                      <a:pt x="81455" y="50800"/>
                    </a:moveTo>
                    <a:cubicBezTo>
                      <a:pt x="81455" y="38100"/>
                      <a:pt x="58595" y="36830"/>
                      <a:pt x="53515" y="28575"/>
                    </a:cubicBezTo>
                    <a:cubicBezTo>
                      <a:pt x="50340" y="23495"/>
                      <a:pt x="49705" y="7620"/>
                      <a:pt x="46530" y="0"/>
                    </a:cubicBezTo>
                    <a:cubicBezTo>
                      <a:pt x="17320" y="1270"/>
                      <a:pt x="18590" y="22225"/>
                      <a:pt x="33830" y="31115"/>
                    </a:cubicBezTo>
                    <a:cubicBezTo>
                      <a:pt x="34465" y="31750"/>
                      <a:pt x="55420" y="24130"/>
                      <a:pt x="45260" y="34925"/>
                    </a:cubicBezTo>
                    <a:cubicBezTo>
                      <a:pt x="42085" y="38735"/>
                      <a:pt x="14780" y="39370"/>
                      <a:pt x="21765" y="49530"/>
                    </a:cubicBezTo>
                    <a:cubicBezTo>
                      <a:pt x="23670" y="52070"/>
                      <a:pt x="-2365" y="38100"/>
                      <a:pt x="175" y="52070"/>
                    </a:cubicBezTo>
                    <a:cubicBezTo>
                      <a:pt x="4620" y="73660"/>
                      <a:pt x="42085" y="53340"/>
                      <a:pt x="53515" y="60325"/>
                    </a:cubicBezTo>
                    <a:cubicBezTo>
                      <a:pt x="59230" y="64135"/>
                      <a:pt x="58595" y="69850"/>
                      <a:pt x="71295" y="62865"/>
                    </a:cubicBezTo>
                    <a:cubicBezTo>
                      <a:pt x="76375" y="60960"/>
                      <a:pt x="81455" y="52705"/>
                      <a:pt x="81455" y="5080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2" name="Freeform 371">
                <a:extLst>
                  <a:ext uri="{FF2B5EF4-FFF2-40B4-BE49-F238E27FC236}">
                    <a16:creationId xmlns:a16="http://schemas.microsoft.com/office/drawing/2014/main" id="{2394EBEA-ABB1-DE7C-E4DA-5E1B67148287}"/>
                  </a:ext>
                </a:extLst>
              </p:cNvPr>
              <p:cNvSpPr/>
              <p:nvPr/>
            </p:nvSpPr>
            <p:spPr>
              <a:xfrm>
                <a:off x="7150045" y="2428875"/>
                <a:ext cx="58838" cy="52687"/>
              </a:xfrm>
              <a:custGeom>
                <a:avLst/>
                <a:gdLst>
                  <a:gd name="connsiteX0" fmla="*/ 1053 w 58838"/>
                  <a:gd name="connsiteY0" fmla="*/ 48895 h 52687"/>
                  <a:gd name="connsiteX1" fmla="*/ 58838 w 58838"/>
                  <a:gd name="connsiteY1" fmla="*/ 0 h 52687"/>
                  <a:gd name="connsiteX2" fmla="*/ 20738 w 58838"/>
                  <a:gd name="connsiteY2" fmla="*/ 17780 h 52687"/>
                  <a:gd name="connsiteX3" fmla="*/ 29628 w 58838"/>
                  <a:gd name="connsiteY3" fmla="*/ 25400 h 52687"/>
                  <a:gd name="connsiteX4" fmla="*/ 1053 w 58838"/>
                  <a:gd name="connsiteY4" fmla="*/ 48895 h 52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38" h="52687">
                    <a:moveTo>
                      <a:pt x="1053" y="48895"/>
                    </a:moveTo>
                    <a:cubicBezTo>
                      <a:pt x="6133" y="67945"/>
                      <a:pt x="58203" y="9525"/>
                      <a:pt x="58838" y="0"/>
                    </a:cubicBezTo>
                    <a:cubicBezTo>
                      <a:pt x="47408" y="4445"/>
                      <a:pt x="28993" y="8255"/>
                      <a:pt x="20738" y="17780"/>
                    </a:cubicBezTo>
                    <a:cubicBezTo>
                      <a:pt x="12483" y="27305"/>
                      <a:pt x="30898" y="23495"/>
                      <a:pt x="29628" y="25400"/>
                    </a:cubicBezTo>
                    <a:cubicBezTo>
                      <a:pt x="23913" y="34290"/>
                      <a:pt x="-5932" y="24130"/>
                      <a:pt x="1053" y="4889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3" name="Freeform 372">
                <a:extLst>
                  <a:ext uri="{FF2B5EF4-FFF2-40B4-BE49-F238E27FC236}">
                    <a16:creationId xmlns:a16="http://schemas.microsoft.com/office/drawing/2014/main" id="{EDE6F39B-3226-F2E3-B595-886F1BF457A5}"/>
                  </a:ext>
                </a:extLst>
              </p:cNvPr>
              <p:cNvSpPr/>
              <p:nvPr/>
            </p:nvSpPr>
            <p:spPr>
              <a:xfrm>
                <a:off x="7090694" y="2452545"/>
                <a:ext cx="54053" cy="59554"/>
              </a:xfrm>
              <a:custGeom>
                <a:avLst/>
                <a:gdLst>
                  <a:gd name="connsiteX0" fmla="*/ 31193 w 54053"/>
                  <a:gd name="connsiteY0" fmla="*/ 25224 h 59554"/>
                  <a:gd name="connsiteX1" fmla="*/ 19763 w 54053"/>
                  <a:gd name="connsiteY1" fmla="*/ 30939 h 59554"/>
                  <a:gd name="connsiteX2" fmla="*/ 24208 w 54053"/>
                  <a:gd name="connsiteY2" fmla="*/ 45544 h 59554"/>
                  <a:gd name="connsiteX3" fmla="*/ 17858 w 54053"/>
                  <a:gd name="connsiteY3" fmla="*/ 59514 h 59554"/>
                  <a:gd name="connsiteX4" fmla="*/ 35638 w 54053"/>
                  <a:gd name="connsiteY4" fmla="*/ 52529 h 59554"/>
                  <a:gd name="connsiteX5" fmla="*/ 48973 w 54053"/>
                  <a:gd name="connsiteY5" fmla="*/ 47449 h 59554"/>
                  <a:gd name="connsiteX6" fmla="*/ 54053 w 54053"/>
                  <a:gd name="connsiteY6" fmla="*/ 3634 h 59554"/>
                  <a:gd name="connsiteX7" fmla="*/ 36908 w 54053"/>
                  <a:gd name="connsiteY7" fmla="*/ 4269 h 59554"/>
                  <a:gd name="connsiteX8" fmla="*/ 28653 w 54053"/>
                  <a:gd name="connsiteY8" fmla="*/ 11254 h 59554"/>
                  <a:gd name="connsiteX9" fmla="*/ 15953 w 54053"/>
                  <a:gd name="connsiteY9" fmla="*/ 3634 h 59554"/>
                  <a:gd name="connsiteX10" fmla="*/ 78 w 54053"/>
                  <a:gd name="connsiteY10" fmla="*/ 34114 h 59554"/>
                  <a:gd name="connsiteX11" fmla="*/ 31193 w 54053"/>
                  <a:gd name="connsiteY11" fmla="*/ 25224 h 59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4053" h="59554">
                    <a:moveTo>
                      <a:pt x="31193" y="25224"/>
                    </a:moveTo>
                    <a:cubicBezTo>
                      <a:pt x="30558" y="26494"/>
                      <a:pt x="19763" y="30304"/>
                      <a:pt x="19763" y="30939"/>
                    </a:cubicBezTo>
                    <a:cubicBezTo>
                      <a:pt x="19763" y="30939"/>
                      <a:pt x="24208" y="45544"/>
                      <a:pt x="24208" y="45544"/>
                    </a:cubicBezTo>
                    <a:cubicBezTo>
                      <a:pt x="22938" y="49989"/>
                      <a:pt x="1983" y="53164"/>
                      <a:pt x="17858" y="59514"/>
                    </a:cubicBezTo>
                    <a:cubicBezTo>
                      <a:pt x="20398" y="60149"/>
                      <a:pt x="33098" y="53164"/>
                      <a:pt x="35638" y="52529"/>
                    </a:cubicBezTo>
                    <a:cubicBezTo>
                      <a:pt x="35638" y="52529"/>
                      <a:pt x="48973" y="47449"/>
                      <a:pt x="48973" y="47449"/>
                    </a:cubicBezTo>
                    <a:cubicBezTo>
                      <a:pt x="53418" y="40464"/>
                      <a:pt x="51513" y="13794"/>
                      <a:pt x="54053" y="3634"/>
                    </a:cubicBezTo>
                    <a:cubicBezTo>
                      <a:pt x="48338" y="3634"/>
                      <a:pt x="41988" y="2364"/>
                      <a:pt x="36908" y="4269"/>
                    </a:cubicBezTo>
                    <a:cubicBezTo>
                      <a:pt x="33733" y="5539"/>
                      <a:pt x="29288" y="14429"/>
                      <a:pt x="28653" y="11254"/>
                    </a:cubicBezTo>
                    <a:cubicBezTo>
                      <a:pt x="28018" y="7444"/>
                      <a:pt x="29288" y="-6526"/>
                      <a:pt x="15953" y="3634"/>
                    </a:cubicBezTo>
                    <a:cubicBezTo>
                      <a:pt x="13413" y="5539"/>
                      <a:pt x="-1192" y="29669"/>
                      <a:pt x="78" y="34114"/>
                    </a:cubicBezTo>
                    <a:cubicBezTo>
                      <a:pt x="1348" y="39829"/>
                      <a:pt x="38178" y="4904"/>
                      <a:pt x="31193" y="2522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4" name="Freeform 373">
                <a:extLst>
                  <a:ext uri="{FF2B5EF4-FFF2-40B4-BE49-F238E27FC236}">
                    <a16:creationId xmlns:a16="http://schemas.microsoft.com/office/drawing/2014/main" id="{C725669C-E346-7343-9BCD-704E305EBEB3}"/>
                  </a:ext>
                </a:extLst>
              </p:cNvPr>
              <p:cNvSpPr/>
              <p:nvPr/>
            </p:nvSpPr>
            <p:spPr>
              <a:xfrm>
                <a:off x="7206948" y="2520314"/>
                <a:ext cx="30113" cy="53551"/>
              </a:xfrm>
              <a:custGeom>
                <a:avLst/>
                <a:gdLst>
                  <a:gd name="connsiteX0" fmla="*/ 17174 w 30113"/>
                  <a:gd name="connsiteY0" fmla="*/ 53340 h 53551"/>
                  <a:gd name="connsiteX1" fmla="*/ 20985 w 30113"/>
                  <a:gd name="connsiteY1" fmla="*/ 0 h 53551"/>
                  <a:gd name="connsiteX2" fmla="*/ 17174 w 30113"/>
                  <a:gd name="connsiteY2" fmla="*/ 53340 h 53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13" h="53551">
                    <a:moveTo>
                      <a:pt x="17174" y="53340"/>
                    </a:moveTo>
                    <a:cubicBezTo>
                      <a:pt x="38129" y="57150"/>
                      <a:pt x="29240" y="8255"/>
                      <a:pt x="20985" y="0"/>
                    </a:cubicBezTo>
                    <a:cubicBezTo>
                      <a:pt x="-1876" y="6985"/>
                      <a:pt x="-10130" y="48260"/>
                      <a:pt x="17174" y="5334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5" name="Freeform 374">
                <a:extLst>
                  <a:ext uri="{FF2B5EF4-FFF2-40B4-BE49-F238E27FC236}">
                    <a16:creationId xmlns:a16="http://schemas.microsoft.com/office/drawing/2014/main" id="{89E5E791-8B46-75AB-0914-7C3050BF0D83}"/>
                  </a:ext>
                </a:extLst>
              </p:cNvPr>
              <p:cNvSpPr/>
              <p:nvPr/>
            </p:nvSpPr>
            <p:spPr>
              <a:xfrm>
                <a:off x="7184744" y="2778332"/>
                <a:ext cx="66048" cy="56976"/>
              </a:xfrm>
              <a:custGeom>
                <a:avLst/>
                <a:gdLst>
                  <a:gd name="connsiteX0" fmla="*/ 10168 w 66048"/>
                  <a:gd name="connsiteY0" fmla="*/ 48052 h 56976"/>
                  <a:gd name="connsiteX1" fmla="*/ 17153 w 66048"/>
                  <a:gd name="connsiteY1" fmla="*/ 56942 h 56976"/>
                  <a:gd name="connsiteX2" fmla="*/ 43188 w 66048"/>
                  <a:gd name="connsiteY2" fmla="*/ 42337 h 56976"/>
                  <a:gd name="connsiteX3" fmla="*/ 59698 w 66048"/>
                  <a:gd name="connsiteY3" fmla="*/ 27732 h 56976"/>
                  <a:gd name="connsiteX4" fmla="*/ 66048 w 66048"/>
                  <a:gd name="connsiteY4" fmla="*/ 427 h 56976"/>
                  <a:gd name="connsiteX5" fmla="*/ 50173 w 66048"/>
                  <a:gd name="connsiteY5" fmla="*/ 1697 h 56976"/>
                  <a:gd name="connsiteX6" fmla="*/ 12708 w 66048"/>
                  <a:gd name="connsiteY6" fmla="*/ 30272 h 56976"/>
                  <a:gd name="connsiteX7" fmla="*/ 5088 w 66048"/>
                  <a:gd name="connsiteY7" fmla="*/ 42337 h 56976"/>
                  <a:gd name="connsiteX8" fmla="*/ 643 w 66048"/>
                  <a:gd name="connsiteY8" fmla="*/ 47417 h 56976"/>
                  <a:gd name="connsiteX9" fmla="*/ 4453 w 66048"/>
                  <a:gd name="connsiteY9" fmla="*/ 48687 h 56976"/>
                  <a:gd name="connsiteX10" fmla="*/ 10168 w 66048"/>
                  <a:gd name="connsiteY10" fmla="*/ 48052 h 5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048" h="56976">
                    <a:moveTo>
                      <a:pt x="10168" y="48052"/>
                    </a:moveTo>
                    <a:cubicBezTo>
                      <a:pt x="13978" y="49322"/>
                      <a:pt x="13343" y="57577"/>
                      <a:pt x="17153" y="56942"/>
                    </a:cubicBezTo>
                    <a:cubicBezTo>
                      <a:pt x="23503" y="55672"/>
                      <a:pt x="36838" y="46147"/>
                      <a:pt x="43188" y="42337"/>
                    </a:cubicBezTo>
                    <a:cubicBezTo>
                      <a:pt x="49538" y="39162"/>
                      <a:pt x="53348" y="33447"/>
                      <a:pt x="59698" y="27732"/>
                    </a:cubicBezTo>
                    <a:cubicBezTo>
                      <a:pt x="66048" y="22017"/>
                      <a:pt x="61603" y="11222"/>
                      <a:pt x="66048" y="427"/>
                    </a:cubicBezTo>
                    <a:cubicBezTo>
                      <a:pt x="61603" y="-843"/>
                      <a:pt x="54618" y="1062"/>
                      <a:pt x="50173" y="1697"/>
                    </a:cubicBezTo>
                    <a:cubicBezTo>
                      <a:pt x="42553" y="2967"/>
                      <a:pt x="15248" y="24557"/>
                      <a:pt x="12708" y="30272"/>
                    </a:cubicBezTo>
                    <a:cubicBezTo>
                      <a:pt x="8263" y="39162"/>
                      <a:pt x="11438" y="35352"/>
                      <a:pt x="5088" y="42337"/>
                    </a:cubicBezTo>
                    <a:cubicBezTo>
                      <a:pt x="3818" y="44242"/>
                      <a:pt x="-1897" y="46782"/>
                      <a:pt x="643" y="47417"/>
                    </a:cubicBezTo>
                    <a:cubicBezTo>
                      <a:pt x="1913" y="48052"/>
                      <a:pt x="3183" y="48687"/>
                      <a:pt x="4453" y="48687"/>
                    </a:cubicBezTo>
                    <a:cubicBezTo>
                      <a:pt x="5723" y="49322"/>
                      <a:pt x="8263" y="47417"/>
                      <a:pt x="10168" y="4805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6" name="Freeform 375">
                <a:extLst>
                  <a:ext uri="{FF2B5EF4-FFF2-40B4-BE49-F238E27FC236}">
                    <a16:creationId xmlns:a16="http://schemas.microsoft.com/office/drawing/2014/main" id="{E1896193-A764-E661-7D89-F37D7783CD60}"/>
                  </a:ext>
                </a:extLst>
              </p:cNvPr>
              <p:cNvSpPr/>
              <p:nvPr/>
            </p:nvSpPr>
            <p:spPr>
              <a:xfrm>
                <a:off x="7156350" y="2943225"/>
                <a:ext cx="57366" cy="54142"/>
              </a:xfrm>
              <a:custGeom>
                <a:avLst/>
                <a:gdLst>
                  <a:gd name="connsiteX0" fmla="*/ 11892 w 57366"/>
                  <a:gd name="connsiteY0" fmla="*/ 49530 h 54142"/>
                  <a:gd name="connsiteX1" fmla="*/ 9352 w 57366"/>
                  <a:gd name="connsiteY1" fmla="*/ 53975 h 54142"/>
                  <a:gd name="connsiteX2" fmla="*/ 34117 w 57366"/>
                  <a:gd name="connsiteY2" fmla="*/ 48260 h 54142"/>
                  <a:gd name="connsiteX3" fmla="*/ 56977 w 57366"/>
                  <a:gd name="connsiteY3" fmla="*/ 36195 h 54142"/>
                  <a:gd name="connsiteX4" fmla="*/ 40467 w 57366"/>
                  <a:gd name="connsiteY4" fmla="*/ 31115 h 54142"/>
                  <a:gd name="connsiteX5" fmla="*/ 24592 w 57366"/>
                  <a:gd name="connsiteY5" fmla="*/ 0 h 54142"/>
                  <a:gd name="connsiteX6" fmla="*/ 11892 w 57366"/>
                  <a:gd name="connsiteY6" fmla="*/ 49530 h 54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366" h="54142">
                    <a:moveTo>
                      <a:pt x="11892" y="49530"/>
                    </a:moveTo>
                    <a:cubicBezTo>
                      <a:pt x="11258" y="50800"/>
                      <a:pt x="8083" y="53340"/>
                      <a:pt x="9352" y="53975"/>
                    </a:cubicBezTo>
                    <a:cubicBezTo>
                      <a:pt x="13797" y="55245"/>
                      <a:pt x="29672" y="48895"/>
                      <a:pt x="34117" y="48260"/>
                    </a:cubicBezTo>
                    <a:cubicBezTo>
                      <a:pt x="35388" y="48260"/>
                      <a:pt x="60788" y="41910"/>
                      <a:pt x="56977" y="36195"/>
                    </a:cubicBezTo>
                    <a:cubicBezTo>
                      <a:pt x="53802" y="31750"/>
                      <a:pt x="44913" y="34925"/>
                      <a:pt x="40467" y="31115"/>
                    </a:cubicBezTo>
                    <a:cubicBezTo>
                      <a:pt x="32847" y="23495"/>
                      <a:pt x="34117" y="9525"/>
                      <a:pt x="24592" y="0"/>
                    </a:cubicBezTo>
                    <a:cubicBezTo>
                      <a:pt x="-23667" y="9525"/>
                      <a:pt x="14433" y="45085"/>
                      <a:pt x="11892" y="4953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77" name="Freeform 376">
                <a:extLst>
                  <a:ext uri="{FF2B5EF4-FFF2-40B4-BE49-F238E27FC236}">
                    <a16:creationId xmlns:a16="http://schemas.microsoft.com/office/drawing/2014/main" id="{FEDEFC28-4B73-3B38-D513-357B30846E46}"/>
                  </a:ext>
                </a:extLst>
              </p:cNvPr>
              <p:cNvSpPr/>
              <p:nvPr/>
            </p:nvSpPr>
            <p:spPr>
              <a:xfrm>
                <a:off x="7366962" y="3530094"/>
                <a:ext cx="54010" cy="36148"/>
              </a:xfrm>
              <a:custGeom>
                <a:avLst/>
                <a:gdLst>
                  <a:gd name="connsiteX0" fmla="*/ 671 w 54010"/>
                  <a:gd name="connsiteY0" fmla="*/ 10031 h 36148"/>
                  <a:gd name="connsiteX1" fmla="*/ 38135 w 54010"/>
                  <a:gd name="connsiteY1" fmla="*/ 35431 h 36148"/>
                  <a:gd name="connsiteX2" fmla="*/ 54010 w 54010"/>
                  <a:gd name="connsiteY2" fmla="*/ 23365 h 36148"/>
                  <a:gd name="connsiteX3" fmla="*/ 48931 w 54010"/>
                  <a:gd name="connsiteY3" fmla="*/ 17651 h 36148"/>
                  <a:gd name="connsiteX4" fmla="*/ 671 w 54010"/>
                  <a:gd name="connsiteY4" fmla="*/ 10031 h 36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010" h="36148">
                    <a:moveTo>
                      <a:pt x="671" y="10031"/>
                    </a:moveTo>
                    <a:cubicBezTo>
                      <a:pt x="-5044" y="22731"/>
                      <a:pt x="27340" y="39876"/>
                      <a:pt x="38135" y="35431"/>
                    </a:cubicBezTo>
                    <a:cubicBezTo>
                      <a:pt x="43851" y="32890"/>
                      <a:pt x="45121" y="25906"/>
                      <a:pt x="54010" y="23365"/>
                    </a:cubicBezTo>
                    <a:cubicBezTo>
                      <a:pt x="54010" y="23365"/>
                      <a:pt x="50201" y="19556"/>
                      <a:pt x="48931" y="17651"/>
                    </a:cubicBezTo>
                    <a:cubicBezTo>
                      <a:pt x="40040" y="9396"/>
                      <a:pt x="10831" y="-12829"/>
                      <a:pt x="671" y="1003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378" name="Freeform 377">
              <a:extLst>
                <a:ext uri="{FF2B5EF4-FFF2-40B4-BE49-F238E27FC236}">
                  <a16:creationId xmlns:a16="http://schemas.microsoft.com/office/drawing/2014/main" id="{1658DC71-26B5-E047-1D1E-9219443082BF}"/>
                </a:ext>
              </a:extLst>
            </p:cNvPr>
            <p:cNvSpPr/>
            <p:nvPr/>
          </p:nvSpPr>
          <p:spPr>
            <a:xfrm>
              <a:off x="7364757" y="5095688"/>
              <a:ext cx="44689" cy="38911"/>
            </a:xfrm>
            <a:custGeom>
              <a:avLst/>
              <a:gdLst>
                <a:gd name="connsiteX0" fmla="*/ 14305 w 44689"/>
                <a:gd name="connsiteY0" fmla="*/ 187 h 38911"/>
                <a:gd name="connsiteX1" fmla="*/ 4780 w 44689"/>
                <a:gd name="connsiteY1" fmla="*/ 9712 h 38911"/>
                <a:gd name="connsiteX2" fmla="*/ 4780 w 44689"/>
                <a:gd name="connsiteY2" fmla="*/ 10982 h 38911"/>
                <a:gd name="connsiteX3" fmla="*/ 3510 w 44689"/>
                <a:gd name="connsiteY3" fmla="*/ 11616 h 38911"/>
                <a:gd name="connsiteX4" fmla="*/ 36530 w 44689"/>
                <a:gd name="connsiteY4" fmla="*/ 37652 h 38911"/>
                <a:gd name="connsiteX5" fmla="*/ 14305 w 44689"/>
                <a:gd name="connsiteY5" fmla="*/ 187 h 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9" h="38911">
                  <a:moveTo>
                    <a:pt x="14305" y="187"/>
                  </a:moveTo>
                  <a:cubicBezTo>
                    <a:pt x="11130" y="821"/>
                    <a:pt x="7320" y="4632"/>
                    <a:pt x="4780" y="9712"/>
                  </a:cubicBezTo>
                  <a:cubicBezTo>
                    <a:pt x="4780" y="10346"/>
                    <a:pt x="4780" y="10346"/>
                    <a:pt x="4780" y="10982"/>
                  </a:cubicBezTo>
                  <a:lnTo>
                    <a:pt x="3510" y="11616"/>
                  </a:lnTo>
                  <a:cubicBezTo>
                    <a:pt x="-3475" y="24952"/>
                    <a:pt x="-3475" y="44002"/>
                    <a:pt x="36530" y="37652"/>
                  </a:cubicBezTo>
                  <a:cubicBezTo>
                    <a:pt x="61295" y="10982"/>
                    <a:pt x="22560" y="-1718"/>
                    <a:pt x="14305" y="187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379" name="Graphic 233">
              <a:extLst>
                <a:ext uri="{FF2B5EF4-FFF2-40B4-BE49-F238E27FC236}">
                  <a16:creationId xmlns:a16="http://schemas.microsoft.com/office/drawing/2014/main" id="{44DBFB57-1642-B1EC-7DC7-4554460A44EB}"/>
                </a:ext>
              </a:extLst>
            </p:cNvPr>
            <p:cNvGrpSpPr/>
            <p:nvPr/>
          </p:nvGrpSpPr>
          <p:grpSpPr>
            <a:xfrm>
              <a:off x="9860002" y="5526404"/>
              <a:ext cx="1314568" cy="1290517"/>
              <a:chOff x="9860002" y="5526404"/>
              <a:chExt cx="1314568" cy="1290517"/>
            </a:xfrm>
            <a:grpFill/>
          </p:grpSpPr>
          <p:sp>
            <p:nvSpPr>
              <p:cNvPr id="380" name="Freeform 379">
                <a:extLst>
                  <a:ext uri="{FF2B5EF4-FFF2-40B4-BE49-F238E27FC236}">
                    <a16:creationId xmlns:a16="http://schemas.microsoft.com/office/drawing/2014/main" id="{8DDE4719-A613-A59E-EDB8-12CF8DE4030D}"/>
                  </a:ext>
                </a:extLst>
              </p:cNvPr>
              <p:cNvSpPr/>
              <p:nvPr/>
            </p:nvSpPr>
            <p:spPr>
              <a:xfrm>
                <a:off x="9919698" y="5526404"/>
                <a:ext cx="934761" cy="1035670"/>
              </a:xfrm>
              <a:custGeom>
                <a:avLst/>
                <a:gdLst>
                  <a:gd name="connsiteX0" fmla="*/ 560705 w 934761"/>
                  <a:gd name="connsiteY0" fmla="*/ 760730 h 1035670"/>
                  <a:gd name="connsiteX1" fmla="*/ 599439 w 934761"/>
                  <a:gd name="connsiteY1" fmla="*/ 786765 h 1035670"/>
                  <a:gd name="connsiteX2" fmla="*/ 605789 w 934761"/>
                  <a:gd name="connsiteY2" fmla="*/ 758190 h 1035670"/>
                  <a:gd name="connsiteX3" fmla="*/ 588010 w 934761"/>
                  <a:gd name="connsiteY3" fmla="*/ 702945 h 1035670"/>
                  <a:gd name="connsiteX4" fmla="*/ 578485 w 934761"/>
                  <a:gd name="connsiteY4" fmla="*/ 666115 h 1035670"/>
                  <a:gd name="connsiteX5" fmla="*/ 543560 w 934761"/>
                  <a:gd name="connsiteY5" fmla="*/ 661670 h 1035670"/>
                  <a:gd name="connsiteX6" fmla="*/ 532764 w 934761"/>
                  <a:gd name="connsiteY6" fmla="*/ 646430 h 1035670"/>
                  <a:gd name="connsiteX7" fmla="*/ 522605 w 934761"/>
                  <a:gd name="connsiteY7" fmla="*/ 640715 h 1035670"/>
                  <a:gd name="connsiteX8" fmla="*/ 527685 w 934761"/>
                  <a:gd name="connsiteY8" fmla="*/ 637540 h 1035670"/>
                  <a:gd name="connsiteX9" fmla="*/ 527685 w 934761"/>
                  <a:gd name="connsiteY9" fmla="*/ 640715 h 1035670"/>
                  <a:gd name="connsiteX10" fmla="*/ 587375 w 934761"/>
                  <a:gd name="connsiteY10" fmla="*/ 647065 h 1035670"/>
                  <a:gd name="connsiteX11" fmla="*/ 613410 w 934761"/>
                  <a:gd name="connsiteY11" fmla="*/ 670560 h 1035670"/>
                  <a:gd name="connsiteX12" fmla="*/ 606425 w 934761"/>
                  <a:gd name="connsiteY12" fmla="*/ 680085 h 1035670"/>
                  <a:gd name="connsiteX13" fmla="*/ 613410 w 934761"/>
                  <a:gd name="connsiteY13" fmla="*/ 676910 h 1035670"/>
                  <a:gd name="connsiteX14" fmla="*/ 616585 w 934761"/>
                  <a:gd name="connsiteY14" fmla="*/ 695325 h 1035670"/>
                  <a:gd name="connsiteX15" fmla="*/ 631825 w 934761"/>
                  <a:gd name="connsiteY15" fmla="*/ 703580 h 1035670"/>
                  <a:gd name="connsiteX16" fmla="*/ 647700 w 934761"/>
                  <a:gd name="connsiteY16" fmla="*/ 724535 h 1035670"/>
                  <a:gd name="connsiteX17" fmla="*/ 649605 w 934761"/>
                  <a:gd name="connsiteY17" fmla="*/ 718185 h 1035670"/>
                  <a:gd name="connsiteX18" fmla="*/ 667385 w 934761"/>
                  <a:gd name="connsiteY18" fmla="*/ 726440 h 1035670"/>
                  <a:gd name="connsiteX19" fmla="*/ 668655 w 934761"/>
                  <a:gd name="connsiteY19" fmla="*/ 690245 h 1035670"/>
                  <a:gd name="connsiteX20" fmla="*/ 624839 w 934761"/>
                  <a:gd name="connsiteY20" fmla="*/ 679450 h 1035670"/>
                  <a:gd name="connsiteX21" fmla="*/ 612775 w 934761"/>
                  <a:gd name="connsiteY21" fmla="*/ 636270 h 1035670"/>
                  <a:gd name="connsiteX22" fmla="*/ 619760 w 934761"/>
                  <a:gd name="connsiteY22" fmla="*/ 623570 h 1035670"/>
                  <a:gd name="connsiteX23" fmla="*/ 601980 w 934761"/>
                  <a:gd name="connsiteY23" fmla="*/ 608965 h 1035670"/>
                  <a:gd name="connsiteX24" fmla="*/ 601345 w 934761"/>
                  <a:gd name="connsiteY24" fmla="*/ 596265 h 1035670"/>
                  <a:gd name="connsiteX25" fmla="*/ 561975 w 934761"/>
                  <a:gd name="connsiteY25" fmla="*/ 598170 h 1035670"/>
                  <a:gd name="connsiteX26" fmla="*/ 541655 w 934761"/>
                  <a:gd name="connsiteY26" fmla="*/ 580390 h 1035670"/>
                  <a:gd name="connsiteX27" fmla="*/ 534670 w 934761"/>
                  <a:gd name="connsiteY27" fmla="*/ 583565 h 1035670"/>
                  <a:gd name="connsiteX28" fmla="*/ 478789 w 934761"/>
                  <a:gd name="connsiteY28" fmla="*/ 532765 h 1035670"/>
                  <a:gd name="connsiteX29" fmla="*/ 415289 w 934761"/>
                  <a:gd name="connsiteY29" fmla="*/ 570865 h 1035670"/>
                  <a:gd name="connsiteX30" fmla="*/ 412114 w 934761"/>
                  <a:gd name="connsiteY30" fmla="*/ 575945 h 1035670"/>
                  <a:gd name="connsiteX31" fmla="*/ 436245 w 934761"/>
                  <a:gd name="connsiteY31" fmla="*/ 568960 h 1035670"/>
                  <a:gd name="connsiteX32" fmla="*/ 433705 w 934761"/>
                  <a:gd name="connsiteY32" fmla="*/ 562610 h 1035670"/>
                  <a:gd name="connsiteX33" fmla="*/ 486410 w 934761"/>
                  <a:gd name="connsiteY33" fmla="*/ 582295 h 1035670"/>
                  <a:gd name="connsiteX34" fmla="*/ 514985 w 934761"/>
                  <a:gd name="connsiteY34" fmla="*/ 615315 h 1035670"/>
                  <a:gd name="connsiteX35" fmla="*/ 532764 w 934761"/>
                  <a:gd name="connsiteY35" fmla="*/ 626745 h 1035670"/>
                  <a:gd name="connsiteX36" fmla="*/ 529589 w 934761"/>
                  <a:gd name="connsiteY36" fmla="*/ 634365 h 1035670"/>
                  <a:gd name="connsiteX37" fmla="*/ 525145 w 934761"/>
                  <a:gd name="connsiteY37" fmla="*/ 630555 h 1035670"/>
                  <a:gd name="connsiteX38" fmla="*/ 488314 w 934761"/>
                  <a:gd name="connsiteY38" fmla="*/ 632460 h 1035670"/>
                  <a:gd name="connsiteX39" fmla="*/ 495300 w 934761"/>
                  <a:gd name="connsiteY39" fmla="*/ 626110 h 1035670"/>
                  <a:gd name="connsiteX40" fmla="*/ 480060 w 934761"/>
                  <a:gd name="connsiteY40" fmla="*/ 623570 h 1035670"/>
                  <a:gd name="connsiteX41" fmla="*/ 484505 w 934761"/>
                  <a:gd name="connsiteY41" fmla="*/ 604520 h 1035670"/>
                  <a:gd name="connsiteX42" fmla="*/ 450214 w 934761"/>
                  <a:gd name="connsiteY42" fmla="*/ 608965 h 1035670"/>
                  <a:gd name="connsiteX43" fmla="*/ 441960 w 934761"/>
                  <a:gd name="connsiteY43" fmla="*/ 587375 h 1035670"/>
                  <a:gd name="connsiteX44" fmla="*/ 400050 w 934761"/>
                  <a:gd name="connsiteY44" fmla="*/ 582930 h 1035670"/>
                  <a:gd name="connsiteX45" fmla="*/ 392430 w 934761"/>
                  <a:gd name="connsiteY45" fmla="*/ 570865 h 1035670"/>
                  <a:gd name="connsiteX46" fmla="*/ 365760 w 934761"/>
                  <a:gd name="connsiteY46" fmla="*/ 571500 h 1035670"/>
                  <a:gd name="connsiteX47" fmla="*/ 375285 w 934761"/>
                  <a:gd name="connsiteY47" fmla="*/ 565150 h 1035670"/>
                  <a:gd name="connsiteX48" fmla="*/ 400050 w 934761"/>
                  <a:gd name="connsiteY48" fmla="*/ 567690 h 1035670"/>
                  <a:gd name="connsiteX49" fmla="*/ 437514 w 934761"/>
                  <a:gd name="connsiteY49" fmla="*/ 546100 h 1035670"/>
                  <a:gd name="connsiteX50" fmla="*/ 417830 w 934761"/>
                  <a:gd name="connsiteY50" fmla="*/ 508000 h 1035670"/>
                  <a:gd name="connsiteX51" fmla="*/ 413385 w 934761"/>
                  <a:gd name="connsiteY51" fmla="*/ 514350 h 1035670"/>
                  <a:gd name="connsiteX52" fmla="*/ 413385 w 934761"/>
                  <a:gd name="connsiteY52" fmla="*/ 508000 h 1035670"/>
                  <a:gd name="connsiteX53" fmla="*/ 407670 w 934761"/>
                  <a:gd name="connsiteY53" fmla="*/ 492760 h 1035670"/>
                  <a:gd name="connsiteX54" fmla="*/ 424814 w 934761"/>
                  <a:gd name="connsiteY54" fmla="*/ 485775 h 1035670"/>
                  <a:gd name="connsiteX55" fmla="*/ 426720 w 934761"/>
                  <a:gd name="connsiteY55" fmla="*/ 473075 h 1035670"/>
                  <a:gd name="connsiteX56" fmla="*/ 467360 w 934761"/>
                  <a:gd name="connsiteY56" fmla="*/ 511810 h 1035670"/>
                  <a:gd name="connsiteX57" fmla="*/ 462280 w 934761"/>
                  <a:gd name="connsiteY57" fmla="*/ 508635 h 1035670"/>
                  <a:gd name="connsiteX58" fmla="*/ 452755 w 934761"/>
                  <a:gd name="connsiteY58" fmla="*/ 515620 h 1035670"/>
                  <a:gd name="connsiteX59" fmla="*/ 447675 w 934761"/>
                  <a:gd name="connsiteY59" fmla="*/ 512445 h 1035670"/>
                  <a:gd name="connsiteX60" fmla="*/ 443230 w 934761"/>
                  <a:gd name="connsiteY60" fmla="*/ 521970 h 1035670"/>
                  <a:gd name="connsiteX61" fmla="*/ 486410 w 934761"/>
                  <a:gd name="connsiteY61" fmla="*/ 504825 h 1035670"/>
                  <a:gd name="connsiteX62" fmla="*/ 422910 w 934761"/>
                  <a:gd name="connsiteY62" fmla="*/ 432435 h 1035670"/>
                  <a:gd name="connsiteX63" fmla="*/ 409575 w 934761"/>
                  <a:gd name="connsiteY63" fmla="*/ 392430 h 1035670"/>
                  <a:gd name="connsiteX64" fmla="*/ 363855 w 934761"/>
                  <a:gd name="connsiteY64" fmla="*/ 328295 h 1035670"/>
                  <a:gd name="connsiteX65" fmla="*/ 379095 w 934761"/>
                  <a:gd name="connsiteY65" fmla="*/ 287020 h 1035670"/>
                  <a:gd name="connsiteX66" fmla="*/ 366395 w 934761"/>
                  <a:gd name="connsiteY66" fmla="*/ 268605 h 1035670"/>
                  <a:gd name="connsiteX67" fmla="*/ 375920 w 934761"/>
                  <a:gd name="connsiteY67" fmla="*/ 267970 h 1035670"/>
                  <a:gd name="connsiteX68" fmla="*/ 380364 w 934761"/>
                  <a:gd name="connsiteY68" fmla="*/ 255270 h 1035670"/>
                  <a:gd name="connsiteX69" fmla="*/ 389889 w 934761"/>
                  <a:gd name="connsiteY69" fmla="*/ 257810 h 1035670"/>
                  <a:gd name="connsiteX70" fmla="*/ 389889 w 934761"/>
                  <a:gd name="connsiteY70" fmla="*/ 253365 h 1035670"/>
                  <a:gd name="connsiteX71" fmla="*/ 389889 w 934761"/>
                  <a:gd name="connsiteY71" fmla="*/ 248920 h 1035670"/>
                  <a:gd name="connsiteX72" fmla="*/ 399414 w 934761"/>
                  <a:gd name="connsiteY72" fmla="*/ 248285 h 1035670"/>
                  <a:gd name="connsiteX73" fmla="*/ 410845 w 934761"/>
                  <a:gd name="connsiteY73" fmla="*/ 232410 h 1035670"/>
                  <a:gd name="connsiteX74" fmla="*/ 423545 w 934761"/>
                  <a:gd name="connsiteY74" fmla="*/ 254000 h 1035670"/>
                  <a:gd name="connsiteX75" fmla="*/ 400050 w 934761"/>
                  <a:gd name="connsiteY75" fmla="*/ 260985 h 1035670"/>
                  <a:gd name="connsiteX76" fmla="*/ 410210 w 934761"/>
                  <a:gd name="connsiteY76" fmla="*/ 282575 h 1035670"/>
                  <a:gd name="connsiteX77" fmla="*/ 415289 w 934761"/>
                  <a:gd name="connsiteY77" fmla="*/ 282575 h 1035670"/>
                  <a:gd name="connsiteX78" fmla="*/ 420370 w 934761"/>
                  <a:gd name="connsiteY78" fmla="*/ 282575 h 1035670"/>
                  <a:gd name="connsiteX79" fmla="*/ 445135 w 934761"/>
                  <a:gd name="connsiteY79" fmla="*/ 297180 h 1035670"/>
                  <a:gd name="connsiteX80" fmla="*/ 475614 w 934761"/>
                  <a:gd name="connsiteY80" fmla="*/ 336550 h 1035670"/>
                  <a:gd name="connsiteX81" fmla="*/ 510539 w 934761"/>
                  <a:gd name="connsiteY81" fmla="*/ 363220 h 1035670"/>
                  <a:gd name="connsiteX82" fmla="*/ 539750 w 934761"/>
                  <a:gd name="connsiteY82" fmla="*/ 361950 h 1035670"/>
                  <a:gd name="connsiteX83" fmla="*/ 502920 w 934761"/>
                  <a:gd name="connsiteY83" fmla="*/ 344805 h 1035670"/>
                  <a:gd name="connsiteX84" fmla="*/ 486410 w 934761"/>
                  <a:gd name="connsiteY84" fmla="*/ 298450 h 1035670"/>
                  <a:gd name="connsiteX85" fmla="*/ 575945 w 934761"/>
                  <a:gd name="connsiteY85" fmla="*/ 353695 h 1035670"/>
                  <a:gd name="connsiteX86" fmla="*/ 572770 w 934761"/>
                  <a:gd name="connsiteY86" fmla="*/ 341630 h 1035670"/>
                  <a:gd name="connsiteX87" fmla="*/ 572135 w 934761"/>
                  <a:gd name="connsiteY87" fmla="*/ 325755 h 1035670"/>
                  <a:gd name="connsiteX88" fmla="*/ 534035 w 934761"/>
                  <a:gd name="connsiteY88" fmla="*/ 283845 h 1035670"/>
                  <a:gd name="connsiteX89" fmla="*/ 596900 w 934761"/>
                  <a:gd name="connsiteY89" fmla="*/ 293370 h 1035670"/>
                  <a:gd name="connsiteX90" fmla="*/ 631825 w 934761"/>
                  <a:gd name="connsiteY90" fmla="*/ 316230 h 1035670"/>
                  <a:gd name="connsiteX91" fmla="*/ 614045 w 934761"/>
                  <a:gd name="connsiteY91" fmla="*/ 298450 h 1035670"/>
                  <a:gd name="connsiteX92" fmla="*/ 581660 w 934761"/>
                  <a:gd name="connsiteY92" fmla="*/ 278130 h 1035670"/>
                  <a:gd name="connsiteX93" fmla="*/ 571500 w 934761"/>
                  <a:gd name="connsiteY93" fmla="*/ 262890 h 1035670"/>
                  <a:gd name="connsiteX94" fmla="*/ 567055 w 934761"/>
                  <a:gd name="connsiteY94" fmla="*/ 275590 h 1035670"/>
                  <a:gd name="connsiteX95" fmla="*/ 544195 w 934761"/>
                  <a:gd name="connsiteY95" fmla="*/ 254635 h 1035670"/>
                  <a:gd name="connsiteX96" fmla="*/ 558164 w 934761"/>
                  <a:gd name="connsiteY96" fmla="*/ 247650 h 1035670"/>
                  <a:gd name="connsiteX97" fmla="*/ 525780 w 934761"/>
                  <a:gd name="connsiteY97" fmla="*/ 214630 h 1035670"/>
                  <a:gd name="connsiteX98" fmla="*/ 582930 w 934761"/>
                  <a:gd name="connsiteY98" fmla="*/ 212090 h 1035670"/>
                  <a:gd name="connsiteX99" fmla="*/ 623570 w 934761"/>
                  <a:gd name="connsiteY99" fmla="*/ 168910 h 1035670"/>
                  <a:gd name="connsiteX100" fmla="*/ 681355 w 934761"/>
                  <a:gd name="connsiteY100" fmla="*/ 180975 h 1035670"/>
                  <a:gd name="connsiteX101" fmla="*/ 713105 w 934761"/>
                  <a:gd name="connsiteY101" fmla="*/ 151130 h 1035670"/>
                  <a:gd name="connsiteX102" fmla="*/ 727075 w 934761"/>
                  <a:gd name="connsiteY102" fmla="*/ 147320 h 1035670"/>
                  <a:gd name="connsiteX103" fmla="*/ 727710 w 934761"/>
                  <a:gd name="connsiteY103" fmla="*/ 160020 h 1035670"/>
                  <a:gd name="connsiteX104" fmla="*/ 734060 w 934761"/>
                  <a:gd name="connsiteY104" fmla="*/ 160655 h 1035670"/>
                  <a:gd name="connsiteX105" fmla="*/ 758825 w 934761"/>
                  <a:gd name="connsiteY105" fmla="*/ 161290 h 1035670"/>
                  <a:gd name="connsiteX106" fmla="*/ 788035 w 934761"/>
                  <a:gd name="connsiteY106" fmla="*/ 172085 h 1035670"/>
                  <a:gd name="connsiteX107" fmla="*/ 852805 w 934761"/>
                  <a:gd name="connsiteY107" fmla="*/ 173990 h 1035670"/>
                  <a:gd name="connsiteX108" fmla="*/ 859789 w 934761"/>
                  <a:gd name="connsiteY108" fmla="*/ 173355 h 1035670"/>
                  <a:gd name="connsiteX109" fmla="*/ 859789 w 934761"/>
                  <a:gd name="connsiteY109" fmla="*/ 193040 h 1035670"/>
                  <a:gd name="connsiteX110" fmla="*/ 861060 w 934761"/>
                  <a:gd name="connsiteY110" fmla="*/ 192405 h 1035670"/>
                  <a:gd name="connsiteX111" fmla="*/ 898525 w 934761"/>
                  <a:gd name="connsiteY111" fmla="*/ 148590 h 1035670"/>
                  <a:gd name="connsiteX112" fmla="*/ 892810 w 934761"/>
                  <a:gd name="connsiteY112" fmla="*/ 105410 h 1035670"/>
                  <a:gd name="connsiteX113" fmla="*/ 932814 w 934761"/>
                  <a:gd name="connsiteY113" fmla="*/ 73660 h 1035670"/>
                  <a:gd name="connsiteX114" fmla="*/ 925830 w 934761"/>
                  <a:gd name="connsiteY114" fmla="*/ 20955 h 1035670"/>
                  <a:gd name="connsiteX115" fmla="*/ 869950 w 934761"/>
                  <a:gd name="connsiteY115" fmla="*/ 0 h 1035670"/>
                  <a:gd name="connsiteX116" fmla="*/ 864235 w 934761"/>
                  <a:gd name="connsiteY116" fmla="*/ 75565 h 1035670"/>
                  <a:gd name="connsiteX117" fmla="*/ 767080 w 934761"/>
                  <a:gd name="connsiteY117" fmla="*/ 96520 h 1035670"/>
                  <a:gd name="connsiteX118" fmla="*/ 738505 w 934761"/>
                  <a:gd name="connsiteY118" fmla="*/ 103505 h 1035670"/>
                  <a:gd name="connsiteX119" fmla="*/ 735330 w 934761"/>
                  <a:gd name="connsiteY119" fmla="*/ 94615 h 1035670"/>
                  <a:gd name="connsiteX120" fmla="*/ 688975 w 934761"/>
                  <a:gd name="connsiteY120" fmla="*/ 75565 h 1035670"/>
                  <a:gd name="connsiteX121" fmla="*/ 675639 w 934761"/>
                  <a:gd name="connsiteY121" fmla="*/ 88900 h 1035670"/>
                  <a:gd name="connsiteX122" fmla="*/ 635635 w 934761"/>
                  <a:gd name="connsiteY122" fmla="*/ 50800 h 1035670"/>
                  <a:gd name="connsiteX123" fmla="*/ 612775 w 934761"/>
                  <a:gd name="connsiteY123" fmla="*/ 61595 h 1035670"/>
                  <a:gd name="connsiteX124" fmla="*/ 595630 w 934761"/>
                  <a:gd name="connsiteY124" fmla="*/ 53340 h 1035670"/>
                  <a:gd name="connsiteX125" fmla="*/ 586739 w 934761"/>
                  <a:gd name="connsiteY125" fmla="*/ 63500 h 1035670"/>
                  <a:gd name="connsiteX126" fmla="*/ 572770 w 934761"/>
                  <a:gd name="connsiteY126" fmla="*/ 60960 h 1035670"/>
                  <a:gd name="connsiteX127" fmla="*/ 570864 w 934761"/>
                  <a:gd name="connsiteY127" fmla="*/ 73660 h 1035670"/>
                  <a:gd name="connsiteX128" fmla="*/ 469900 w 934761"/>
                  <a:gd name="connsiteY128" fmla="*/ 90805 h 1035670"/>
                  <a:gd name="connsiteX129" fmla="*/ 420370 w 934761"/>
                  <a:gd name="connsiteY129" fmla="*/ 103505 h 1035670"/>
                  <a:gd name="connsiteX130" fmla="*/ 411480 w 934761"/>
                  <a:gd name="connsiteY130" fmla="*/ 105410 h 1035670"/>
                  <a:gd name="connsiteX131" fmla="*/ 413385 w 934761"/>
                  <a:gd name="connsiteY131" fmla="*/ 101600 h 1035670"/>
                  <a:gd name="connsiteX132" fmla="*/ 410845 w 934761"/>
                  <a:gd name="connsiteY132" fmla="*/ 102235 h 1035670"/>
                  <a:gd name="connsiteX133" fmla="*/ 381635 w 934761"/>
                  <a:gd name="connsiteY133" fmla="*/ 140970 h 1035670"/>
                  <a:gd name="connsiteX134" fmla="*/ 372110 w 934761"/>
                  <a:gd name="connsiteY134" fmla="*/ 135255 h 1035670"/>
                  <a:gd name="connsiteX135" fmla="*/ 363220 w 934761"/>
                  <a:gd name="connsiteY135" fmla="*/ 147955 h 1035670"/>
                  <a:gd name="connsiteX136" fmla="*/ 315595 w 934761"/>
                  <a:gd name="connsiteY136" fmla="*/ 139700 h 1035670"/>
                  <a:gd name="connsiteX137" fmla="*/ 299085 w 934761"/>
                  <a:gd name="connsiteY137" fmla="*/ 146685 h 1035670"/>
                  <a:gd name="connsiteX138" fmla="*/ 289560 w 934761"/>
                  <a:gd name="connsiteY138" fmla="*/ 140970 h 1035670"/>
                  <a:gd name="connsiteX139" fmla="*/ 250189 w 934761"/>
                  <a:gd name="connsiteY139" fmla="*/ 185420 h 1035670"/>
                  <a:gd name="connsiteX140" fmla="*/ 136525 w 934761"/>
                  <a:gd name="connsiteY140" fmla="*/ 203200 h 1035670"/>
                  <a:gd name="connsiteX141" fmla="*/ 146685 w 934761"/>
                  <a:gd name="connsiteY141" fmla="*/ 247015 h 1035670"/>
                  <a:gd name="connsiteX142" fmla="*/ 108585 w 934761"/>
                  <a:gd name="connsiteY142" fmla="*/ 288290 h 1035670"/>
                  <a:gd name="connsiteX143" fmla="*/ 92075 w 934761"/>
                  <a:gd name="connsiteY143" fmla="*/ 344805 h 1035670"/>
                  <a:gd name="connsiteX144" fmla="*/ 41910 w 934761"/>
                  <a:gd name="connsiteY144" fmla="*/ 367030 h 1035670"/>
                  <a:gd name="connsiteX145" fmla="*/ 56514 w 934761"/>
                  <a:gd name="connsiteY145" fmla="*/ 398145 h 1035670"/>
                  <a:gd name="connsiteX146" fmla="*/ 37464 w 934761"/>
                  <a:gd name="connsiteY146" fmla="*/ 401320 h 1035670"/>
                  <a:gd name="connsiteX147" fmla="*/ 40005 w 934761"/>
                  <a:gd name="connsiteY147" fmla="*/ 404495 h 1035670"/>
                  <a:gd name="connsiteX148" fmla="*/ 36830 w 934761"/>
                  <a:gd name="connsiteY148" fmla="*/ 419100 h 1035670"/>
                  <a:gd name="connsiteX149" fmla="*/ 34925 w 934761"/>
                  <a:gd name="connsiteY149" fmla="*/ 426085 h 1035670"/>
                  <a:gd name="connsiteX150" fmla="*/ 7620 w 934761"/>
                  <a:gd name="connsiteY150" fmla="*/ 421640 h 1035670"/>
                  <a:gd name="connsiteX151" fmla="*/ 0 w 934761"/>
                  <a:gd name="connsiteY151" fmla="*/ 424180 h 1035670"/>
                  <a:gd name="connsiteX152" fmla="*/ 22860 w 934761"/>
                  <a:gd name="connsiteY152" fmla="*/ 435610 h 1035670"/>
                  <a:gd name="connsiteX153" fmla="*/ 15239 w 934761"/>
                  <a:gd name="connsiteY153" fmla="*/ 451485 h 1035670"/>
                  <a:gd name="connsiteX154" fmla="*/ 24764 w 934761"/>
                  <a:gd name="connsiteY154" fmla="*/ 454660 h 1035670"/>
                  <a:gd name="connsiteX155" fmla="*/ 31750 w 934761"/>
                  <a:gd name="connsiteY155" fmla="*/ 454660 h 1035670"/>
                  <a:gd name="connsiteX156" fmla="*/ 46355 w 934761"/>
                  <a:gd name="connsiteY156" fmla="*/ 498475 h 1035670"/>
                  <a:gd name="connsiteX157" fmla="*/ 60325 w 934761"/>
                  <a:gd name="connsiteY157" fmla="*/ 498475 h 1035670"/>
                  <a:gd name="connsiteX158" fmla="*/ 66039 w 934761"/>
                  <a:gd name="connsiteY158" fmla="*/ 511175 h 1035670"/>
                  <a:gd name="connsiteX159" fmla="*/ 95885 w 934761"/>
                  <a:gd name="connsiteY159" fmla="*/ 539115 h 1035670"/>
                  <a:gd name="connsiteX160" fmla="*/ 103505 w 934761"/>
                  <a:gd name="connsiteY160" fmla="*/ 560705 h 1035670"/>
                  <a:gd name="connsiteX161" fmla="*/ 108585 w 934761"/>
                  <a:gd name="connsiteY161" fmla="*/ 554355 h 1035670"/>
                  <a:gd name="connsiteX162" fmla="*/ 106045 w 934761"/>
                  <a:gd name="connsiteY162" fmla="*/ 548005 h 1035670"/>
                  <a:gd name="connsiteX163" fmla="*/ 113030 w 934761"/>
                  <a:gd name="connsiteY163" fmla="*/ 535305 h 1035670"/>
                  <a:gd name="connsiteX164" fmla="*/ 115570 w 934761"/>
                  <a:gd name="connsiteY164" fmla="*/ 528955 h 1035670"/>
                  <a:gd name="connsiteX165" fmla="*/ 118110 w 934761"/>
                  <a:gd name="connsiteY165" fmla="*/ 544195 h 1035670"/>
                  <a:gd name="connsiteX166" fmla="*/ 127000 w 934761"/>
                  <a:gd name="connsiteY166" fmla="*/ 542290 h 1035670"/>
                  <a:gd name="connsiteX167" fmla="*/ 127635 w 934761"/>
                  <a:gd name="connsiteY167" fmla="*/ 537845 h 1035670"/>
                  <a:gd name="connsiteX168" fmla="*/ 135255 w 934761"/>
                  <a:gd name="connsiteY168" fmla="*/ 537845 h 1035670"/>
                  <a:gd name="connsiteX169" fmla="*/ 140335 w 934761"/>
                  <a:gd name="connsiteY169" fmla="*/ 550545 h 1035670"/>
                  <a:gd name="connsiteX170" fmla="*/ 152400 w 934761"/>
                  <a:gd name="connsiteY170" fmla="*/ 550545 h 1035670"/>
                  <a:gd name="connsiteX171" fmla="*/ 147320 w 934761"/>
                  <a:gd name="connsiteY171" fmla="*/ 547370 h 1035670"/>
                  <a:gd name="connsiteX172" fmla="*/ 154305 w 934761"/>
                  <a:gd name="connsiteY172" fmla="*/ 541020 h 1035670"/>
                  <a:gd name="connsiteX173" fmla="*/ 161925 w 934761"/>
                  <a:gd name="connsiteY173" fmla="*/ 565785 h 1035670"/>
                  <a:gd name="connsiteX174" fmla="*/ 169545 w 934761"/>
                  <a:gd name="connsiteY174" fmla="*/ 575310 h 1035670"/>
                  <a:gd name="connsiteX175" fmla="*/ 156845 w 934761"/>
                  <a:gd name="connsiteY175" fmla="*/ 566420 h 1035670"/>
                  <a:gd name="connsiteX176" fmla="*/ 154305 w 934761"/>
                  <a:gd name="connsiteY176" fmla="*/ 575945 h 1035670"/>
                  <a:gd name="connsiteX177" fmla="*/ 146685 w 934761"/>
                  <a:gd name="connsiteY177" fmla="*/ 563880 h 1035670"/>
                  <a:gd name="connsiteX178" fmla="*/ 141605 w 934761"/>
                  <a:gd name="connsiteY178" fmla="*/ 563880 h 1035670"/>
                  <a:gd name="connsiteX179" fmla="*/ 121920 w 934761"/>
                  <a:gd name="connsiteY179" fmla="*/ 567055 h 1035670"/>
                  <a:gd name="connsiteX180" fmla="*/ 120650 w 934761"/>
                  <a:gd name="connsiteY180" fmla="*/ 564515 h 1035670"/>
                  <a:gd name="connsiteX181" fmla="*/ 114300 w 934761"/>
                  <a:gd name="connsiteY181" fmla="*/ 567055 h 1035670"/>
                  <a:gd name="connsiteX182" fmla="*/ 111760 w 934761"/>
                  <a:gd name="connsiteY182" fmla="*/ 576580 h 1035670"/>
                  <a:gd name="connsiteX183" fmla="*/ 102235 w 934761"/>
                  <a:gd name="connsiteY183" fmla="*/ 589280 h 1035670"/>
                  <a:gd name="connsiteX184" fmla="*/ 121920 w 934761"/>
                  <a:gd name="connsiteY184" fmla="*/ 589280 h 1035670"/>
                  <a:gd name="connsiteX185" fmla="*/ 129539 w 934761"/>
                  <a:gd name="connsiteY185" fmla="*/ 614045 h 1035670"/>
                  <a:gd name="connsiteX186" fmla="*/ 146685 w 934761"/>
                  <a:gd name="connsiteY186" fmla="*/ 626110 h 1035670"/>
                  <a:gd name="connsiteX187" fmla="*/ 146685 w 934761"/>
                  <a:gd name="connsiteY187" fmla="*/ 644525 h 1035670"/>
                  <a:gd name="connsiteX188" fmla="*/ 156210 w 934761"/>
                  <a:gd name="connsiteY188" fmla="*/ 638175 h 1035670"/>
                  <a:gd name="connsiteX189" fmla="*/ 153670 w 934761"/>
                  <a:gd name="connsiteY189" fmla="*/ 647700 h 1035670"/>
                  <a:gd name="connsiteX190" fmla="*/ 158750 w 934761"/>
                  <a:gd name="connsiteY190" fmla="*/ 657225 h 1035670"/>
                  <a:gd name="connsiteX191" fmla="*/ 153670 w 934761"/>
                  <a:gd name="connsiteY191" fmla="*/ 660400 h 1035670"/>
                  <a:gd name="connsiteX192" fmla="*/ 161289 w 934761"/>
                  <a:gd name="connsiteY192" fmla="*/ 663575 h 1035670"/>
                  <a:gd name="connsiteX193" fmla="*/ 153670 w 934761"/>
                  <a:gd name="connsiteY193" fmla="*/ 676275 h 1035670"/>
                  <a:gd name="connsiteX194" fmla="*/ 190500 w 934761"/>
                  <a:gd name="connsiteY194" fmla="*/ 666115 h 1035670"/>
                  <a:gd name="connsiteX195" fmla="*/ 189864 w 934761"/>
                  <a:gd name="connsiteY195" fmla="*/ 644525 h 1035670"/>
                  <a:gd name="connsiteX196" fmla="*/ 194945 w 934761"/>
                  <a:gd name="connsiteY196" fmla="*/ 662940 h 1035670"/>
                  <a:gd name="connsiteX197" fmla="*/ 208914 w 934761"/>
                  <a:gd name="connsiteY197" fmla="*/ 676910 h 1035670"/>
                  <a:gd name="connsiteX198" fmla="*/ 211455 w 934761"/>
                  <a:gd name="connsiteY198" fmla="*/ 678180 h 1035670"/>
                  <a:gd name="connsiteX199" fmla="*/ 237489 w 934761"/>
                  <a:gd name="connsiteY199" fmla="*/ 671195 h 1035670"/>
                  <a:gd name="connsiteX200" fmla="*/ 254635 w 934761"/>
                  <a:gd name="connsiteY200" fmla="*/ 673735 h 1035670"/>
                  <a:gd name="connsiteX201" fmla="*/ 264160 w 934761"/>
                  <a:gd name="connsiteY201" fmla="*/ 661035 h 1035670"/>
                  <a:gd name="connsiteX202" fmla="*/ 269875 w 934761"/>
                  <a:gd name="connsiteY202" fmla="*/ 661035 h 1035670"/>
                  <a:gd name="connsiteX203" fmla="*/ 281305 w 934761"/>
                  <a:gd name="connsiteY203" fmla="*/ 657860 h 1035670"/>
                  <a:gd name="connsiteX204" fmla="*/ 316230 w 934761"/>
                  <a:gd name="connsiteY204" fmla="*/ 675640 h 1035670"/>
                  <a:gd name="connsiteX205" fmla="*/ 325755 w 934761"/>
                  <a:gd name="connsiteY205" fmla="*/ 666115 h 1035670"/>
                  <a:gd name="connsiteX206" fmla="*/ 345439 w 934761"/>
                  <a:gd name="connsiteY206" fmla="*/ 671830 h 1035670"/>
                  <a:gd name="connsiteX207" fmla="*/ 347345 w 934761"/>
                  <a:gd name="connsiteY207" fmla="*/ 650240 h 1035670"/>
                  <a:gd name="connsiteX208" fmla="*/ 352425 w 934761"/>
                  <a:gd name="connsiteY208" fmla="*/ 653415 h 1035670"/>
                  <a:gd name="connsiteX209" fmla="*/ 368300 w 934761"/>
                  <a:gd name="connsiteY209" fmla="*/ 676275 h 1035670"/>
                  <a:gd name="connsiteX210" fmla="*/ 370839 w 934761"/>
                  <a:gd name="connsiteY210" fmla="*/ 680720 h 1035670"/>
                  <a:gd name="connsiteX211" fmla="*/ 384810 w 934761"/>
                  <a:gd name="connsiteY211" fmla="*/ 661670 h 1035670"/>
                  <a:gd name="connsiteX212" fmla="*/ 392430 w 934761"/>
                  <a:gd name="connsiteY212" fmla="*/ 673735 h 1035670"/>
                  <a:gd name="connsiteX213" fmla="*/ 402589 w 934761"/>
                  <a:gd name="connsiteY213" fmla="*/ 685800 h 1035670"/>
                  <a:gd name="connsiteX214" fmla="*/ 422275 w 934761"/>
                  <a:gd name="connsiteY214" fmla="*/ 688340 h 1035670"/>
                  <a:gd name="connsiteX215" fmla="*/ 424814 w 934761"/>
                  <a:gd name="connsiteY215" fmla="*/ 697865 h 1035670"/>
                  <a:gd name="connsiteX216" fmla="*/ 441960 w 934761"/>
                  <a:gd name="connsiteY216" fmla="*/ 690880 h 1035670"/>
                  <a:gd name="connsiteX217" fmla="*/ 447039 w 934761"/>
                  <a:gd name="connsiteY217" fmla="*/ 700405 h 1035670"/>
                  <a:gd name="connsiteX218" fmla="*/ 454025 w 934761"/>
                  <a:gd name="connsiteY218" fmla="*/ 690880 h 1035670"/>
                  <a:gd name="connsiteX219" fmla="*/ 459105 w 934761"/>
                  <a:gd name="connsiteY219" fmla="*/ 696595 h 1035670"/>
                  <a:gd name="connsiteX220" fmla="*/ 471805 w 934761"/>
                  <a:gd name="connsiteY220" fmla="*/ 702310 h 1035670"/>
                  <a:gd name="connsiteX221" fmla="*/ 415289 w 934761"/>
                  <a:gd name="connsiteY221" fmla="*/ 726440 h 1035670"/>
                  <a:gd name="connsiteX222" fmla="*/ 430530 w 934761"/>
                  <a:gd name="connsiteY222" fmla="*/ 741680 h 1035670"/>
                  <a:gd name="connsiteX223" fmla="*/ 361950 w 934761"/>
                  <a:gd name="connsiteY223" fmla="*/ 709930 h 1035670"/>
                  <a:gd name="connsiteX224" fmla="*/ 264160 w 934761"/>
                  <a:gd name="connsiteY224" fmla="*/ 675005 h 1035670"/>
                  <a:gd name="connsiteX225" fmla="*/ 237489 w 934761"/>
                  <a:gd name="connsiteY225" fmla="*/ 706755 h 1035670"/>
                  <a:gd name="connsiteX226" fmla="*/ 197485 w 934761"/>
                  <a:gd name="connsiteY226" fmla="*/ 697865 h 1035670"/>
                  <a:gd name="connsiteX227" fmla="*/ 185420 w 934761"/>
                  <a:gd name="connsiteY227" fmla="*/ 735330 h 1035670"/>
                  <a:gd name="connsiteX228" fmla="*/ 153670 w 934761"/>
                  <a:gd name="connsiteY228" fmla="*/ 767080 h 1035670"/>
                  <a:gd name="connsiteX229" fmla="*/ 183514 w 934761"/>
                  <a:gd name="connsiteY229" fmla="*/ 779145 h 1035670"/>
                  <a:gd name="connsiteX230" fmla="*/ 186689 w 934761"/>
                  <a:gd name="connsiteY230" fmla="*/ 807085 h 1035670"/>
                  <a:gd name="connsiteX231" fmla="*/ 194310 w 934761"/>
                  <a:gd name="connsiteY231" fmla="*/ 802005 h 1035670"/>
                  <a:gd name="connsiteX232" fmla="*/ 237489 w 934761"/>
                  <a:gd name="connsiteY232" fmla="*/ 840105 h 1035670"/>
                  <a:gd name="connsiteX233" fmla="*/ 226060 w 934761"/>
                  <a:gd name="connsiteY233" fmla="*/ 895985 h 1035670"/>
                  <a:gd name="connsiteX234" fmla="*/ 239395 w 934761"/>
                  <a:gd name="connsiteY234" fmla="*/ 932815 h 1035670"/>
                  <a:gd name="connsiteX235" fmla="*/ 244475 w 934761"/>
                  <a:gd name="connsiteY235" fmla="*/ 929640 h 1035670"/>
                  <a:gd name="connsiteX236" fmla="*/ 249555 w 934761"/>
                  <a:gd name="connsiteY236" fmla="*/ 932815 h 1035670"/>
                  <a:gd name="connsiteX237" fmla="*/ 257810 w 934761"/>
                  <a:gd name="connsiteY237" fmla="*/ 963930 h 1035670"/>
                  <a:gd name="connsiteX238" fmla="*/ 265430 w 934761"/>
                  <a:gd name="connsiteY238" fmla="*/ 960755 h 1035670"/>
                  <a:gd name="connsiteX239" fmla="*/ 275589 w 934761"/>
                  <a:gd name="connsiteY239" fmla="*/ 975995 h 1035670"/>
                  <a:gd name="connsiteX240" fmla="*/ 283845 w 934761"/>
                  <a:gd name="connsiteY240" fmla="*/ 965200 h 1035670"/>
                  <a:gd name="connsiteX241" fmla="*/ 314960 w 934761"/>
                  <a:gd name="connsiteY241" fmla="*/ 918845 h 1035670"/>
                  <a:gd name="connsiteX242" fmla="*/ 318135 w 934761"/>
                  <a:gd name="connsiteY242" fmla="*/ 943610 h 1035670"/>
                  <a:gd name="connsiteX243" fmla="*/ 323214 w 934761"/>
                  <a:gd name="connsiteY243" fmla="*/ 940435 h 1035670"/>
                  <a:gd name="connsiteX244" fmla="*/ 353060 w 934761"/>
                  <a:gd name="connsiteY244" fmla="*/ 1007745 h 1035670"/>
                  <a:gd name="connsiteX245" fmla="*/ 347980 w 934761"/>
                  <a:gd name="connsiteY245" fmla="*/ 1010920 h 1035670"/>
                  <a:gd name="connsiteX246" fmla="*/ 366395 w 934761"/>
                  <a:gd name="connsiteY246" fmla="*/ 1022985 h 1035670"/>
                  <a:gd name="connsiteX247" fmla="*/ 369570 w 934761"/>
                  <a:gd name="connsiteY247" fmla="*/ 1035050 h 1035670"/>
                  <a:gd name="connsiteX248" fmla="*/ 368300 w 934761"/>
                  <a:gd name="connsiteY248" fmla="*/ 995045 h 1035670"/>
                  <a:gd name="connsiteX249" fmla="*/ 375920 w 934761"/>
                  <a:gd name="connsiteY249" fmla="*/ 991870 h 1035670"/>
                  <a:gd name="connsiteX250" fmla="*/ 373380 w 934761"/>
                  <a:gd name="connsiteY250" fmla="*/ 982345 h 1035670"/>
                  <a:gd name="connsiteX251" fmla="*/ 390525 w 934761"/>
                  <a:gd name="connsiteY251" fmla="*/ 956945 h 1035670"/>
                  <a:gd name="connsiteX252" fmla="*/ 413385 w 934761"/>
                  <a:gd name="connsiteY252" fmla="*/ 956310 h 1035670"/>
                  <a:gd name="connsiteX253" fmla="*/ 419100 w 934761"/>
                  <a:gd name="connsiteY253" fmla="*/ 981075 h 1035670"/>
                  <a:gd name="connsiteX254" fmla="*/ 426720 w 934761"/>
                  <a:gd name="connsiteY254" fmla="*/ 981075 h 1035670"/>
                  <a:gd name="connsiteX255" fmla="*/ 443230 w 934761"/>
                  <a:gd name="connsiteY255" fmla="*/ 1008380 h 1035670"/>
                  <a:gd name="connsiteX256" fmla="*/ 455930 w 934761"/>
                  <a:gd name="connsiteY256" fmla="*/ 1007745 h 1035670"/>
                  <a:gd name="connsiteX257" fmla="*/ 479425 w 934761"/>
                  <a:gd name="connsiteY257" fmla="*/ 1022350 h 1035670"/>
                  <a:gd name="connsiteX258" fmla="*/ 468630 w 934761"/>
                  <a:gd name="connsiteY258" fmla="*/ 1010285 h 1035670"/>
                  <a:gd name="connsiteX259" fmla="*/ 467995 w 934761"/>
                  <a:gd name="connsiteY259" fmla="*/ 997585 h 1035670"/>
                  <a:gd name="connsiteX260" fmla="*/ 452120 w 934761"/>
                  <a:gd name="connsiteY260" fmla="*/ 985520 h 1035670"/>
                  <a:gd name="connsiteX261" fmla="*/ 456564 w 934761"/>
                  <a:gd name="connsiteY261" fmla="*/ 975995 h 1035670"/>
                  <a:gd name="connsiteX262" fmla="*/ 451485 w 934761"/>
                  <a:gd name="connsiteY262" fmla="*/ 975995 h 1035670"/>
                  <a:gd name="connsiteX263" fmla="*/ 450850 w 934761"/>
                  <a:gd name="connsiteY263" fmla="*/ 966470 h 1035670"/>
                  <a:gd name="connsiteX264" fmla="*/ 463550 w 934761"/>
                  <a:gd name="connsiteY264" fmla="*/ 959485 h 1035670"/>
                  <a:gd name="connsiteX265" fmla="*/ 458470 w 934761"/>
                  <a:gd name="connsiteY265" fmla="*/ 956310 h 1035670"/>
                  <a:gd name="connsiteX266" fmla="*/ 441325 w 934761"/>
                  <a:gd name="connsiteY266" fmla="*/ 901065 h 1035670"/>
                  <a:gd name="connsiteX267" fmla="*/ 436245 w 934761"/>
                  <a:gd name="connsiteY267" fmla="*/ 895350 h 1035670"/>
                  <a:gd name="connsiteX268" fmla="*/ 428625 w 934761"/>
                  <a:gd name="connsiteY268" fmla="*/ 895350 h 1035670"/>
                  <a:gd name="connsiteX269" fmla="*/ 429895 w 934761"/>
                  <a:gd name="connsiteY269" fmla="*/ 887730 h 1035670"/>
                  <a:gd name="connsiteX270" fmla="*/ 431164 w 934761"/>
                  <a:gd name="connsiteY270" fmla="*/ 880110 h 1035670"/>
                  <a:gd name="connsiteX271" fmla="*/ 401320 w 934761"/>
                  <a:gd name="connsiteY271" fmla="*/ 812165 h 1035670"/>
                  <a:gd name="connsiteX272" fmla="*/ 419100 w 934761"/>
                  <a:gd name="connsiteY272" fmla="*/ 821690 h 1035670"/>
                  <a:gd name="connsiteX273" fmla="*/ 439420 w 934761"/>
                  <a:gd name="connsiteY273" fmla="*/ 821055 h 1035670"/>
                  <a:gd name="connsiteX274" fmla="*/ 442595 w 934761"/>
                  <a:gd name="connsiteY274" fmla="*/ 833120 h 1035670"/>
                  <a:gd name="connsiteX275" fmla="*/ 446405 w 934761"/>
                  <a:gd name="connsiteY275" fmla="*/ 829945 h 1035670"/>
                  <a:gd name="connsiteX276" fmla="*/ 462914 w 934761"/>
                  <a:gd name="connsiteY276" fmla="*/ 832485 h 1035670"/>
                  <a:gd name="connsiteX277" fmla="*/ 453389 w 934761"/>
                  <a:gd name="connsiteY277" fmla="*/ 848360 h 1035670"/>
                  <a:gd name="connsiteX278" fmla="*/ 466725 w 934761"/>
                  <a:gd name="connsiteY278" fmla="*/ 860425 h 1035670"/>
                  <a:gd name="connsiteX279" fmla="*/ 471805 w 934761"/>
                  <a:gd name="connsiteY279" fmla="*/ 863600 h 1035670"/>
                  <a:gd name="connsiteX280" fmla="*/ 471170 w 934761"/>
                  <a:gd name="connsiteY280" fmla="*/ 854075 h 1035670"/>
                  <a:gd name="connsiteX281" fmla="*/ 483870 w 934761"/>
                  <a:gd name="connsiteY281" fmla="*/ 853440 h 1035670"/>
                  <a:gd name="connsiteX282" fmla="*/ 483235 w 934761"/>
                  <a:gd name="connsiteY282" fmla="*/ 840740 h 1035670"/>
                  <a:gd name="connsiteX283" fmla="*/ 520700 w 934761"/>
                  <a:gd name="connsiteY283" fmla="*/ 833120 h 1035670"/>
                  <a:gd name="connsiteX284" fmla="*/ 497205 w 934761"/>
                  <a:gd name="connsiteY284" fmla="*/ 812165 h 1035670"/>
                  <a:gd name="connsiteX285" fmla="*/ 504189 w 934761"/>
                  <a:gd name="connsiteY285" fmla="*/ 799465 h 1035670"/>
                  <a:gd name="connsiteX286" fmla="*/ 494030 w 934761"/>
                  <a:gd name="connsiteY286" fmla="*/ 798195 h 1035670"/>
                  <a:gd name="connsiteX287" fmla="*/ 492125 w 934761"/>
                  <a:gd name="connsiteY287" fmla="*/ 815340 h 1035670"/>
                  <a:gd name="connsiteX288" fmla="*/ 466725 w 934761"/>
                  <a:gd name="connsiteY288" fmla="*/ 800735 h 1035670"/>
                  <a:gd name="connsiteX289" fmla="*/ 466089 w 934761"/>
                  <a:gd name="connsiteY289" fmla="*/ 782320 h 1035670"/>
                  <a:gd name="connsiteX290" fmla="*/ 458470 w 934761"/>
                  <a:gd name="connsiteY290" fmla="*/ 773430 h 1035670"/>
                  <a:gd name="connsiteX291" fmla="*/ 468630 w 934761"/>
                  <a:gd name="connsiteY291" fmla="*/ 772795 h 1035670"/>
                  <a:gd name="connsiteX292" fmla="*/ 468630 w 934761"/>
                  <a:gd name="connsiteY292" fmla="*/ 766445 h 1035670"/>
                  <a:gd name="connsiteX293" fmla="*/ 442595 w 934761"/>
                  <a:gd name="connsiteY293" fmla="*/ 745490 h 1035670"/>
                  <a:gd name="connsiteX294" fmla="*/ 494664 w 934761"/>
                  <a:gd name="connsiteY294" fmla="*/ 734060 h 1035670"/>
                  <a:gd name="connsiteX295" fmla="*/ 523875 w 934761"/>
                  <a:gd name="connsiteY295" fmla="*/ 717550 h 1035670"/>
                  <a:gd name="connsiteX296" fmla="*/ 521970 w 934761"/>
                  <a:gd name="connsiteY296" fmla="*/ 730250 h 1035670"/>
                  <a:gd name="connsiteX297" fmla="*/ 542289 w 934761"/>
                  <a:gd name="connsiteY297" fmla="*/ 738505 h 1035670"/>
                  <a:gd name="connsiteX298" fmla="*/ 560705 w 934761"/>
                  <a:gd name="connsiteY298" fmla="*/ 760730 h 1035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</a:cxnLst>
                <a:rect l="l" t="t" r="r" b="b"/>
                <a:pathLst>
                  <a:path w="934761" h="1035670">
                    <a:moveTo>
                      <a:pt x="560705" y="760730"/>
                    </a:moveTo>
                    <a:cubicBezTo>
                      <a:pt x="582295" y="759460"/>
                      <a:pt x="588645" y="791845"/>
                      <a:pt x="599439" y="786765"/>
                    </a:cubicBezTo>
                    <a:cubicBezTo>
                      <a:pt x="603250" y="784860"/>
                      <a:pt x="608964" y="762635"/>
                      <a:pt x="605789" y="758190"/>
                    </a:cubicBezTo>
                    <a:cubicBezTo>
                      <a:pt x="605155" y="756920"/>
                      <a:pt x="586739" y="711200"/>
                      <a:pt x="588010" y="702945"/>
                    </a:cubicBezTo>
                    <a:cubicBezTo>
                      <a:pt x="589280" y="693420"/>
                      <a:pt x="625475" y="688975"/>
                      <a:pt x="578485" y="666115"/>
                    </a:cubicBezTo>
                    <a:cubicBezTo>
                      <a:pt x="568325" y="661035"/>
                      <a:pt x="553085" y="664845"/>
                      <a:pt x="543560" y="661670"/>
                    </a:cubicBezTo>
                    <a:cubicBezTo>
                      <a:pt x="538480" y="659765"/>
                      <a:pt x="537210" y="649605"/>
                      <a:pt x="532764" y="646430"/>
                    </a:cubicBezTo>
                    <a:cubicBezTo>
                      <a:pt x="529589" y="644525"/>
                      <a:pt x="522605" y="644525"/>
                      <a:pt x="522605" y="640715"/>
                    </a:cubicBezTo>
                    <a:cubicBezTo>
                      <a:pt x="522605" y="638175"/>
                      <a:pt x="525780" y="637540"/>
                      <a:pt x="527685" y="637540"/>
                    </a:cubicBezTo>
                    <a:cubicBezTo>
                      <a:pt x="527050" y="638810"/>
                      <a:pt x="527050" y="639445"/>
                      <a:pt x="527685" y="640715"/>
                    </a:cubicBezTo>
                    <a:cubicBezTo>
                      <a:pt x="535939" y="657225"/>
                      <a:pt x="574675" y="644525"/>
                      <a:pt x="587375" y="647065"/>
                    </a:cubicBezTo>
                    <a:cubicBezTo>
                      <a:pt x="591185" y="647700"/>
                      <a:pt x="613410" y="668020"/>
                      <a:pt x="613410" y="670560"/>
                    </a:cubicBezTo>
                    <a:cubicBezTo>
                      <a:pt x="613410" y="674370"/>
                      <a:pt x="602614" y="678815"/>
                      <a:pt x="606425" y="680085"/>
                    </a:cubicBezTo>
                    <a:cubicBezTo>
                      <a:pt x="608964" y="680720"/>
                      <a:pt x="610870" y="676275"/>
                      <a:pt x="613410" y="676910"/>
                    </a:cubicBezTo>
                    <a:cubicBezTo>
                      <a:pt x="624839" y="679450"/>
                      <a:pt x="616585" y="693420"/>
                      <a:pt x="616585" y="695325"/>
                    </a:cubicBezTo>
                    <a:lnTo>
                      <a:pt x="631825" y="703580"/>
                    </a:lnTo>
                    <a:cubicBezTo>
                      <a:pt x="635000" y="706755"/>
                      <a:pt x="640714" y="726440"/>
                      <a:pt x="647700" y="724535"/>
                    </a:cubicBezTo>
                    <a:cubicBezTo>
                      <a:pt x="649605" y="723900"/>
                      <a:pt x="647700" y="718820"/>
                      <a:pt x="649605" y="718185"/>
                    </a:cubicBezTo>
                    <a:cubicBezTo>
                      <a:pt x="653414" y="716280"/>
                      <a:pt x="663575" y="726440"/>
                      <a:pt x="667385" y="726440"/>
                    </a:cubicBezTo>
                    <a:cubicBezTo>
                      <a:pt x="679450" y="725805"/>
                      <a:pt x="677545" y="693420"/>
                      <a:pt x="668655" y="690245"/>
                    </a:cubicBezTo>
                    <a:cubicBezTo>
                      <a:pt x="659130" y="686435"/>
                      <a:pt x="636270" y="692150"/>
                      <a:pt x="624839" y="679450"/>
                    </a:cubicBezTo>
                    <a:cubicBezTo>
                      <a:pt x="619760" y="673735"/>
                      <a:pt x="612139" y="643890"/>
                      <a:pt x="612775" y="636270"/>
                    </a:cubicBezTo>
                    <a:cubicBezTo>
                      <a:pt x="612775" y="636270"/>
                      <a:pt x="619760" y="623570"/>
                      <a:pt x="619760" y="623570"/>
                    </a:cubicBezTo>
                    <a:cubicBezTo>
                      <a:pt x="618489" y="617855"/>
                      <a:pt x="603885" y="614680"/>
                      <a:pt x="601980" y="608965"/>
                    </a:cubicBezTo>
                    <a:cubicBezTo>
                      <a:pt x="600075" y="602615"/>
                      <a:pt x="613410" y="598805"/>
                      <a:pt x="601345" y="596265"/>
                    </a:cubicBezTo>
                    <a:cubicBezTo>
                      <a:pt x="589914" y="594360"/>
                      <a:pt x="572770" y="602615"/>
                      <a:pt x="561975" y="598170"/>
                    </a:cubicBezTo>
                    <a:cubicBezTo>
                      <a:pt x="554989" y="595630"/>
                      <a:pt x="548639" y="581660"/>
                      <a:pt x="541655" y="580390"/>
                    </a:cubicBezTo>
                    <a:cubicBezTo>
                      <a:pt x="539114" y="579755"/>
                      <a:pt x="537210" y="583565"/>
                      <a:pt x="534670" y="583565"/>
                    </a:cubicBezTo>
                    <a:cubicBezTo>
                      <a:pt x="515620" y="584200"/>
                      <a:pt x="494030" y="544195"/>
                      <a:pt x="478789" y="532765"/>
                    </a:cubicBezTo>
                    <a:cubicBezTo>
                      <a:pt x="457200" y="541020"/>
                      <a:pt x="429260" y="551815"/>
                      <a:pt x="415289" y="570865"/>
                    </a:cubicBezTo>
                    <a:cubicBezTo>
                      <a:pt x="414020" y="572135"/>
                      <a:pt x="410210" y="574675"/>
                      <a:pt x="412114" y="575945"/>
                    </a:cubicBezTo>
                    <a:cubicBezTo>
                      <a:pt x="413385" y="576580"/>
                      <a:pt x="435610" y="570230"/>
                      <a:pt x="436245" y="568960"/>
                    </a:cubicBezTo>
                    <a:cubicBezTo>
                      <a:pt x="437514" y="567055"/>
                      <a:pt x="431800" y="563880"/>
                      <a:pt x="433705" y="562610"/>
                    </a:cubicBezTo>
                    <a:cubicBezTo>
                      <a:pt x="438785" y="560070"/>
                      <a:pt x="480695" y="578485"/>
                      <a:pt x="486410" y="582295"/>
                    </a:cubicBezTo>
                    <a:cubicBezTo>
                      <a:pt x="497205" y="589915"/>
                      <a:pt x="502920" y="609600"/>
                      <a:pt x="514985" y="615315"/>
                    </a:cubicBezTo>
                    <a:cubicBezTo>
                      <a:pt x="520700" y="617855"/>
                      <a:pt x="530225" y="616585"/>
                      <a:pt x="532764" y="626745"/>
                    </a:cubicBezTo>
                    <a:cubicBezTo>
                      <a:pt x="533400" y="629285"/>
                      <a:pt x="531495" y="631825"/>
                      <a:pt x="529589" y="634365"/>
                    </a:cubicBezTo>
                    <a:cubicBezTo>
                      <a:pt x="528955" y="633730"/>
                      <a:pt x="527685" y="632460"/>
                      <a:pt x="525145" y="630555"/>
                    </a:cubicBezTo>
                    <a:cubicBezTo>
                      <a:pt x="520700" y="627380"/>
                      <a:pt x="495935" y="636905"/>
                      <a:pt x="488314" y="632460"/>
                    </a:cubicBezTo>
                    <a:cubicBezTo>
                      <a:pt x="485775" y="630555"/>
                      <a:pt x="495300" y="629285"/>
                      <a:pt x="495300" y="626110"/>
                    </a:cubicBezTo>
                    <a:cubicBezTo>
                      <a:pt x="495300" y="621030"/>
                      <a:pt x="483235" y="628015"/>
                      <a:pt x="480060" y="623570"/>
                    </a:cubicBezTo>
                    <a:cubicBezTo>
                      <a:pt x="479425" y="622300"/>
                      <a:pt x="486410" y="610870"/>
                      <a:pt x="484505" y="604520"/>
                    </a:cubicBezTo>
                    <a:cubicBezTo>
                      <a:pt x="481330" y="593725"/>
                      <a:pt x="454025" y="614045"/>
                      <a:pt x="450214" y="608965"/>
                    </a:cubicBezTo>
                    <a:cubicBezTo>
                      <a:pt x="445135" y="602615"/>
                      <a:pt x="452120" y="591820"/>
                      <a:pt x="441960" y="587375"/>
                    </a:cubicBezTo>
                    <a:cubicBezTo>
                      <a:pt x="428625" y="581025"/>
                      <a:pt x="412114" y="590550"/>
                      <a:pt x="400050" y="582930"/>
                    </a:cubicBezTo>
                    <a:cubicBezTo>
                      <a:pt x="396239" y="580390"/>
                      <a:pt x="396875" y="571500"/>
                      <a:pt x="392430" y="570865"/>
                    </a:cubicBezTo>
                    <a:cubicBezTo>
                      <a:pt x="387985" y="569595"/>
                      <a:pt x="369570" y="585470"/>
                      <a:pt x="365760" y="571500"/>
                    </a:cubicBezTo>
                    <a:cubicBezTo>
                      <a:pt x="362585" y="561975"/>
                      <a:pt x="372110" y="566420"/>
                      <a:pt x="375285" y="565150"/>
                    </a:cubicBezTo>
                    <a:cubicBezTo>
                      <a:pt x="387350" y="558800"/>
                      <a:pt x="384810" y="565785"/>
                      <a:pt x="400050" y="567690"/>
                    </a:cubicBezTo>
                    <a:cubicBezTo>
                      <a:pt x="400050" y="567690"/>
                      <a:pt x="437514" y="546735"/>
                      <a:pt x="437514" y="546100"/>
                    </a:cubicBezTo>
                    <a:cubicBezTo>
                      <a:pt x="440689" y="533400"/>
                      <a:pt x="418464" y="507365"/>
                      <a:pt x="417830" y="508000"/>
                    </a:cubicBezTo>
                    <a:cubicBezTo>
                      <a:pt x="415289" y="508635"/>
                      <a:pt x="415925" y="514350"/>
                      <a:pt x="413385" y="514350"/>
                    </a:cubicBezTo>
                    <a:cubicBezTo>
                      <a:pt x="411480" y="514350"/>
                      <a:pt x="413385" y="509905"/>
                      <a:pt x="413385" y="508000"/>
                    </a:cubicBezTo>
                    <a:cubicBezTo>
                      <a:pt x="413385" y="508000"/>
                      <a:pt x="407670" y="492760"/>
                      <a:pt x="407670" y="492760"/>
                    </a:cubicBezTo>
                    <a:cubicBezTo>
                      <a:pt x="408305" y="487680"/>
                      <a:pt x="421639" y="488315"/>
                      <a:pt x="424814" y="485775"/>
                    </a:cubicBezTo>
                    <a:cubicBezTo>
                      <a:pt x="426085" y="485140"/>
                      <a:pt x="424814" y="473710"/>
                      <a:pt x="426720" y="473075"/>
                    </a:cubicBezTo>
                    <a:cubicBezTo>
                      <a:pt x="431800" y="471805"/>
                      <a:pt x="479425" y="503555"/>
                      <a:pt x="467360" y="511810"/>
                    </a:cubicBezTo>
                    <a:cubicBezTo>
                      <a:pt x="465455" y="513080"/>
                      <a:pt x="464185" y="508000"/>
                      <a:pt x="462280" y="508635"/>
                    </a:cubicBezTo>
                    <a:cubicBezTo>
                      <a:pt x="453389" y="513080"/>
                      <a:pt x="457200" y="528955"/>
                      <a:pt x="452755" y="515620"/>
                    </a:cubicBezTo>
                    <a:cubicBezTo>
                      <a:pt x="452120" y="513715"/>
                      <a:pt x="449580" y="512445"/>
                      <a:pt x="447675" y="512445"/>
                    </a:cubicBezTo>
                    <a:cubicBezTo>
                      <a:pt x="444500" y="513080"/>
                      <a:pt x="441960" y="518795"/>
                      <a:pt x="443230" y="521970"/>
                    </a:cubicBezTo>
                    <a:cubicBezTo>
                      <a:pt x="447675" y="532130"/>
                      <a:pt x="486410" y="508000"/>
                      <a:pt x="486410" y="504825"/>
                    </a:cubicBezTo>
                    <a:cubicBezTo>
                      <a:pt x="487045" y="471805"/>
                      <a:pt x="438150" y="453390"/>
                      <a:pt x="422910" y="432435"/>
                    </a:cubicBezTo>
                    <a:cubicBezTo>
                      <a:pt x="415289" y="421640"/>
                      <a:pt x="417195" y="403225"/>
                      <a:pt x="409575" y="392430"/>
                    </a:cubicBezTo>
                    <a:cubicBezTo>
                      <a:pt x="398145" y="376555"/>
                      <a:pt x="360680" y="351155"/>
                      <a:pt x="363855" y="328295"/>
                    </a:cubicBezTo>
                    <a:cubicBezTo>
                      <a:pt x="365760" y="315595"/>
                      <a:pt x="379730" y="300355"/>
                      <a:pt x="379095" y="287020"/>
                    </a:cubicBezTo>
                    <a:cubicBezTo>
                      <a:pt x="379095" y="282575"/>
                      <a:pt x="364489" y="276860"/>
                      <a:pt x="366395" y="268605"/>
                    </a:cubicBezTo>
                    <a:cubicBezTo>
                      <a:pt x="368300" y="259080"/>
                      <a:pt x="373380" y="269240"/>
                      <a:pt x="375920" y="267970"/>
                    </a:cubicBezTo>
                    <a:cubicBezTo>
                      <a:pt x="381000" y="265430"/>
                      <a:pt x="372110" y="252730"/>
                      <a:pt x="380364" y="255270"/>
                    </a:cubicBezTo>
                    <a:cubicBezTo>
                      <a:pt x="385445" y="256540"/>
                      <a:pt x="384175" y="264160"/>
                      <a:pt x="389889" y="257810"/>
                    </a:cubicBezTo>
                    <a:cubicBezTo>
                      <a:pt x="391160" y="256540"/>
                      <a:pt x="389889" y="254635"/>
                      <a:pt x="389889" y="253365"/>
                    </a:cubicBezTo>
                    <a:cubicBezTo>
                      <a:pt x="389889" y="252095"/>
                      <a:pt x="388620" y="249555"/>
                      <a:pt x="389889" y="248920"/>
                    </a:cubicBezTo>
                    <a:cubicBezTo>
                      <a:pt x="391795" y="246380"/>
                      <a:pt x="396875" y="250190"/>
                      <a:pt x="399414" y="248285"/>
                    </a:cubicBezTo>
                    <a:cubicBezTo>
                      <a:pt x="407670" y="242570"/>
                      <a:pt x="398780" y="232410"/>
                      <a:pt x="410845" y="232410"/>
                    </a:cubicBezTo>
                    <a:cubicBezTo>
                      <a:pt x="415289" y="232410"/>
                      <a:pt x="423545" y="253365"/>
                      <a:pt x="423545" y="254000"/>
                    </a:cubicBezTo>
                    <a:cubicBezTo>
                      <a:pt x="420370" y="259080"/>
                      <a:pt x="401320" y="256540"/>
                      <a:pt x="400050" y="260985"/>
                    </a:cubicBezTo>
                    <a:cubicBezTo>
                      <a:pt x="397510" y="268605"/>
                      <a:pt x="417195" y="273685"/>
                      <a:pt x="410210" y="282575"/>
                    </a:cubicBezTo>
                    <a:cubicBezTo>
                      <a:pt x="412114" y="282575"/>
                      <a:pt x="413385" y="282575"/>
                      <a:pt x="415289" y="282575"/>
                    </a:cubicBezTo>
                    <a:cubicBezTo>
                      <a:pt x="416560" y="282575"/>
                      <a:pt x="418464" y="281940"/>
                      <a:pt x="420370" y="282575"/>
                    </a:cubicBezTo>
                    <a:cubicBezTo>
                      <a:pt x="429895" y="285115"/>
                      <a:pt x="434975" y="293370"/>
                      <a:pt x="445135" y="297180"/>
                    </a:cubicBezTo>
                    <a:cubicBezTo>
                      <a:pt x="485775" y="313055"/>
                      <a:pt x="466089" y="304165"/>
                      <a:pt x="475614" y="336550"/>
                    </a:cubicBezTo>
                    <a:cubicBezTo>
                      <a:pt x="482600" y="359410"/>
                      <a:pt x="489585" y="355600"/>
                      <a:pt x="510539" y="363220"/>
                    </a:cubicBezTo>
                    <a:cubicBezTo>
                      <a:pt x="513080" y="363855"/>
                      <a:pt x="542289" y="365125"/>
                      <a:pt x="539750" y="361950"/>
                    </a:cubicBezTo>
                    <a:cubicBezTo>
                      <a:pt x="534670" y="356235"/>
                      <a:pt x="511175" y="350520"/>
                      <a:pt x="502920" y="344805"/>
                    </a:cubicBezTo>
                    <a:cubicBezTo>
                      <a:pt x="494664" y="339725"/>
                      <a:pt x="461645" y="305435"/>
                      <a:pt x="486410" y="298450"/>
                    </a:cubicBezTo>
                    <a:cubicBezTo>
                      <a:pt x="528320" y="287020"/>
                      <a:pt x="559435" y="376555"/>
                      <a:pt x="575945" y="353695"/>
                    </a:cubicBezTo>
                    <a:cubicBezTo>
                      <a:pt x="577850" y="350520"/>
                      <a:pt x="573405" y="343535"/>
                      <a:pt x="572770" y="341630"/>
                    </a:cubicBezTo>
                    <a:cubicBezTo>
                      <a:pt x="571500" y="337185"/>
                      <a:pt x="575310" y="331470"/>
                      <a:pt x="572135" y="325755"/>
                    </a:cubicBezTo>
                    <a:cubicBezTo>
                      <a:pt x="572135" y="325120"/>
                      <a:pt x="502285" y="294005"/>
                      <a:pt x="534035" y="283845"/>
                    </a:cubicBezTo>
                    <a:cubicBezTo>
                      <a:pt x="551180" y="278765"/>
                      <a:pt x="579755" y="283210"/>
                      <a:pt x="596900" y="293370"/>
                    </a:cubicBezTo>
                    <a:cubicBezTo>
                      <a:pt x="607060" y="299085"/>
                      <a:pt x="615950" y="339725"/>
                      <a:pt x="631825" y="316230"/>
                    </a:cubicBezTo>
                    <a:cubicBezTo>
                      <a:pt x="632460" y="315595"/>
                      <a:pt x="615314" y="299720"/>
                      <a:pt x="614045" y="298450"/>
                    </a:cubicBezTo>
                    <a:cubicBezTo>
                      <a:pt x="600710" y="281940"/>
                      <a:pt x="598805" y="287020"/>
                      <a:pt x="581660" y="278130"/>
                    </a:cubicBezTo>
                    <a:cubicBezTo>
                      <a:pt x="580389" y="277495"/>
                      <a:pt x="571500" y="262890"/>
                      <a:pt x="571500" y="262890"/>
                    </a:cubicBezTo>
                    <a:cubicBezTo>
                      <a:pt x="567055" y="262890"/>
                      <a:pt x="571500" y="274955"/>
                      <a:pt x="567055" y="275590"/>
                    </a:cubicBezTo>
                    <a:cubicBezTo>
                      <a:pt x="555625" y="277495"/>
                      <a:pt x="541655" y="267335"/>
                      <a:pt x="544195" y="254635"/>
                    </a:cubicBezTo>
                    <a:cubicBezTo>
                      <a:pt x="544830" y="250190"/>
                      <a:pt x="560070" y="251460"/>
                      <a:pt x="558164" y="247650"/>
                    </a:cubicBezTo>
                    <a:cubicBezTo>
                      <a:pt x="551814" y="236855"/>
                      <a:pt x="516889" y="231775"/>
                      <a:pt x="525780" y="214630"/>
                    </a:cubicBezTo>
                    <a:cubicBezTo>
                      <a:pt x="539750" y="186690"/>
                      <a:pt x="563245" y="216535"/>
                      <a:pt x="582930" y="212090"/>
                    </a:cubicBezTo>
                    <a:cubicBezTo>
                      <a:pt x="608330" y="205740"/>
                      <a:pt x="607060" y="177165"/>
                      <a:pt x="623570" y="168910"/>
                    </a:cubicBezTo>
                    <a:cubicBezTo>
                      <a:pt x="652780" y="154940"/>
                      <a:pt x="659130" y="193675"/>
                      <a:pt x="681355" y="180975"/>
                    </a:cubicBezTo>
                    <a:cubicBezTo>
                      <a:pt x="692785" y="174625"/>
                      <a:pt x="705485" y="156845"/>
                      <a:pt x="713105" y="151130"/>
                    </a:cubicBezTo>
                    <a:cubicBezTo>
                      <a:pt x="716914" y="147955"/>
                      <a:pt x="722630" y="145415"/>
                      <a:pt x="727075" y="147320"/>
                    </a:cubicBezTo>
                    <a:cubicBezTo>
                      <a:pt x="741045" y="151765"/>
                      <a:pt x="726439" y="154305"/>
                      <a:pt x="727710" y="160020"/>
                    </a:cubicBezTo>
                    <a:cubicBezTo>
                      <a:pt x="728345" y="161925"/>
                      <a:pt x="732155" y="160655"/>
                      <a:pt x="734060" y="160655"/>
                    </a:cubicBezTo>
                    <a:cubicBezTo>
                      <a:pt x="741045" y="161290"/>
                      <a:pt x="751839" y="159385"/>
                      <a:pt x="758825" y="161290"/>
                    </a:cubicBezTo>
                    <a:cubicBezTo>
                      <a:pt x="767714" y="163195"/>
                      <a:pt x="777875" y="170180"/>
                      <a:pt x="788035" y="172085"/>
                    </a:cubicBezTo>
                    <a:cubicBezTo>
                      <a:pt x="807085" y="174625"/>
                      <a:pt x="840739" y="174625"/>
                      <a:pt x="852805" y="173990"/>
                    </a:cubicBezTo>
                    <a:cubicBezTo>
                      <a:pt x="855345" y="173990"/>
                      <a:pt x="859789" y="170815"/>
                      <a:pt x="859789" y="173355"/>
                    </a:cubicBezTo>
                    <a:cubicBezTo>
                      <a:pt x="859789" y="177165"/>
                      <a:pt x="859155" y="184785"/>
                      <a:pt x="859789" y="193040"/>
                    </a:cubicBezTo>
                    <a:lnTo>
                      <a:pt x="861060" y="192405"/>
                    </a:lnTo>
                    <a:cubicBezTo>
                      <a:pt x="866139" y="189865"/>
                      <a:pt x="896620" y="153670"/>
                      <a:pt x="898525" y="148590"/>
                    </a:cubicBezTo>
                    <a:cubicBezTo>
                      <a:pt x="902335" y="135890"/>
                      <a:pt x="889000" y="118110"/>
                      <a:pt x="892810" y="105410"/>
                    </a:cubicBezTo>
                    <a:cubicBezTo>
                      <a:pt x="898525" y="86360"/>
                      <a:pt x="922020" y="85090"/>
                      <a:pt x="932814" y="73660"/>
                    </a:cubicBezTo>
                    <a:cubicBezTo>
                      <a:pt x="938530" y="67945"/>
                      <a:pt x="930275" y="26670"/>
                      <a:pt x="925830" y="20955"/>
                    </a:cubicBezTo>
                    <a:cubicBezTo>
                      <a:pt x="918845" y="11430"/>
                      <a:pt x="881380" y="0"/>
                      <a:pt x="869950" y="0"/>
                    </a:cubicBezTo>
                    <a:cubicBezTo>
                      <a:pt x="820420" y="635"/>
                      <a:pt x="890270" y="55245"/>
                      <a:pt x="864235" y="75565"/>
                    </a:cubicBezTo>
                    <a:cubicBezTo>
                      <a:pt x="856614" y="81915"/>
                      <a:pt x="783589" y="90805"/>
                      <a:pt x="767080" y="96520"/>
                    </a:cubicBezTo>
                    <a:cubicBezTo>
                      <a:pt x="761364" y="98425"/>
                      <a:pt x="744220" y="105410"/>
                      <a:pt x="738505" y="103505"/>
                    </a:cubicBezTo>
                    <a:lnTo>
                      <a:pt x="735330" y="94615"/>
                    </a:lnTo>
                    <a:cubicBezTo>
                      <a:pt x="728980" y="89535"/>
                      <a:pt x="696595" y="74930"/>
                      <a:pt x="688975" y="75565"/>
                    </a:cubicBezTo>
                    <a:cubicBezTo>
                      <a:pt x="685164" y="76200"/>
                      <a:pt x="679450" y="89535"/>
                      <a:pt x="675639" y="88900"/>
                    </a:cubicBezTo>
                    <a:cubicBezTo>
                      <a:pt x="664210" y="86995"/>
                      <a:pt x="641350" y="52070"/>
                      <a:pt x="635635" y="50800"/>
                    </a:cubicBezTo>
                    <a:cubicBezTo>
                      <a:pt x="629920" y="49530"/>
                      <a:pt x="619125" y="60960"/>
                      <a:pt x="612775" y="61595"/>
                    </a:cubicBezTo>
                    <a:cubicBezTo>
                      <a:pt x="607060" y="61595"/>
                      <a:pt x="602614" y="52070"/>
                      <a:pt x="595630" y="53340"/>
                    </a:cubicBezTo>
                    <a:cubicBezTo>
                      <a:pt x="591185" y="53975"/>
                      <a:pt x="591185" y="62230"/>
                      <a:pt x="586739" y="63500"/>
                    </a:cubicBezTo>
                    <a:cubicBezTo>
                      <a:pt x="584835" y="64135"/>
                      <a:pt x="575945" y="57150"/>
                      <a:pt x="572770" y="60960"/>
                    </a:cubicBezTo>
                    <a:lnTo>
                      <a:pt x="570864" y="73660"/>
                    </a:lnTo>
                    <a:cubicBezTo>
                      <a:pt x="561339" y="82550"/>
                      <a:pt x="484505" y="90170"/>
                      <a:pt x="469900" y="90805"/>
                    </a:cubicBezTo>
                    <a:cubicBezTo>
                      <a:pt x="445770" y="92075"/>
                      <a:pt x="461010" y="109220"/>
                      <a:pt x="420370" y="103505"/>
                    </a:cubicBezTo>
                    <a:cubicBezTo>
                      <a:pt x="417195" y="102870"/>
                      <a:pt x="410210" y="107950"/>
                      <a:pt x="411480" y="105410"/>
                    </a:cubicBezTo>
                    <a:cubicBezTo>
                      <a:pt x="412114" y="104140"/>
                      <a:pt x="412750" y="102870"/>
                      <a:pt x="413385" y="101600"/>
                    </a:cubicBezTo>
                    <a:lnTo>
                      <a:pt x="410845" y="102235"/>
                    </a:lnTo>
                    <a:cubicBezTo>
                      <a:pt x="370205" y="103505"/>
                      <a:pt x="399414" y="132080"/>
                      <a:pt x="381635" y="140970"/>
                    </a:cubicBezTo>
                    <a:cubicBezTo>
                      <a:pt x="381635" y="140970"/>
                      <a:pt x="372110" y="135255"/>
                      <a:pt x="372110" y="135255"/>
                    </a:cubicBezTo>
                    <a:cubicBezTo>
                      <a:pt x="367030" y="137160"/>
                      <a:pt x="367664" y="145415"/>
                      <a:pt x="363220" y="147955"/>
                    </a:cubicBezTo>
                    <a:cubicBezTo>
                      <a:pt x="347980" y="155575"/>
                      <a:pt x="330200" y="139065"/>
                      <a:pt x="315595" y="139700"/>
                    </a:cubicBezTo>
                    <a:cubicBezTo>
                      <a:pt x="315595" y="139700"/>
                      <a:pt x="299085" y="146685"/>
                      <a:pt x="299085" y="146685"/>
                    </a:cubicBezTo>
                    <a:cubicBezTo>
                      <a:pt x="295275" y="146685"/>
                      <a:pt x="293370" y="140335"/>
                      <a:pt x="289560" y="140970"/>
                    </a:cubicBezTo>
                    <a:cubicBezTo>
                      <a:pt x="265430" y="143510"/>
                      <a:pt x="265430" y="173990"/>
                      <a:pt x="250189" y="185420"/>
                    </a:cubicBezTo>
                    <a:cubicBezTo>
                      <a:pt x="248285" y="186690"/>
                      <a:pt x="141605" y="205740"/>
                      <a:pt x="136525" y="203200"/>
                    </a:cubicBezTo>
                    <a:cubicBezTo>
                      <a:pt x="133985" y="220980"/>
                      <a:pt x="151130" y="231140"/>
                      <a:pt x="146685" y="247015"/>
                    </a:cubicBezTo>
                    <a:cubicBezTo>
                      <a:pt x="136525" y="280670"/>
                      <a:pt x="118745" y="265430"/>
                      <a:pt x="108585" y="288290"/>
                    </a:cubicBezTo>
                    <a:cubicBezTo>
                      <a:pt x="102235" y="302895"/>
                      <a:pt x="102870" y="333375"/>
                      <a:pt x="92075" y="344805"/>
                    </a:cubicBezTo>
                    <a:cubicBezTo>
                      <a:pt x="90805" y="346075"/>
                      <a:pt x="43814" y="359410"/>
                      <a:pt x="41910" y="367030"/>
                    </a:cubicBezTo>
                    <a:cubicBezTo>
                      <a:pt x="39370" y="375920"/>
                      <a:pt x="57150" y="389255"/>
                      <a:pt x="56514" y="398145"/>
                    </a:cubicBezTo>
                    <a:cubicBezTo>
                      <a:pt x="55245" y="411480"/>
                      <a:pt x="42545" y="399415"/>
                      <a:pt x="37464" y="401320"/>
                    </a:cubicBezTo>
                    <a:cubicBezTo>
                      <a:pt x="36195" y="401955"/>
                      <a:pt x="40005" y="403225"/>
                      <a:pt x="40005" y="404495"/>
                    </a:cubicBezTo>
                    <a:lnTo>
                      <a:pt x="36830" y="419100"/>
                    </a:lnTo>
                    <a:cubicBezTo>
                      <a:pt x="36195" y="421640"/>
                      <a:pt x="37464" y="425450"/>
                      <a:pt x="34925" y="426085"/>
                    </a:cubicBezTo>
                    <a:cubicBezTo>
                      <a:pt x="29845" y="428625"/>
                      <a:pt x="13335" y="421640"/>
                      <a:pt x="7620" y="421640"/>
                    </a:cubicBezTo>
                    <a:cubicBezTo>
                      <a:pt x="5080" y="421640"/>
                      <a:pt x="2539" y="422910"/>
                      <a:pt x="0" y="424180"/>
                    </a:cubicBezTo>
                    <a:cubicBezTo>
                      <a:pt x="7620" y="427355"/>
                      <a:pt x="19685" y="428625"/>
                      <a:pt x="22860" y="435610"/>
                    </a:cubicBezTo>
                    <a:cubicBezTo>
                      <a:pt x="25400" y="440690"/>
                      <a:pt x="13335" y="448310"/>
                      <a:pt x="15239" y="451485"/>
                    </a:cubicBezTo>
                    <a:cubicBezTo>
                      <a:pt x="16510" y="453390"/>
                      <a:pt x="24764" y="448310"/>
                      <a:pt x="24764" y="454660"/>
                    </a:cubicBezTo>
                    <a:cubicBezTo>
                      <a:pt x="24764" y="457200"/>
                      <a:pt x="33020" y="452120"/>
                      <a:pt x="31750" y="454660"/>
                    </a:cubicBezTo>
                    <a:cubicBezTo>
                      <a:pt x="29845" y="460375"/>
                      <a:pt x="29845" y="492125"/>
                      <a:pt x="46355" y="498475"/>
                    </a:cubicBezTo>
                    <a:cubicBezTo>
                      <a:pt x="50164" y="499745"/>
                      <a:pt x="57150" y="496570"/>
                      <a:pt x="60325" y="498475"/>
                    </a:cubicBezTo>
                    <a:cubicBezTo>
                      <a:pt x="73025" y="505460"/>
                      <a:pt x="61595" y="502285"/>
                      <a:pt x="66039" y="511175"/>
                    </a:cubicBezTo>
                    <a:cubicBezTo>
                      <a:pt x="71120" y="520700"/>
                      <a:pt x="87630" y="530860"/>
                      <a:pt x="95885" y="539115"/>
                    </a:cubicBezTo>
                    <a:cubicBezTo>
                      <a:pt x="100330" y="543560"/>
                      <a:pt x="97789" y="560705"/>
                      <a:pt x="103505" y="560705"/>
                    </a:cubicBezTo>
                    <a:cubicBezTo>
                      <a:pt x="106045" y="560705"/>
                      <a:pt x="106045" y="554990"/>
                      <a:pt x="108585" y="554355"/>
                    </a:cubicBezTo>
                    <a:cubicBezTo>
                      <a:pt x="111760" y="553085"/>
                      <a:pt x="104139" y="550545"/>
                      <a:pt x="106045" y="548005"/>
                    </a:cubicBezTo>
                    <a:cubicBezTo>
                      <a:pt x="106045" y="548005"/>
                      <a:pt x="113030" y="535305"/>
                      <a:pt x="113030" y="535305"/>
                    </a:cubicBezTo>
                    <a:cubicBezTo>
                      <a:pt x="114300" y="533400"/>
                      <a:pt x="114300" y="527050"/>
                      <a:pt x="115570" y="528955"/>
                    </a:cubicBezTo>
                    <a:cubicBezTo>
                      <a:pt x="119380" y="533400"/>
                      <a:pt x="121285" y="542290"/>
                      <a:pt x="118110" y="544195"/>
                    </a:cubicBezTo>
                    <a:cubicBezTo>
                      <a:pt x="116839" y="544830"/>
                      <a:pt x="125095" y="539750"/>
                      <a:pt x="127000" y="542290"/>
                    </a:cubicBezTo>
                    <a:cubicBezTo>
                      <a:pt x="127000" y="540385"/>
                      <a:pt x="127000" y="538480"/>
                      <a:pt x="127635" y="537845"/>
                    </a:cubicBezTo>
                    <a:cubicBezTo>
                      <a:pt x="129539" y="536575"/>
                      <a:pt x="133350" y="535940"/>
                      <a:pt x="135255" y="537845"/>
                    </a:cubicBezTo>
                    <a:cubicBezTo>
                      <a:pt x="136525" y="539750"/>
                      <a:pt x="137160" y="547370"/>
                      <a:pt x="140335" y="550545"/>
                    </a:cubicBezTo>
                    <a:lnTo>
                      <a:pt x="152400" y="550545"/>
                    </a:lnTo>
                    <a:cubicBezTo>
                      <a:pt x="153035" y="548640"/>
                      <a:pt x="146685" y="549275"/>
                      <a:pt x="147320" y="547370"/>
                    </a:cubicBezTo>
                    <a:cubicBezTo>
                      <a:pt x="148589" y="544195"/>
                      <a:pt x="151764" y="539750"/>
                      <a:pt x="154305" y="541020"/>
                    </a:cubicBezTo>
                    <a:cubicBezTo>
                      <a:pt x="173355" y="550545"/>
                      <a:pt x="157480" y="554355"/>
                      <a:pt x="161925" y="565785"/>
                    </a:cubicBezTo>
                    <a:cubicBezTo>
                      <a:pt x="166370" y="575945"/>
                      <a:pt x="169545" y="560070"/>
                      <a:pt x="169545" y="575310"/>
                    </a:cubicBezTo>
                    <a:cubicBezTo>
                      <a:pt x="169545" y="580390"/>
                      <a:pt x="161925" y="565150"/>
                      <a:pt x="156845" y="566420"/>
                    </a:cubicBezTo>
                    <a:cubicBezTo>
                      <a:pt x="153670" y="567055"/>
                      <a:pt x="157480" y="574675"/>
                      <a:pt x="154305" y="575945"/>
                    </a:cubicBezTo>
                    <a:cubicBezTo>
                      <a:pt x="144145" y="578485"/>
                      <a:pt x="147320" y="564515"/>
                      <a:pt x="146685" y="563880"/>
                    </a:cubicBezTo>
                    <a:cubicBezTo>
                      <a:pt x="146050" y="562610"/>
                      <a:pt x="143510" y="564515"/>
                      <a:pt x="141605" y="563880"/>
                    </a:cubicBezTo>
                    <a:cubicBezTo>
                      <a:pt x="121285" y="555625"/>
                      <a:pt x="128270" y="579120"/>
                      <a:pt x="121920" y="567055"/>
                    </a:cubicBezTo>
                    <a:cubicBezTo>
                      <a:pt x="121285" y="566420"/>
                      <a:pt x="121285" y="565150"/>
                      <a:pt x="120650" y="564515"/>
                    </a:cubicBezTo>
                    <a:cubicBezTo>
                      <a:pt x="120014" y="565785"/>
                      <a:pt x="118110" y="567055"/>
                      <a:pt x="114300" y="567055"/>
                    </a:cubicBezTo>
                    <a:cubicBezTo>
                      <a:pt x="111125" y="567055"/>
                      <a:pt x="113030" y="571500"/>
                      <a:pt x="111760" y="576580"/>
                    </a:cubicBezTo>
                    <a:cubicBezTo>
                      <a:pt x="109855" y="585470"/>
                      <a:pt x="93980" y="569595"/>
                      <a:pt x="102235" y="589280"/>
                    </a:cubicBezTo>
                    <a:cubicBezTo>
                      <a:pt x="108585" y="604520"/>
                      <a:pt x="121285" y="588645"/>
                      <a:pt x="121920" y="589280"/>
                    </a:cubicBezTo>
                    <a:cubicBezTo>
                      <a:pt x="125730" y="595630"/>
                      <a:pt x="124460" y="608330"/>
                      <a:pt x="129539" y="614045"/>
                    </a:cubicBezTo>
                    <a:cubicBezTo>
                      <a:pt x="133985" y="619125"/>
                      <a:pt x="143510" y="613410"/>
                      <a:pt x="146685" y="626110"/>
                    </a:cubicBezTo>
                    <a:cubicBezTo>
                      <a:pt x="147320" y="629920"/>
                      <a:pt x="140335" y="641985"/>
                      <a:pt x="146685" y="644525"/>
                    </a:cubicBezTo>
                    <a:cubicBezTo>
                      <a:pt x="150495" y="645795"/>
                      <a:pt x="154305" y="635000"/>
                      <a:pt x="156210" y="638175"/>
                    </a:cubicBezTo>
                    <a:cubicBezTo>
                      <a:pt x="158114" y="640715"/>
                      <a:pt x="153670" y="647700"/>
                      <a:pt x="153670" y="647700"/>
                    </a:cubicBezTo>
                    <a:cubicBezTo>
                      <a:pt x="153670" y="647700"/>
                      <a:pt x="162560" y="657225"/>
                      <a:pt x="158750" y="657225"/>
                    </a:cubicBezTo>
                    <a:cubicBezTo>
                      <a:pt x="156845" y="657225"/>
                      <a:pt x="152400" y="659130"/>
                      <a:pt x="153670" y="660400"/>
                    </a:cubicBezTo>
                    <a:cubicBezTo>
                      <a:pt x="155575" y="662305"/>
                      <a:pt x="160655" y="661035"/>
                      <a:pt x="161289" y="663575"/>
                    </a:cubicBezTo>
                    <a:cubicBezTo>
                      <a:pt x="161289" y="663575"/>
                      <a:pt x="153035" y="675005"/>
                      <a:pt x="153670" y="676275"/>
                    </a:cubicBezTo>
                    <a:cubicBezTo>
                      <a:pt x="162560" y="687705"/>
                      <a:pt x="181610" y="675640"/>
                      <a:pt x="190500" y="666115"/>
                    </a:cubicBezTo>
                    <a:cubicBezTo>
                      <a:pt x="196214" y="659765"/>
                      <a:pt x="183514" y="642620"/>
                      <a:pt x="189864" y="644525"/>
                    </a:cubicBezTo>
                    <a:cubicBezTo>
                      <a:pt x="200660" y="647700"/>
                      <a:pt x="191135" y="657860"/>
                      <a:pt x="194945" y="662940"/>
                    </a:cubicBezTo>
                    <a:cubicBezTo>
                      <a:pt x="197485" y="666115"/>
                      <a:pt x="205739" y="673735"/>
                      <a:pt x="208914" y="676910"/>
                    </a:cubicBezTo>
                    <a:cubicBezTo>
                      <a:pt x="209550" y="677545"/>
                      <a:pt x="210185" y="677545"/>
                      <a:pt x="211455" y="678180"/>
                    </a:cubicBezTo>
                    <a:cubicBezTo>
                      <a:pt x="220980" y="682625"/>
                      <a:pt x="226695" y="673100"/>
                      <a:pt x="237489" y="671195"/>
                    </a:cubicBezTo>
                    <a:cubicBezTo>
                      <a:pt x="241300" y="670560"/>
                      <a:pt x="253364" y="674370"/>
                      <a:pt x="254635" y="673735"/>
                    </a:cubicBezTo>
                    <a:cubicBezTo>
                      <a:pt x="256539" y="673100"/>
                      <a:pt x="259080" y="661035"/>
                      <a:pt x="264160" y="661035"/>
                    </a:cubicBezTo>
                    <a:cubicBezTo>
                      <a:pt x="266700" y="661035"/>
                      <a:pt x="268605" y="661035"/>
                      <a:pt x="269875" y="661035"/>
                    </a:cubicBezTo>
                    <a:cubicBezTo>
                      <a:pt x="272414" y="660400"/>
                      <a:pt x="275589" y="659130"/>
                      <a:pt x="281305" y="657860"/>
                    </a:cubicBezTo>
                    <a:cubicBezTo>
                      <a:pt x="295275" y="654050"/>
                      <a:pt x="313689" y="675640"/>
                      <a:pt x="316230" y="675640"/>
                    </a:cubicBezTo>
                    <a:cubicBezTo>
                      <a:pt x="318770" y="675640"/>
                      <a:pt x="322580" y="666115"/>
                      <a:pt x="325755" y="666115"/>
                    </a:cubicBezTo>
                    <a:cubicBezTo>
                      <a:pt x="331470" y="666115"/>
                      <a:pt x="337185" y="676275"/>
                      <a:pt x="345439" y="671830"/>
                    </a:cubicBezTo>
                    <a:cubicBezTo>
                      <a:pt x="349885" y="669290"/>
                      <a:pt x="346075" y="651510"/>
                      <a:pt x="347345" y="650240"/>
                    </a:cubicBezTo>
                    <a:cubicBezTo>
                      <a:pt x="348614" y="648970"/>
                      <a:pt x="350520" y="652145"/>
                      <a:pt x="352425" y="653415"/>
                    </a:cubicBezTo>
                    <a:cubicBezTo>
                      <a:pt x="364489" y="660400"/>
                      <a:pt x="363220" y="668020"/>
                      <a:pt x="368300" y="676275"/>
                    </a:cubicBezTo>
                    <a:cubicBezTo>
                      <a:pt x="368935" y="677545"/>
                      <a:pt x="369570" y="680085"/>
                      <a:pt x="370839" y="680720"/>
                    </a:cubicBezTo>
                    <a:cubicBezTo>
                      <a:pt x="374650" y="682625"/>
                      <a:pt x="382270" y="663575"/>
                      <a:pt x="384810" y="661670"/>
                    </a:cubicBezTo>
                    <a:cubicBezTo>
                      <a:pt x="389889" y="657860"/>
                      <a:pt x="391795" y="673100"/>
                      <a:pt x="392430" y="673735"/>
                    </a:cubicBezTo>
                    <a:cubicBezTo>
                      <a:pt x="403860" y="683260"/>
                      <a:pt x="406400" y="670560"/>
                      <a:pt x="402589" y="685800"/>
                    </a:cubicBezTo>
                    <a:cubicBezTo>
                      <a:pt x="400685" y="692785"/>
                      <a:pt x="421005" y="686435"/>
                      <a:pt x="422275" y="688340"/>
                    </a:cubicBezTo>
                    <a:lnTo>
                      <a:pt x="424814" y="697865"/>
                    </a:lnTo>
                    <a:cubicBezTo>
                      <a:pt x="432435" y="702945"/>
                      <a:pt x="427355" y="679450"/>
                      <a:pt x="441960" y="690880"/>
                    </a:cubicBezTo>
                    <a:cubicBezTo>
                      <a:pt x="444500" y="692785"/>
                      <a:pt x="438150" y="702310"/>
                      <a:pt x="447039" y="700405"/>
                    </a:cubicBezTo>
                    <a:cubicBezTo>
                      <a:pt x="450850" y="699770"/>
                      <a:pt x="450214" y="690245"/>
                      <a:pt x="454025" y="690880"/>
                    </a:cubicBezTo>
                    <a:cubicBezTo>
                      <a:pt x="456564" y="691515"/>
                      <a:pt x="458470" y="694055"/>
                      <a:pt x="459105" y="696595"/>
                    </a:cubicBezTo>
                    <a:cubicBezTo>
                      <a:pt x="459739" y="697865"/>
                      <a:pt x="471805" y="697230"/>
                      <a:pt x="471805" y="702310"/>
                    </a:cubicBezTo>
                    <a:cubicBezTo>
                      <a:pt x="472439" y="719455"/>
                      <a:pt x="422275" y="712470"/>
                      <a:pt x="415289" y="726440"/>
                    </a:cubicBezTo>
                    <a:cubicBezTo>
                      <a:pt x="415289" y="726440"/>
                      <a:pt x="446405" y="729615"/>
                      <a:pt x="430530" y="741680"/>
                    </a:cubicBezTo>
                    <a:cubicBezTo>
                      <a:pt x="415925" y="752475"/>
                      <a:pt x="382905" y="713740"/>
                      <a:pt x="361950" y="709930"/>
                    </a:cubicBezTo>
                    <a:cubicBezTo>
                      <a:pt x="337185" y="704850"/>
                      <a:pt x="278130" y="673100"/>
                      <a:pt x="264160" y="675005"/>
                    </a:cubicBezTo>
                    <a:cubicBezTo>
                      <a:pt x="245110" y="678180"/>
                      <a:pt x="249555" y="697865"/>
                      <a:pt x="237489" y="706755"/>
                    </a:cubicBezTo>
                    <a:cubicBezTo>
                      <a:pt x="227964" y="713740"/>
                      <a:pt x="198755" y="696595"/>
                      <a:pt x="197485" y="697865"/>
                    </a:cubicBezTo>
                    <a:cubicBezTo>
                      <a:pt x="194945" y="701675"/>
                      <a:pt x="188595" y="716280"/>
                      <a:pt x="185420" y="735330"/>
                    </a:cubicBezTo>
                    <a:cubicBezTo>
                      <a:pt x="182880" y="752475"/>
                      <a:pt x="153035" y="745490"/>
                      <a:pt x="153670" y="767080"/>
                    </a:cubicBezTo>
                    <a:cubicBezTo>
                      <a:pt x="153670" y="772795"/>
                      <a:pt x="179070" y="774065"/>
                      <a:pt x="183514" y="779145"/>
                    </a:cubicBezTo>
                    <a:cubicBezTo>
                      <a:pt x="190500" y="787400"/>
                      <a:pt x="179705" y="799465"/>
                      <a:pt x="186689" y="807085"/>
                    </a:cubicBezTo>
                    <a:cubicBezTo>
                      <a:pt x="188595" y="809625"/>
                      <a:pt x="191135" y="801370"/>
                      <a:pt x="194310" y="802005"/>
                    </a:cubicBezTo>
                    <a:cubicBezTo>
                      <a:pt x="208914" y="806450"/>
                      <a:pt x="230505" y="826135"/>
                      <a:pt x="237489" y="840105"/>
                    </a:cubicBezTo>
                    <a:cubicBezTo>
                      <a:pt x="256539" y="876935"/>
                      <a:pt x="225425" y="871855"/>
                      <a:pt x="226060" y="895985"/>
                    </a:cubicBezTo>
                    <a:cubicBezTo>
                      <a:pt x="226060" y="901700"/>
                      <a:pt x="237489" y="930275"/>
                      <a:pt x="239395" y="932815"/>
                    </a:cubicBezTo>
                    <a:cubicBezTo>
                      <a:pt x="240664" y="934085"/>
                      <a:pt x="242570" y="929640"/>
                      <a:pt x="244475" y="929640"/>
                    </a:cubicBezTo>
                    <a:cubicBezTo>
                      <a:pt x="246380" y="929640"/>
                      <a:pt x="248920" y="930910"/>
                      <a:pt x="249555" y="932815"/>
                    </a:cubicBezTo>
                    <a:cubicBezTo>
                      <a:pt x="252095" y="941070"/>
                      <a:pt x="236855" y="962025"/>
                      <a:pt x="257810" y="963930"/>
                    </a:cubicBezTo>
                    <a:cubicBezTo>
                      <a:pt x="260350" y="963930"/>
                      <a:pt x="262889" y="959485"/>
                      <a:pt x="265430" y="960755"/>
                    </a:cubicBezTo>
                    <a:cubicBezTo>
                      <a:pt x="265430" y="960755"/>
                      <a:pt x="275589" y="975995"/>
                      <a:pt x="275589" y="975995"/>
                    </a:cubicBezTo>
                    <a:cubicBezTo>
                      <a:pt x="275589" y="975995"/>
                      <a:pt x="283845" y="965200"/>
                      <a:pt x="283845" y="965200"/>
                    </a:cubicBezTo>
                    <a:cubicBezTo>
                      <a:pt x="288289" y="946150"/>
                      <a:pt x="265430" y="906780"/>
                      <a:pt x="314960" y="918845"/>
                    </a:cubicBezTo>
                    <a:cubicBezTo>
                      <a:pt x="325755" y="921385"/>
                      <a:pt x="304800" y="939800"/>
                      <a:pt x="318135" y="943610"/>
                    </a:cubicBezTo>
                    <a:cubicBezTo>
                      <a:pt x="320039" y="944245"/>
                      <a:pt x="321310" y="940435"/>
                      <a:pt x="323214" y="940435"/>
                    </a:cubicBezTo>
                    <a:cubicBezTo>
                      <a:pt x="338455" y="939800"/>
                      <a:pt x="356235" y="999490"/>
                      <a:pt x="353060" y="1007745"/>
                    </a:cubicBezTo>
                    <a:cubicBezTo>
                      <a:pt x="352425" y="1009650"/>
                      <a:pt x="347980" y="1009015"/>
                      <a:pt x="347980" y="1010920"/>
                    </a:cubicBezTo>
                    <a:cubicBezTo>
                      <a:pt x="347980" y="1017905"/>
                      <a:pt x="362585" y="1017905"/>
                      <a:pt x="366395" y="1022985"/>
                    </a:cubicBezTo>
                    <a:cubicBezTo>
                      <a:pt x="366395" y="1022985"/>
                      <a:pt x="369570" y="1035050"/>
                      <a:pt x="369570" y="1035050"/>
                    </a:cubicBezTo>
                    <a:cubicBezTo>
                      <a:pt x="377825" y="1041400"/>
                      <a:pt x="366395" y="996950"/>
                      <a:pt x="368300" y="995045"/>
                    </a:cubicBezTo>
                    <a:cubicBezTo>
                      <a:pt x="370205" y="993140"/>
                      <a:pt x="374650" y="994410"/>
                      <a:pt x="375920" y="991870"/>
                    </a:cubicBezTo>
                    <a:cubicBezTo>
                      <a:pt x="377189" y="988695"/>
                      <a:pt x="370205" y="982980"/>
                      <a:pt x="373380" y="982345"/>
                    </a:cubicBezTo>
                    <a:cubicBezTo>
                      <a:pt x="382905" y="981710"/>
                      <a:pt x="372110" y="962025"/>
                      <a:pt x="390525" y="956945"/>
                    </a:cubicBezTo>
                    <a:cubicBezTo>
                      <a:pt x="393064" y="956310"/>
                      <a:pt x="411480" y="954405"/>
                      <a:pt x="413385" y="956310"/>
                    </a:cubicBezTo>
                    <a:cubicBezTo>
                      <a:pt x="419735" y="960755"/>
                      <a:pt x="416560" y="975360"/>
                      <a:pt x="419100" y="981075"/>
                    </a:cubicBezTo>
                    <a:cubicBezTo>
                      <a:pt x="420370" y="983615"/>
                      <a:pt x="424814" y="979170"/>
                      <a:pt x="426720" y="981075"/>
                    </a:cubicBezTo>
                    <a:cubicBezTo>
                      <a:pt x="434339" y="986790"/>
                      <a:pt x="437514" y="1003935"/>
                      <a:pt x="443230" y="1008380"/>
                    </a:cubicBezTo>
                    <a:cubicBezTo>
                      <a:pt x="446405" y="1010920"/>
                      <a:pt x="452755" y="1005205"/>
                      <a:pt x="455930" y="1007745"/>
                    </a:cubicBezTo>
                    <a:cubicBezTo>
                      <a:pt x="462280" y="1012825"/>
                      <a:pt x="462914" y="1034415"/>
                      <a:pt x="479425" y="1022350"/>
                    </a:cubicBezTo>
                    <a:cubicBezTo>
                      <a:pt x="487045" y="1016635"/>
                      <a:pt x="469264" y="1012190"/>
                      <a:pt x="468630" y="1010285"/>
                    </a:cubicBezTo>
                    <a:cubicBezTo>
                      <a:pt x="466089" y="1002030"/>
                      <a:pt x="477520" y="1005840"/>
                      <a:pt x="467995" y="997585"/>
                    </a:cubicBezTo>
                    <a:cubicBezTo>
                      <a:pt x="462914" y="993140"/>
                      <a:pt x="455295" y="993775"/>
                      <a:pt x="452120" y="985520"/>
                    </a:cubicBezTo>
                    <a:cubicBezTo>
                      <a:pt x="444500" y="965200"/>
                      <a:pt x="457200" y="991870"/>
                      <a:pt x="456564" y="975995"/>
                    </a:cubicBezTo>
                    <a:cubicBezTo>
                      <a:pt x="456564" y="974090"/>
                      <a:pt x="452120" y="977900"/>
                      <a:pt x="451485" y="975995"/>
                    </a:cubicBezTo>
                    <a:cubicBezTo>
                      <a:pt x="449580" y="973455"/>
                      <a:pt x="448945" y="969010"/>
                      <a:pt x="450850" y="966470"/>
                    </a:cubicBezTo>
                    <a:cubicBezTo>
                      <a:pt x="454660" y="961390"/>
                      <a:pt x="463550" y="972820"/>
                      <a:pt x="463550" y="959485"/>
                    </a:cubicBezTo>
                    <a:cubicBezTo>
                      <a:pt x="463550" y="957580"/>
                      <a:pt x="459105" y="958215"/>
                      <a:pt x="458470" y="956310"/>
                    </a:cubicBezTo>
                    <a:cubicBezTo>
                      <a:pt x="452755" y="944245"/>
                      <a:pt x="445770" y="911860"/>
                      <a:pt x="441325" y="901065"/>
                    </a:cubicBezTo>
                    <a:cubicBezTo>
                      <a:pt x="440055" y="898525"/>
                      <a:pt x="438785" y="895985"/>
                      <a:pt x="436245" y="895350"/>
                    </a:cubicBezTo>
                    <a:cubicBezTo>
                      <a:pt x="433705" y="894080"/>
                      <a:pt x="430530" y="897255"/>
                      <a:pt x="428625" y="895350"/>
                    </a:cubicBezTo>
                    <a:cubicBezTo>
                      <a:pt x="426720" y="893445"/>
                      <a:pt x="429260" y="890270"/>
                      <a:pt x="429895" y="887730"/>
                    </a:cubicBezTo>
                    <a:cubicBezTo>
                      <a:pt x="430530" y="885190"/>
                      <a:pt x="431800" y="882650"/>
                      <a:pt x="431164" y="880110"/>
                    </a:cubicBezTo>
                    <a:cubicBezTo>
                      <a:pt x="428625" y="870585"/>
                      <a:pt x="387985" y="822325"/>
                      <a:pt x="401320" y="812165"/>
                    </a:cubicBezTo>
                    <a:cubicBezTo>
                      <a:pt x="412114" y="803910"/>
                      <a:pt x="410210" y="819150"/>
                      <a:pt x="419100" y="821690"/>
                    </a:cubicBezTo>
                    <a:cubicBezTo>
                      <a:pt x="429895" y="824865"/>
                      <a:pt x="428625" y="810260"/>
                      <a:pt x="439420" y="821055"/>
                    </a:cubicBezTo>
                    <a:lnTo>
                      <a:pt x="442595" y="833120"/>
                    </a:lnTo>
                    <a:cubicBezTo>
                      <a:pt x="443864" y="833755"/>
                      <a:pt x="445135" y="831215"/>
                      <a:pt x="446405" y="829945"/>
                    </a:cubicBezTo>
                    <a:cubicBezTo>
                      <a:pt x="447675" y="828675"/>
                      <a:pt x="461645" y="831215"/>
                      <a:pt x="462914" y="832485"/>
                    </a:cubicBezTo>
                    <a:cubicBezTo>
                      <a:pt x="473710" y="842645"/>
                      <a:pt x="445135" y="838835"/>
                      <a:pt x="453389" y="848360"/>
                    </a:cubicBezTo>
                    <a:cubicBezTo>
                      <a:pt x="464185" y="860425"/>
                      <a:pt x="461010" y="850900"/>
                      <a:pt x="466725" y="860425"/>
                    </a:cubicBezTo>
                    <a:cubicBezTo>
                      <a:pt x="467995" y="862330"/>
                      <a:pt x="470535" y="864870"/>
                      <a:pt x="471805" y="863600"/>
                    </a:cubicBezTo>
                    <a:cubicBezTo>
                      <a:pt x="473710" y="861060"/>
                      <a:pt x="469900" y="856615"/>
                      <a:pt x="471170" y="854075"/>
                    </a:cubicBezTo>
                    <a:cubicBezTo>
                      <a:pt x="473075" y="850265"/>
                      <a:pt x="480695" y="856615"/>
                      <a:pt x="483870" y="853440"/>
                    </a:cubicBezTo>
                    <a:cubicBezTo>
                      <a:pt x="487680" y="850265"/>
                      <a:pt x="469264" y="845820"/>
                      <a:pt x="483235" y="840740"/>
                    </a:cubicBezTo>
                    <a:cubicBezTo>
                      <a:pt x="490855" y="838200"/>
                      <a:pt x="515620" y="838835"/>
                      <a:pt x="520700" y="833120"/>
                    </a:cubicBezTo>
                    <a:cubicBezTo>
                      <a:pt x="525780" y="827405"/>
                      <a:pt x="497839" y="813435"/>
                      <a:pt x="497205" y="812165"/>
                    </a:cubicBezTo>
                    <a:cubicBezTo>
                      <a:pt x="497205" y="812165"/>
                      <a:pt x="504825" y="800735"/>
                      <a:pt x="504189" y="799465"/>
                    </a:cubicBezTo>
                    <a:cubicBezTo>
                      <a:pt x="502285" y="793750"/>
                      <a:pt x="496570" y="797560"/>
                      <a:pt x="494030" y="798195"/>
                    </a:cubicBezTo>
                    <a:cubicBezTo>
                      <a:pt x="482600" y="802640"/>
                      <a:pt x="505460" y="815975"/>
                      <a:pt x="492125" y="815340"/>
                    </a:cubicBezTo>
                    <a:cubicBezTo>
                      <a:pt x="488314" y="815340"/>
                      <a:pt x="468630" y="803910"/>
                      <a:pt x="466725" y="800735"/>
                    </a:cubicBezTo>
                    <a:cubicBezTo>
                      <a:pt x="464185" y="796925"/>
                      <a:pt x="467360" y="784225"/>
                      <a:pt x="466089" y="782320"/>
                    </a:cubicBezTo>
                    <a:cubicBezTo>
                      <a:pt x="464820" y="779780"/>
                      <a:pt x="452120" y="781050"/>
                      <a:pt x="458470" y="773430"/>
                    </a:cubicBezTo>
                    <a:cubicBezTo>
                      <a:pt x="459739" y="771525"/>
                      <a:pt x="466725" y="775335"/>
                      <a:pt x="468630" y="772795"/>
                    </a:cubicBezTo>
                    <a:cubicBezTo>
                      <a:pt x="469900" y="770890"/>
                      <a:pt x="469264" y="768350"/>
                      <a:pt x="468630" y="766445"/>
                    </a:cubicBezTo>
                    <a:cubicBezTo>
                      <a:pt x="465455" y="759460"/>
                      <a:pt x="425450" y="754380"/>
                      <a:pt x="442595" y="745490"/>
                    </a:cubicBezTo>
                    <a:cubicBezTo>
                      <a:pt x="455930" y="738505"/>
                      <a:pt x="480060" y="738505"/>
                      <a:pt x="494664" y="734060"/>
                    </a:cubicBezTo>
                    <a:cubicBezTo>
                      <a:pt x="502920" y="731520"/>
                      <a:pt x="514350" y="715010"/>
                      <a:pt x="523875" y="717550"/>
                    </a:cubicBezTo>
                    <a:cubicBezTo>
                      <a:pt x="539114" y="720725"/>
                      <a:pt x="522605" y="727075"/>
                      <a:pt x="521970" y="730250"/>
                    </a:cubicBezTo>
                    <a:cubicBezTo>
                      <a:pt x="521335" y="735965"/>
                      <a:pt x="531495" y="732790"/>
                      <a:pt x="542289" y="738505"/>
                    </a:cubicBezTo>
                    <a:cubicBezTo>
                      <a:pt x="548005" y="738505"/>
                      <a:pt x="558164" y="760730"/>
                      <a:pt x="560705" y="76073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1" name="Freeform 380">
                <a:extLst>
                  <a:ext uri="{FF2B5EF4-FFF2-40B4-BE49-F238E27FC236}">
                    <a16:creationId xmlns:a16="http://schemas.microsoft.com/office/drawing/2014/main" id="{125037CA-64D2-13AB-C477-EAD704D89445}"/>
                  </a:ext>
                </a:extLst>
              </p:cNvPr>
              <p:cNvSpPr/>
              <p:nvPr/>
            </p:nvSpPr>
            <p:spPr>
              <a:xfrm>
                <a:off x="10696979" y="5764814"/>
                <a:ext cx="34926" cy="21414"/>
              </a:xfrm>
              <a:custGeom>
                <a:avLst/>
                <a:gdLst>
                  <a:gd name="connsiteX0" fmla="*/ 34883 w 34926"/>
                  <a:gd name="connsiteY0" fmla="*/ 12416 h 21414"/>
                  <a:gd name="connsiteX1" fmla="*/ 26629 w 34926"/>
                  <a:gd name="connsiteY1" fmla="*/ 2256 h 21414"/>
                  <a:gd name="connsiteX2" fmla="*/ 12024 w 34926"/>
                  <a:gd name="connsiteY2" fmla="*/ 351 h 21414"/>
                  <a:gd name="connsiteX3" fmla="*/ 34883 w 34926"/>
                  <a:gd name="connsiteY3" fmla="*/ 12416 h 21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926" h="21414">
                    <a:moveTo>
                      <a:pt x="34883" y="12416"/>
                    </a:moveTo>
                    <a:cubicBezTo>
                      <a:pt x="34249" y="6066"/>
                      <a:pt x="31708" y="5431"/>
                      <a:pt x="26629" y="2256"/>
                    </a:cubicBezTo>
                    <a:cubicBezTo>
                      <a:pt x="21549" y="1620"/>
                      <a:pt x="17104" y="-919"/>
                      <a:pt x="12024" y="351"/>
                    </a:cubicBezTo>
                    <a:cubicBezTo>
                      <a:pt x="-25442" y="6701"/>
                      <a:pt x="36789" y="35911"/>
                      <a:pt x="34883" y="1241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2" name="Freeform 381">
                <a:extLst>
                  <a:ext uri="{FF2B5EF4-FFF2-40B4-BE49-F238E27FC236}">
                    <a16:creationId xmlns:a16="http://schemas.microsoft.com/office/drawing/2014/main" id="{36C855DF-DF7A-9348-6D2E-EEB603365CDC}"/>
                  </a:ext>
                </a:extLst>
              </p:cNvPr>
              <p:cNvSpPr/>
              <p:nvPr/>
            </p:nvSpPr>
            <p:spPr>
              <a:xfrm>
                <a:off x="10640541" y="5857637"/>
                <a:ext cx="60227" cy="45957"/>
              </a:xfrm>
              <a:custGeom>
                <a:avLst/>
                <a:gdLst>
                  <a:gd name="connsiteX0" fmla="*/ 29727 w 60227"/>
                  <a:gd name="connsiteY0" fmla="*/ 44052 h 45957"/>
                  <a:gd name="connsiteX1" fmla="*/ 24011 w 60227"/>
                  <a:gd name="connsiteY1" fmla="*/ 35162 h 45957"/>
                  <a:gd name="connsiteX2" fmla="*/ 35442 w 60227"/>
                  <a:gd name="connsiteY2" fmla="*/ 21827 h 45957"/>
                  <a:gd name="connsiteX3" fmla="*/ 37982 w 60227"/>
                  <a:gd name="connsiteY3" fmla="*/ 27542 h 45957"/>
                  <a:gd name="connsiteX4" fmla="*/ 30996 w 60227"/>
                  <a:gd name="connsiteY4" fmla="*/ 34527 h 45957"/>
                  <a:gd name="connsiteX5" fmla="*/ 48777 w 60227"/>
                  <a:gd name="connsiteY5" fmla="*/ 45957 h 45957"/>
                  <a:gd name="connsiteX6" fmla="*/ 44967 w 60227"/>
                  <a:gd name="connsiteY6" fmla="*/ 27542 h 45957"/>
                  <a:gd name="connsiteX7" fmla="*/ 60207 w 60227"/>
                  <a:gd name="connsiteY7" fmla="*/ 4682 h 45957"/>
                  <a:gd name="connsiteX8" fmla="*/ 36711 w 60227"/>
                  <a:gd name="connsiteY8" fmla="*/ 15477 h 45957"/>
                  <a:gd name="connsiteX9" fmla="*/ 517 w 60227"/>
                  <a:gd name="connsiteY9" fmla="*/ 11667 h 45957"/>
                  <a:gd name="connsiteX10" fmla="*/ 4961 w 60227"/>
                  <a:gd name="connsiteY10" fmla="*/ 39607 h 45957"/>
                  <a:gd name="connsiteX11" fmla="*/ 21471 w 60227"/>
                  <a:gd name="connsiteY11" fmla="*/ 35162 h 45957"/>
                  <a:gd name="connsiteX12" fmla="*/ 29727 w 60227"/>
                  <a:gd name="connsiteY12" fmla="*/ 44052 h 45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227" h="45957">
                    <a:moveTo>
                      <a:pt x="29727" y="44052"/>
                    </a:moveTo>
                    <a:cubicBezTo>
                      <a:pt x="32902" y="44687"/>
                      <a:pt x="24011" y="38337"/>
                      <a:pt x="24011" y="35162"/>
                    </a:cubicBezTo>
                    <a:cubicBezTo>
                      <a:pt x="24011" y="33257"/>
                      <a:pt x="29727" y="18017"/>
                      <a:pt x="35442" y="21827"/>
                    </a:cubicBezTo>
                    <a:cubicBezTo>
                      <a:pt x="37346" y="23097"/>
                      <a:pt x="38617" y="25637"/>
                      <a:pt x="37982" y="27542"/>
                    </a:cubicBezTo>
                    <a:cubicBezTo>
                      <a:pt x="37982" y="30717"/>
                      <a:pt x="29727" y="31352"/>
                      <a:pt x="30996" y="34527"/>
                    </a:cubicBezTo>
                    <a:cubicBezTo>
                      <a:pt x="32902" y="38337"/>
                      <a:pt x="48142" y="45957"/>
                      <a:pt x="48777" y="45957"/>
                    </a:cubicBezTo>
                    <a:cubicBezTo>
                      <a:pt x="55761" y="43417"/>
                      <a:pt x="44332" y="30717"/>
                      <a:pt x="44967" y="27542"/>
                    </a:cubicBezTo>
                    <a:cubicBezTo>
                      <a:pt x="46236" y="22462"/>
                      <a:pt x="60842" y="14207"/>
                      <a:pt x="60207" y="4682"/>
                    </a:cubicBezTo>
                    <a:cubicBezTo>
                      <a:pt x="46236" y="-11193"/>
                      <a:pt x="45602" y="18652"/>
                      <a:pt x="36711" y="15477"/>
                    </a:cubicBezTo>
                    <a:cubicBezTo>
                      <a:pt x="32902" y="14207"/>
                      <a:pt x="8136" y="-1033"/>
                      <a:pt x="517" y="11667"/>
                    </a:cubicBezTo>
                    <a:cubicBezTo>
                      <a:pt x="-2658" y="16747"/>
                      <a:pt x="10042" y="31987"/>
                      <a:pt x="4961" y="39607"/>
                    </a:cubicBezTo>
                    <a:cubicBezTo>
                      <a:pt x="1786" y="44687"/>
                      <a:pt x="21471" y="29447"/>
                      <a:pt x="21471" y="35162"/>
                    </a:cubicBezTo>
                    <a:cubicBezTo>
                      <a:pt x="22742" y="45322"/>
                      <a:pt x="15121" y="41512"/>
                      <a:pt x="29727" y="4405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3" name="Freeform 382">
                <a:extLst>
                  <a:ext uri="{FF2B5EF4-FFF2-40B4-BE49-F238E27FC236}">
                    <a16:creationId xmlns:a16="http://schemas.microsoft.com/office/drawing/2014/main" id="{37B50144-E76E-D254-6416-BE2CAD36FC2A}"/>
                  </a:ext>
                </a:extLst>
              </p:cNvPr>
              <p:cNvSpPr/>
              <p:nvPr/>
            </p:nvSpPr>
            <p:spPr>
              <a:xfrm>
                <a:off x="9860002" y="5923279"/>
                <a:ext cx="72258" cy="83938"/>
              </a:xfrm>
              <a:custGeom>
                <a:avLst/>
                <a:gdLst>
                  <a:gd name="connsiteX0" fmla="*/ 43821 w 72258"/>
                  <a:gd name="connsiteY0" fmla="*/ 62230 h 83938"/>
                  <a:gd name="connsiteX1" fmla="*/ 31756 w 72258"/>
                  <a:gd name="connsiteY1" fmla="*/ 21590 h 83938"/>
                  <a:gd name="connsiteX2" fmla="*/ 31756 w 72258"/>
                  <a:gd name="connsiteY2" fmla="*/ 0 h 83938"/>
                  <a:gd name="connsiteX3" fmla="*/ 6 w 72258"/>
                  <a:gd name="connsiteY3" fmla="*/ 12065 h 83938"/>
                  <a:gd name="connsiteX4" fmla="*/ 65411 w 72258"/>
                  <a:gd name="connsiteY4" fmla="*/ 83820 h 83938"/>
                  <a:gd name="connsiteX5" fmla="*/ 43821 w 72258"/>
                  <a:gd name="connsiteY5" fmla="*/ 62230 h 8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258" h="83938">
                    <a:moveTo>
                      <a:pt x="43821" y="62230"/>
                    </a:moveTo>
                    <a:cubicBezTo>
                      <a:pt x="43186" y="60960"/>
                      <a:pt x="31756" y="21590"/>
                      <a:pt x="31756" y="21590"/>
                    </a:cubicBezTo>
                    <a:cubicBezTo>
                      <a:pt x="40011" y="8890"/>
                      <a:pt x="57156" y="10795"/>
                      <a:pt x="31756" y="0"/>
                    </a:cubicBezTo>
                    <a:cubicBezTo>
                      <a:pt x="27311" y="635"/>
                      <a:pt x="641" y="6350"/>
                      <a:pt x="6" y="12065"/>
                    </a:cubicBezTo>
                    <a:cubicBezTo>
                      <a:pt x="-629" y="18415"/>
                      <a:pt x="48266" y="83185"/>
                      <a:pt x="65411" y="83820"/>
                    </a:cubicBezTo>
                    <a:cubicBezTo>
                      <a:pt x="88906" y="85725"/>
                      <a:pt x="44456" y="64135"/>
                      <a:pt x="43821" y="6223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4" name="Freeform 383">
                <a:extLst>
                  <a:ext uri="{FF2B5EF4-FFF2-40B4-BE49-F238E27FC236}">
                    <a16:creationId xmlns:a16="http://schemas.microsoft.com/office/drawing/2014/main" id="{31A59494-2867-C201-FE0B-77FCC2EAE0E5}"/>
                  </a:ext>
                </a:extLst>
              </p:cNvPr>
              <p:cNvSpPr/>
              <p:nvPr/>
            </p:nvSpPr>
            <p:spPr>
              <a:xfrm>
                <a:off x="10770325" y="5967265"/>
                <a:ext cx="113998" cy="77656"/>
              </a:xfrm>
              <a:custGeom>
                <a:avLst/>
                <a:gdLst>
                  <a:gd name="connsiteX0" fmla="*/ 80918 w 113998"/>
                  <a:gd name="connsiteY0" fmla="*/ 9355 h 77656"/>
                  <a:gd name="connsiteX1" fmla="*/ 30753 w 113998"/>
                  <a:gd name="connsiteY1" fmla="*/ 22690 h 77656"/>
                  <a:gd name="connsiteX2" fmla="*/ 273 w 113998"/>
                  <a:gd name="connsiteY2" fmla="*/ 37294 h 77656"/>
                  <a:gd name="connsiteX3" fmla="*/ 11068 w 113998"/>
                  <a:gd name="connsiteY3" fmla="*/ 51265 h 77656"/>
                  <a:gd name="connsiteX4" fmla="*/ 63773 w 113998"/>
                  <a:gd name="connsiteY4" fmla="*/ 39200 h 77656"/>
                  <a:gd name="connsiteX5" fmla="*/ 44723 w 113998"/>
                  <a:gd name="connsiteY5" fmla="*/ 65869 h 77656"/>
                  <a:gd name="connsiteX6" fmla="*/ 99333 w 113998"/>
                  <a:gd name="connsiteY6" fmla="*/ 75394 h 77656"/>
                  <a:gd name="connsiteX7" fmla="*/ 96158 w 113998"/>
                  <a:gd name="connsiteY7" fmla="*/ 49360 h 77656"/>
                  <a:gd name="connsiteX8" fmla="*/ 99333 w 113998"/>
                  <a:gd name="connsiteY8" fmla="*/ 61425 h 77656"/>
                  <a:gd name="connsiteX9" fmla="*/ 113937 w 113998"/>
                  <a:gd name="connsiteY9" fmla="*/ 63330 h 77656"/>
                  <a:gd name="connsiteX10" fmla="*/ 80918 w 113998"/>
                  <a:gd name="connsiteY10" fmla="*/ 9355 h 77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998" h="77656">
                    <a:moveTo>
                      <a:pt x="80918" y="9355"/>
                    </a:moveTo>
                    <a:cubicBezTo>
                      <a:pt x="58693" y="-14775"/>
                      <a:pt x="49168" y="14435"/>
                      <a:pt x="30753" y="22690"/>
                    </a:cubicBezTo>
                    <a:cubicBezTo>
                      <a:pt x="22498" y="26500"/>
                      <a:pt x="-2902" y="18880"/>
                      <a:pt x="273" y="37294"/>
                    </a:cubicBezTo>
                    <a:cubicBezTo>
                      <a:pt x="273" y="37294"/>
                      <a:pt x="11068" y="51265"/>
                      <a:pt x="11068" y="51265"/>
                    </a:cubicBezTo>
                    <a:cubicBezTo>
                      <a:pt x="36468" y="83650"/>
                      <a:pt x="44723" y="23325"/>
                      <a:pt x="63773" y="39200"/>
                    </a:cubicBezTo>
                    <a:cubicBezTo>
                      <a:pt x="70123" y="44280"/>
                      <a:pt x="33928" y="54440"/>
                      <a:pt x="44723" y="65869"/>
                    </a:cubicBezTo>
                    <a:cubicBezTo>
                      <a:pt x="51708" y="73490"/>
                      <a:pt x="90443" y="81744"/>
                      <a:pt x="99333" y="75394"/>
                    </a:cubicBezTo>
                    <a:cubicBezTo>
                      <a:pt x="110128" y="67140"/>
                      <a:pt x="79012" y="48090"/>
                      <a:pt x="96158" y="49360"/>
                    </a:cubicBezTo>
                    <a:cubicBezTo>
                      <a:pt x="101873" y="49994"/>
                      <a:pt x="99333" y="61425"/>
                      <a:pt x="99333" y="61425"/>
                    </a:cubicBezTo>
                    <a:cubicBezTo>
                      <a:pt x="101237" y="66505"/>
                      <a:pt x="113937" y="69044"/>
                      <a:pt x="113937" y="63330"/>
                    </a:cubicBezTo>
                    <a:cubicBezTo>
                      <a:pt x="115843" y="36660"/>
                      <a:pt x="72662" y="37930"/>
                      <a:pt x="80918" y="935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5" name="Freeform 384">
                <a:extLst>
                  <a:ext uri="{FF2B5EF4-FFF2-40B4-BE49-F238E27FC236}">
                    <a16:creationId xmlns:a16="http://schemas.microsoft.com/office/drawing/2014/main" id="{06B3097F-6033-6426-8138-6D787426D6CA}"/>
                  </a:ext>
                </a:extLst>
              </p:cNvPr>
              <p:cNvSpPr/>
              <p:nvPr/>
            </p:nvSpPr>
            <p:spPr>
              <a:xfrm>
                <a:off x="10565973" y="6061075"/>
                <a:ext cx="37636" cy="37554"/>
              </a:xfrm>
              <a:custGeom>
                <a:avLst/>
                <a:gdLst>
                  <a:gd name="connsiteX0" fmla="*/ 6504 w 37636"/>
                  <a:gd name="connsiteY0" fmla="*/ 0 h 37554"/>
                  <a:gd name="connsiteX1" fmla="*/ 154 w 37636"/>
                  <a:gd name="connsiteY1" fmla="*/ 19050 h 37554"/>
                  <a:gd name="connsiteX2" fmla="*/ 37619 w 37636"/>
                  <a:gd name="connsiteY2" fmla="*/ 32385 h 37554"/>
                  <a:gd name="connsiteX3" fmla="*/ 19839 w 37636"/>
                  <a:gd name="connsiteY3" fmla="*/ 20955 h 37554"/>
                  <a:gd name="connsiteX4" fmla="*/ 6504 w 37636"/>
                  <a:gd name="connsiteY4" fmla="*/ 0 h 3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6" h="37554">
                    <a:moveTo>
                      <a:pt x="6504" y="0"/>
                    </a:moveTo>
                    <a:cubicBezTo>
                      <a:pt x="5869" y="2540"/>
                      <a:pt x="-1116" y="17145"/>
                      <a:pt x="154" y="19050"/>
                    </a:cubicBezTo>
                    <a:cubicBezTo>
                      <a:pt x="2059" y="22860"/>
                      <a:pt x="35079" y="48260"/>
                      <a:pt x="37619" y="32385"/>
                    </a:cubicBezTo>
                    <a:cubicBezTo>
                      <a:pt x="38254" y="30480"/>
                      <a:pt x="21109" y="22860"/>
                      <a:pt x="19839" y="20955"/>
                    </a:cubicBezTo>
                    <a:cubicBezTo>
                      <a:pt x="14759" y="11430"/>
                      <a:pt x="26189" y="14605"/>
                      <a:pt x="6504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6" name="Freeform 385">
                <a:extLst>
                  <a:ext uri="{FF2B5EF4-FFF2-40B4-BE49-F238E27FC236}">
                    <a16:creationId xmlns:a16="http://schemas.microsoft.com/office/drawing/2014/main" id="{8D6FE1B2-66A3-1077-2CB0-266452ED9032}"/>
                  </a:ext>
                </a:extLst>
              </p:cNvPr>
              <p:cNvSpPr/>
              <p:nvPr/>
            </p:nvSpPr>
            <p:spPr>
              <a:xfrm>
                <a:off x="9996260" y="6105580"/>
                <a:ext cx="24097" cy="49156"/>
              </a:xfrm>
              <a:custGeom>
                <a:avLst/>
                <a:gdLst>
                  <a:gd name="connsiteX0" fmla="*/ 11702 w 24097"/>
                  <a:gd name="connsiteY0" fmla="*/ 46934 h 49156"/>
                  <a:gd name="connsiteX1" fmla="*/ 20592 w 24097"/>
                  <a:gd name="connsiteY1" fmla="*/ 1214 h 49156"/>
                  <a:gd name="connsiteX2" fmla="*/ 273 w 24097"/>
                  <a:gd name="connsiteY2" fmla="*/ 43759 h 49156"/>
                  <a:gd name="connsiteX3" fmla="*/ 11702 w 24097"/>
                  <a:gd name="connsiteY3" fmla="*/ 46934 h 49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97" h="49156">
                    <a:moveTo>
                      <a:pt x="11702" y="46934"/>
                    </a:moveTo>
                    <a:cubicBezTo>
                      <a:pt x="28848" y="41219"/>
                      <a:pt x="24402" y="15184"/>
                      <a:pt x="20592" y="1214"/>
                    </a:cubicBezTo>
                    <a:cubicBezTo>
                      <a:pt x="13607" y="-7676"/>
                      <a:pt x="-2268" y="34869"/>
                      <a:pt x="273" y="43759"/>
                    </a:cubicBezTo>
                    <a:cubicBezTo>
                      <a:pt x="2813" y="52014"/>
                      <a:pt x="7257" y="48839"/>
                      <a:pt x="11702" y="4693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7" name="Freeform 386">
                <a:extLst>
                  <a:ext uri="{FF2B5EF4-FFF2-40B4-BE49-F238E27FC236}">
                    <a16:creationId xmlns:a16="http://schemas.microsoft.com/office/drawing/2014/main" id="{78360976-B892-028B-6775-DCA0DD108B61}"/>
                  </a:ext>
                </a:extLst>
              </p:cNvPr>
              <p:cNvSpPr/>
              <p:nvPr/>
            </p:nvSpPr>
            <p:spPr>
              <a:xfrm>
                <a:off x="10775918" y="6119846"/>
                <a:ext cx="55020" cy="82198"/>
              </a:xfrm>
              <a:custGeom>
                <a:avLst/>
                <a:gdLst>
                  <a:gd name="connsiteX0" fmla="*/ 9920 w 55020"/>
                  <a:gd name="connsiteY0" fmla="*/ 61878 h 82198"/>
                  <a:gd name="connsiteX1" fmla="*/ 34050 w 55020"/>
                  <a:gd name="connsiteY1" fmla="*/ 82198 h 82198"/>
                  <a:gd name="connsiteX2" fmla="*/ 44845 w 55020"/>
                  <a:gd name="connsiteY2" fmla="*/ 59338 h 82198"/>
                  <a:gd name="connsiteX3" fmla="*/ 54370 w 55020"/>
                  <a:gd name="connsiteY3" fmla="*/ 52353 h 82198"/>
                  <a:gd name="connsiteX4" fmla="*/ 51195 w 55020"/>
                  <a:gd name="connsiteY4" fmla="*/ 9173 h 82198"/>
                  <a:gd name="connsiteX5" fmla="*/ 1665 w 55020"/>
                  <a:gd name="connsiteY5" fmla="*/ 12983 h 82198"/>
                  <a:gd name="connsiteX6" fmla="*/ 28970 w 55020"/>
                  <a:gd name="connsiteY6" fmla="*/ 45368 h 82198"/>
                  <a:gd name="connsiteX7" fmla="*/ 9920 w 55020"/>
                  <a:gd name="connsiteY7" fmla="*/ 61878 h 82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020" h="82198">
                    <a:moveTo>
                      <a:pt x="9920" y="61878"/>
                    </a:moveTo>
                    <a:cubicBezTo>
                      <a:pt x="6745" y="68228"/>
                      <a:pt x="28970" y="82198"/>
                      <a:pt x="34050" y="82198"/>
                    </a:cubicBezTo>
                    <a:cubicBezTo>
                      <a:pt x="44210" y="81563"/>
                      <a:pt x="44210" y="62513"/>
                      <a:pt x="44845" y="59338"/>
                    </a:cubicBezTo>
                    <a:cubicBezTo>
                      <a:pt x="45480" y="55528"/>
                      <a:pt x="53100" y="56163"/>
                      <a:pt x="54370" y="52353"/>
                    </a:cubicBezTo>
                    <a:cubicBezTo>
                      <a:pt x="56910" y="45368"/>
                      <a:pt x="51195" y="18063"/>
                      <a:pt x="51195" y="9173"/>
                    </a:cubicBezTo>
                    <a:cubicBezTo>
                      <a:pt x="41035" y="1553"/>
                      <a:pt x="-9765" y="-8607"/>
                      <a:pt x="1665" y="12983"/>
                    </a:cubicBezTo>
                    <a:cubicBezTo>
                      <a:pt x="6110" y="21238"/>
                      <a:pt x="32780" y="31398"/>
                      <a:pt x="28970" y="45368"/>
                    </a:cubicBezTo>
                    <a:cubicBezTo>
                      <a:pt x="26430" y="51718"/>
                      <a:pt x="12460" y="55528"/>
                      <a:pt x="9920" y="6187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8" name="Freeform 387">
                <a:extLst>
                  <a:ext uri="{FF2B5EF4-FFF2-40B4-BE49-F238E27FC236}">
                    <a16:creationId xmlns:a16="http://schemas.microsoft.com/office/drawing/2014/main" id="{D7A75557-7852-635A-AEE1-0C711959104C}"/>
                  </a:ext>
                </a:extLst>
              </p:cNvPr>
              <p:cNvSpPr/>
              <p:nvPr/>
            </p:nvSpPr>
            <p:spPr>
              <a:xfrm>
                <a:off x="9965993" y="6175375"/>
                <a:ext cx="69909" cy="76569"/>
              </a:xfrm>
              <a:custGeom>
                <a:avLst/>
                <a:gdLst>
                  <a:gd name="connsiteX0" fmla="*/ 67370 w 69909"/>
                  <a:gd name="connsiteY0" fmla="*/ 74930 h 76569"/>
                  <a:gd name="connsiteX1" fmla="*/ 69910 w 69909"/>
                  <a:gd name="connsiteY1" fmla="*/ 65405 h 76569"/>
                  <a:gd name="connsiteX2" fmla="*/ 49590 w 69909"/>
                  <a:gd name="connsiteY2" fmla="*/ 37465 h 76569"/>
                  <a:gd name="connsiteX3" fmla="*/ 41970 w 69909"/>
                  <a:gd name="connsiteY3" fmla="*/ 40640 h 76569"/>
                  <a:gd name="connsiteX4" fmla="*/ 41970 w 69909"/>
                  <a:gd name="connsiteY4" fmla="*/ 24765 h 76569"/>
                  <a:gd name="connsiteX5" fmla="*/ 31810 w 69909"/>
                  <a:gd name="connsiteY5" fmla="*/ 0 h 76569"/>
                  <a:gd name="connsiteX6" fmla="*/ 60 w 69909"/>
                  <a:gd name="connsiteY6" fmla="*/ 40640 h 76569"/>
                  <a:gd name="connsiteX7" fmla="*/ 12760 w 69909"/>
                  <a:gd name="connsiteY7" fmla="*/ 55880 h 76569"/>
                  <a:gd name="connsiteX8" fmla="*/ 14030 w 69909"/>
                  <a:gd name="connsiteY8" fmla="*/ 43180 h 76569"/>
                  <a:gd name="connsiteX9" fmla="*/ 24825 w 69909"/>
                  <a:gd name="connsiteY9" fmla="*/ 67945 h 76569"/>
                  <a:gd name="connsiteX10" fmla="*/ 41970 w 69909"/>
                  <a:gd name="connsiteY10" fmla="*/ 64770 h 76569"/>
                  <a:gd name="connsiteX11" fmla="*/ 67370 w 69909"/>
                  <a:gd name="connsiteY11" fmla="*/ 74930 h 76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9909" h="76569">
                    <a:moveTo>
                      <a:pt x="67370" y="74930"/>
                    </a:moveTo>
                    <a:lnTo>
                      <a:pt x="69910" y="65405"/>
                    </a:lnTo>
                    <a:cubicBezTo>
                      <a:pt x="68640" y="61595"/>
                      <a:pt x="53400" y="38735"/>
                      <a:pt x="49590" y="37465"/>
                    </a:cubicBezTo>
                    <a:cubicBezTo>
                      <a:pt x="47050" y="36830"/>
                      <a:pt x="44510" y="41275"/>
                      <a:pt x="41970" y="40640"/>
                    </a:cubicBezTo>
                    <a:cubicBezTo>
                      <a:pt x="34985" y="38735"/>
                      <a:pt x="42605" y="27940"/>
                      <a:pt x="41970" y="24765"/>
                    </a:cubicBezTo>
                    <a:cubicBezTo>
                      <a:pt x="40700" y="16510"/>
                      <a:pt x="34985" y="7620"/>
                      <a:pt x="31810" y="0"/>
                    </a:cubicBezTo>
                    <a:cubicBezTo>
                      <a:pt x="26095" y="44450"/>
                      <a:pt x="4505" y="8890"/>
                      <a:pt x="60" y="40640"/>
                    </a:cubicBezTo>
                    <a:cubicBezTo>
                      <a:pt x="-575" y="45085"/>
                      <a:pt x="3870" y="65405"/>
                      <a:pt x="12760" y="55880"/>
                    </a:cubicBezTo>
                    <a:lnTo>
                      <a:pt x="14030" y="43180"/>
                    </a:lnTo>
                    <a:cubicBezTo>
                      <a:pt x="20380" y="32385"/>
                      <a:pt x="12760" y="62230"/>
                      <a:pt x="24825" y="67945"/>
                    </a:cubicBezTo>
                    <a:cubicBezTo>
                      <a:pt x="24825" y="67945"/>
                      <a:pt x="41970" y="64770"/>
                      <a:pt x="41970" y="64770"/>
                    </a:cubicBezTo>
                    <a:cubicBezTo>
                      <a:pt x="49590" y="67310"/>
                      <a:pt x="57210" y="81280"/>
                      <a:pt x="67370" y="7493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89" name="Freeform 388">
                <a:extLst>
                  <a:ext uri="{FF2B5EF4-FFF2-40B4-BE49-F238E27FC236}">
                    <a16:creationId xmlns:a16="http://schemas.microsoft.com/office/drawing/2014/main" id="{12AFFA30-A6C2-B41F-FEF3-F78CC4B7A2B4}"/>
                  </a:ext>
                </a:extLst>
              </p:cNvPr>
              <p:cNvSpPr/>
              <p:nvPr/>
            </p:nvSpPr>
            <p:spPr>
              <a:xfrm>
                <a:off x="10424413" y="6251575"/>
                <a:ext cx="16604" cy="19511"/>
              </a:xfrm>
              <a:custGeom>
                <a:avLst/>
                <a:gdLst>
                  <a:gd name="connsiteX0" fmla="*/ 109 w 16604"/>
                  <a:gd name="connsiteY0" fmla="*/ 19050 h 19511"/>
                  <a:gd name="connsiteX1" fmla="*/ 11539 w 16604"/>
                  <a:gd name="connsiteY1" fmla="*/ 0 h 19511"/>
                  <a:gd name="connsiteX2" fmla="*/ 109 w 16604"/>
                  <a:gd name="connsiteY2" fmla="*/ 19050 h 19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04" h="19511">
                    <a:moveTo>
                      <a:pt x="109" y="19050"/>
                    </a:moveTo>
                    <a:cubicBezTo>
                      <a:pt x="10269" y="22225"/>
                      <a:pt x="24239" y="8255"/>
                      <a:pt x="11539" y="0"/>
                    </a:cubicBezTo>
                    <a:cubicBezTo>
                      <a:pt x="8999" y="635"/>
                      <a:pt x="-1161" y="19050"/>
                      <a:pt x="109" y="1905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0" name="Freeform 389">
                <a:extLst>
                  <a:ext uri="{FF2B5EF4-FFF2-40B4-BE49-F238E27FC236}">
                    <a16:creationId xmlns:a16="http://schemas.microsoft.com/office/drawing/2014/main" id="{8E005F53-5AC9-2617-74B5-4B7010B488D8}"/>
                  </a:ext>
                </a:extLst>
              </p:cNvPr>
              <p:cNvSpPr/>
              <p:nvPr/>
            </p:nvSpPr>
            <p:spPr>
              <a:xfrm>
                <a:off x="10615658" y="6244519"/>
                <a:ext cx="40498" cy="47336"/>
              </a:xfrm>
              <a:custGeom>
                <a:avLst/>
                <a:gdLst>
                  <a:gd name="connsiteX0" fmla="*/ 38100 w 40498"/>
                  <a:gd name="connsiteY0" fmla="*/ 14675 h 47336"/>
                  <a:gd name="connsiteX1" fmla="*/ 33020 w 40498"/>
                  <a:gd name="connsiteY1" fmla="*/ 14675 h 47336"/>
                  <a:gd name="connsiteX2" fmla="*/ 27940 w 40498"/>
                  <a:gd name="connsiteY2" fmla="*/ 14675 h 47336"/>
                  <a:gd name="connsiteX3" fmla="*/ 14605 w 40498"/>
                  <a:gd name="connsiteY3" fmla="*/ 70 h 47336"/>
                  <a:gd name="connsiteX4" fmla="*/ 0 w 40498"/>
                  <a:gd name="connsiteY4" fmla="*/ 7055 h 47336"/>
                  <a:gd name="connsiteX5" fmla="*/ 40005 w 40498"/>
                  <a:gd name="connsiteY5" fmla="*/ 29915 h 47336"/>
                  <a:gd name="connsiteX6" fmla="*/ 38100 w 40498"/>
                  <a:gd name="connsiteY6" fmla="*/ 14675 h 47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498" h="47336">
                    <a:moveTo>
                      <a:pt x="38100" y="14675"/>
                    </a:moveTo>
                    <a:cubicBezTo>
                      <a:pt x="36830" y="13405"/>
                      <a:pt x="34925" y="14675"/>
                      <a:pt x="33020" y="14675"/>
                    </a:cubicBezTo>
                    <a:cubicBezTo>
                      <a:pt x="31115" y="14675"/>
                      <a:pt x="29845" y="15945"/>
                      <a:pt x="27940" y="14675"/>
                    </a:cubicBezTo>
                    <a:cubicBezTo>
                      <a:pt x="23495" y="12770"/>
                      <a:pt x="17780" y="3880"/>
                      <a:pt x="14605" y="70"/>
                    </a:cubicBezTo>
                    <a:cubicBezTo>
                      <a:pt x="9525" y="70"/>
                      <a:pt x="0" y="-1200"/>
                      <a:pt x="0" y="7055"/>
                    </a:cubicBezTo>
                    <a:cubicBezTo>
                      <a:pt x="0" y="7690"/>
                      <a:pt x="45720" y="79445"/>
                      <a:pt x="40005" y="29915"/>
                    </a:cubicBezTo>
                    <a:cubicBezTo>
                      <a:pt x="39370" y="25470"/>
                      <a:pt x="41275" y="18485"/>
                      <a:pt x="38100" y="1467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1" name="Freeform 390">
                <a:extLst>
                  <a:ext uri="{FF2B5EF4-FFF2-40B4-BE49-F238E27FC236}">
                    <a16:creationId xmlns:a16="http://schemas.microsoft.com/office/drawing/2014/main" id="{7E6C91A2-D199-A136-96C9-91AB6C069339}"/>
                  </a:ext>
                </a:extLst>
              </p:cNvPr>
              <p:cNvSpPr/>
              <p:nvPr/>
            </p:nvSpPr>
            <p:spPr>
              <a:xfrm>
                <a:off x="10007920" y="6278245"/>
                <a:ext cx="55411" cy="50670"/>
              </a:xfrm>
              <a:custGeom>
                <a:avLst/>
                <a:gdLst>
                  <a:gd name="connsiteX0" fmla="*/ 10203 w 55411"/>
                  <a:gd name="connsiteY0" fmla="*/ 0 h 50670"/>
                  <a:gd name="connsiteX1" fmla="*/ 27983 w 55411"/>
                  <a:gd name="connsiteY1" fmla="*/ 49530 h 50670"/>
                  <a:gd name="connsiteX2" fmla="*/ 42588 w 55411"/>
                  <a:gd name="connsiteY2" fmla="*/ 33655 h 50670"/>
                  <a:gd name="connsiteX3" fmla="*/ 55288 w 55411"/>
                  <a:gd name="connsiteY3" fmla="*/ 40005 h 50670"/>
                  <a:gd name="connsiteX4" fmla="*/ 10203 w 55411"/>
                  <a:gd name="connsiteY4" fmla="*/ 0 h 50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411" h="50670">
                    <a:moveTo>
                      <a:pt x="10203" y="0"/>
                    </a:moveTo>
                    <a:cubicBezTo>
                      <a:pt x="-14562" y="10795"/>
                      <a:pt x="11473" y="41910"/>
                      <a:pt x="27983" y="49530"/>
                    </a:cubicBezTo>
                    <a:cubicBezTo>
                      <a:pt x="42588" y="55880"/>
                      <a:pt x="27983" y="33655"/>
                      <a:pt x="42588" y="33655"/>
                    </a:cubicBezTo>
                    <a:lnTo>
                      <a:pt x="55288" y="40005"/>
                    </a:lnTo>
                    <a:cubicBezTo>
                      <a:pt x="57828" y="34290"/>
                      <a:pt x="20363" y="15875"/>
                      <a:pt x="10203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2" name="Freeform 391">
                <a:extLst>
                  <a:ext uri="{FF2B5EF4-FFF2-40B4-BE49-F238E27FC236}">
                    <a16:creationId xmlns:a16="http://schemas.microsoft.com/office/drawing/2014/main" id="{51541BF2-94CF-38AC-FE50-4D70ECF64D48}"/>
                  </a:ext>
                </a:extLst>
              </p:cNvPr>
              <p:cNvSpPr/>
              <p:nvPr/>
            </p:nvSpPr>
            <p:spPr>
              <a:xfrm>
                <a:off x="10897497" y="6257160"/>
                <a:ext cx="75292" cy="29974"/>
              </a:xfrm>
              <a:custGeom>
                <a:avLst/>
                <a:gdLst>
                  <a:gd name="connsiteX0" fmla="*/ 74396 w 75292"/>
                  <a:gd name="connsiteY0" fmla="*/ 2669 h 29974"/>
                  <a:gd name="connsiteX1" fmla="*/ 68046 w 75292"/>
                  <a:gd name="connsiteY1" fmla="*/ 1399 h 29974"/>
                  <a:gd name="connsiteX2" fmla="*/ 61696 w 75292"/>
                  <a:gd name="connsiteY2" fmla="*/ 130 h 29974"/>
                  <a:gd name="connsiteX3" fmla="*/ 59791 w 75292"/>
                  <a:gd name="connsiteY3" fmla="*/ 6480 h 29974"/>
                  <a:gd name="connsiteX4" fmla="*/ 101 w 75292"/>
                  <a:gd name="connsiteY4" fmla="*/ 14735 h 29974"/>
                  <a:gd name="connsiteX5" fmla="*/ 2641 w 75292"/>
                  <a:gd name="connsiteY5" fmla="*/ 19180 h 29974"/>
                  <a:gd name="connsiteX6" fmla="*/ 22326 w 75292"/>
                  <a:gd name="connsiteY6" fmla="*/ 16005 h 29974"/>
                  <a:gd name="connsiteX7" fmla="*/ 38836 w 75292"/>
                  <a:gd name="connsiteY7" fmla="*/ 29974 h 29974"/>
                  <a:gd name="connsiteX8" fmla="*/ 75031 w 75292"/>
                  <a:gd name="connsiteY8" fmla="*/ 11560 h 29974"/>
                  <a:gd name="connsiteX9" fmla="*/ 74396 w 75292"/>
                  <a:gd name="connsiteY9" fmla="*/ 2669 h 29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292" h="29974">
                    <a:moveTo>
                      <a:pt x="74396" y="2669"/>
                    </a:moveTo>
                    <a:cubicBezTo>
                      <a:pt x="74396" y="2669"/>
                      <a:pt x="69951" y="2035"/>
                      <a:pt x="68046" y="1399"/>
                    </a:cubicBezTo>
                    <a:cubicBezTo>
                      <a:pt x="66141" y="1399"/>
                      <a:pt x="63601" y="-506"/>
                      <a:pt x="61696" y="130"/>
                    </a:cubicBezTo>
                    <a:cubicBezTo>
                      <a:pt x="59791" y="1399"/>
                      <a:pt x="61696" y="5844"/>
                      <a:pt x="59791" y="6480"/>
                    </a:cubicBezTo>
                    <a:cubicBezTo>
                      <a:pt x="52171" y="10290"/>
                      <a:pt x="14071" y="-15110"/>
                      <a:pt x="101" y="14735"/>
                    </a:cubicBezTo>
                    <a:cubicBezTo>
                      <a:pt x="-534" y="16640"/>
                      <a:pt x="2006" y="17910"/>
                      <a:pt x="2641" y="19180"/>
                    </a:cubicBezTo>
                    <a:cubicBezTo>
                      <a:pt x="9626" y="29974"/>
                      <a:pt x="13436" y="15369"/>
                      <a:pt x="22326" y="16005"/>
                    </a:cubicBezTo>
                    <a:cubicBezTo>
                      <a:pt x="28041" y="16640"/>
                      <a:pt x="33121" y="29974"/>
                      <a:pt x="38836" y="29974"/>
                    </a:cubicBezTo>
                    <a:cubicBezTo>
                      <a:pt x="42011" y="29974"/>
                      <a:pt x="74396" y="13465"/>
                      <a:pt x="75031" y="11560"/>
                    </a:cubicBezTo>
                    <a:cubicBezTo>
                      <a:pt x="77571" y="-1776"/>
                      <a:pt x="60426" y="13465"/>
                      <a:pt x="74396" y="266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3" name="Freeform 392">
                <a:extLst>
                  <a:ext uri="{FF2B5EF4-FFF2-40B4-BE49-F238E27FC236}">
                    <a16:creationId xmlns:a16="http://schemas.microsoft.com/office/drawing/2014/main" id="{46CF4953-03DF-BFEE-46AD-99F8075A8802}"/>
                  </a:ext>
                </a:extLst>
              </p:cNvPr>
              <p:cNvSpPr/>
              <p:nvPr/>
            </p:nvSpPr>
            <p:spPr>
              <a:xfrm>
                <a:off x="10553900" y="6304279"/>
                <a:ext cx="19344" cy="28786"/>
              </a:xfrm>
              <a:custGeom>
                <a:avLst/>
                <a:gdLst>
                  <a:gd name="connsiteX0" fmla="*/ 3973 w 19344"/>
                  <a:gd name="connsiteY0" fmla="*/ 28575 h 28786"/>
                  <a:gd name="connsiteX1" fmla="*/ 14768 w 19344"/>
                  <a:gd name="connsiteY1" fmla="*/ 0 h 28786"/>
                  <a:gd name="connsiteX2" fmla="*/ 3973 w 19344"/>
                  <a:gd name="connsiteY2" fmla="*/ 28575 h 28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344" h="28786">
                    <a:moveTo>
                      <a:pt x="3973" y="28575"/>
                    </a:moveTo>
                    <a:cubicBezTo>
                      <a:pt x="6512" y="31115"/>
                      <a:pt x="28737" y="10160"/>
                      <a:pt x="14768" y="0"/>
                    </a:cubicBezTo>
                    <a:cubicBezTo>
                      <a:pt x="5243" y="635"/>
                      <a:pt x="-6188" y="19685"/>
                      <a:pt x="3973" y="2857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4" name="Freeform 393">
                <a:extLst>
                  <a:ext uri="{FF2B5EF4-FFF2-40B4-BE49-F238E27FC236}">
                    <a16:creationId xmlns:a16="http://schemas.microsoft.com/office/drawing/2014/main" id="{BC219EC3-191E-ECDC-F4E7-D52BBAE7CD73}"/>
                  </a:ext>
                </a:extLst>
              </p:cNvPr>
              <p:cNvSpPr/>
              <p:nvPr/>
            </p:nvSpPr>
            <p:spPr>
              <a:xfrm>
                <a:off x="10663872" y="6298565"/>
                <a:ext cx="41055" cy="23758"/>
              </a:xfrm>
              <a:custGeom>
                <a:avLst/>
                <a:gdLst>
                  <a:gd name="connsiteX0" fmla="*/ 38145 w 41055"/>
                  <a:gd name="connsiteY0" fmla="*/ 10160 h 23758"/>
                  <a:gd name="connsiteX1" fmla="*/ 7665 w 41055"/>
                  <a:gd name="connsiteY1" fmla="*/ 0 h 23758"/>
                  <a:gd name="connsiteX2" fmla="*/ 38145 w 41055"/>
                  <a:gd name="connsiteY2" fmla="*/ 10160 h 23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055" h="23758">
                    <a:moveTo>
                      <a:pt x="38145" y="10160"/>
                    </a:moveTo>
                    <a:cubicBezTo>
                      <a:pt x="36875" y="8255"/>
                      <a:pt x="11475" y="1270"/>
                      <a:pt x="7665" y="0"/>
                    </a:cubicBezTo>
                    <a:cubicBezTo>
                      <a:pt x="-24720" y="12065"/>
                      <a:pt x="57195" y="40640"/>
                      <a:pt x="38145" y="101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5" name="Freeform 394">
                <a:extLst>
                  <a:ext uri="{FF2B5EF4-FFF2-40B4-BE49-F238E27FC236}">
                    <a16:creationId xmlns:a16="http://schemas.microsoft.com/office/drawing/2014/main" id="{A0945749-A939-999E-D5FD-79C525ABBA72}"/>
                  </a:ext>
                </a:extLst>
              </p:cNvPr>
              <p:cNvSpPr/>
              <p:nvPr/>
            </p:nvSpPr>
            <p:spPr>
              <a:xfrm>
                <a:off x="10716341" y="6329679"/>
                <a:ext cx="19977" cy="15792"/>
              </a:xfrm>
              <a:custGeom>
                <a:avLst/>
                <a:gdLst>
                  <a:gd name="connsiteX0" fmla="*/ 19967 w 19977"/>
                  <a:gd name="connsiteY0" fmla="*/ 5080 h 15792"/>
                  <a:gd name="connsiteX1" fmla="*/ 2187 w 19977"/>
                  <a:gd name="connsiteY1" fmla="*/ 0 h 15792"/>
                  <a:gd name="connsiteX2" fmla="*/ 19967 w 19977"/>
                  <a:gd name="connsiteY2" fmla="*/ 5080 h 15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977" h="15792">
                    <a:moveTo>
                      <a:pt x="19967" y="5080"/>
                    </a:moveTo>
                    <a:cubicBezTo>
                      <a:pt x="19332" y="1270"/>
                      <a:pt x="6632" y="5080"/>
                      <a:pt x="2187" y="0"/>
                    </a:cubicBezTo>
                    <a:cubicBezTo>
                      <a:pt x="-7973" y="31115"/>
                      <a:pt x="20602" y="6985"/>
                      <a:pt x="19967" y="508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6" name="Freeform 395">
                <a:extLst>
                  <a:ext uri="{FF2B5EF4-FFF2-40B4-BE49-F238E27FC236}">
                    <a16:creationId xmlns:a16="http://schemas.microsoft.com/office/drawing/2014/main" id="{93BCA273-1E76-2227-68DF-31C77D9B4ADC}"/>
                  </a:ext>
                </a:extLst>
              </p:cNvPr>
              <p:cNvSpPr/>
              <p:nvPr/>
            </p:nvSpPr>
            <p:spPr>
              <a:xfrm>
                <a:off x="10689729" y="6399273"/>
                <a:ext cx="23083" cy="27072"/>
              </a:xfrm>
              <a:custGeom>
                <a:avLst/>
                <a:gdLst>
                  <a:gd name="connsiteX0" fmla="*/ 5939 w 23083"/>
                  <a:gd name="connsiteY0" fmla="*/ 26927 h 27072"/>
                  <a:gd name="connsiteX1" fmla="*/ 23084 w 23083"/>
                  <a:gd name="connsiteY1" fmla="*/ 2161 h 27072"/>
                  <a:gd name="connsiteX2" fmla="*/ 5939 w 23083"/>
                  <a:gd name="connsiteY2" fmla="*/ 26927 h 27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83" h="27072">
                    <a:moveTo>
                      <a:pt x="5939" y="26927"/>
                    </a:moveTo>
                    <a:cubicBezTo>
                      <a:pt x="17369" y="28831"/>
                      <a:pt x="19274" y="11686"/>
                      <a:pt x="23084" y="2161"/>
                    </a:cubicBezTo>
                    <a:cubicBezTo>
                      <a:pt x="7844" y="-8633"/>
                      <a:pt x="-9301" y="24386"/>
                      <a:pt x="5939" y="26927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7" name="Freeform 396">
                <a:extLst>
                  <a:ext uri="{FF2B5EF4-FFF2-40B4-BE49-F238E27FC236}">
                    <a16:creationId xmlns:a16="http://schemas.microsoft.com/office/drawing/2014/main" id="{9D40AD71-FDD7-29CD-9C64-9C2069B3E8F6}"/>
                  </a:ext>
                </a:extLst>
              </p:cNvPr>
              <p:cNvSpPr/>
              <p:nvPr/>
            </p:nvSpPr>
            <p:spPr>
              <a:xfrm>
                <a:off x="10720931" y="6387745"/>
                <a:ext cx="37385" cy="45902"/>
              </a:xfrm>
              <a:custGeom>
                <a:avLst/>
                <a:gdLst>
                  <a:gd name="connsiteX0" fmla="*/ 34427 w 37385"/>
                  <a:gd name="connsiteY0" fmla="*/ 1625 h 45902"/>
                  <a:gd name="connsiteX1" fmla="*/ 137 w 37385"/>
                  <a:gd name="connsiteY1" fmla="*/ 22580 h 45902"/>
                  <a:gd name="connsiteX2" fmla="*/ 34427 w 37385"/>
                  <a:gd name="connsiteY2" fmla="*/ 1625 h 4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85" h="45902">
                    <a:moveTo>
                      <a:pt x="34427" y="1625"/>
                    </a:moveTo>
                    <a:cubicBezTo>
                      <a:pt x="28077" y="-5361"/>
                      <a:pt x="3947" y="11784"/>
                      <a:pt x="137" y="22580"/>
                    </a:cubicBezTo>
                    <a:cubicBezTo>
                      <a:pt x="-3038" y="35280"/>
                      <a:pt x="50302" y="77825"/>
                      <a:pt x="34427" y="162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8" name="Freeform 397">
                <a:extLst>
                  <a:ext uri="{FF2B5EF4-FFF2-40B4-BE49-F238E27FC236}">
                    <a16:creationId xmlns:a16="http://schemas.microsoft.com/office/drawing/2014/main" id="{985F505E-8AA7-C44B-DB14-D5A1630828FC}"/>
                  </a:ext>
                </a:extLst>
              </p:cNvPr>
              <p:cNvSpPr/>
              <p:nvPr/>
            </p:nvSpPr>
            <p:spPr>
              <a:xfrm>
                <a:off x="10962652" y="6394723"/>
                <a:ext cx="17144" cy="20753"/>
              </a:xfrm>
              <a:custGeom>
                <a:avLst/>
                <a:gdLst>
                  <a:gd name="connsiteX0" fmla="*/ 16860 w 17144"/>
                  <a:gd name="connsiteY0" fmla="*/ 7981 h 20753"/>
                  <a:gd name="connsiteX1" fmla="*/ 2256 w 17144"/>
                  <a:gd name="connsiteY1" fmla="*/ 12426 h 20753"/>
                  <a:gd name="connsiteX2" fmla="*/ 351 w 17144"/>
                  <a:gd name="connsiteY2" fmla="*/ 18776 h 20753"/>
                  <a:gd name="connsiteX3" fmla="*/ 16860 w 17144"/>
                  <a:gd name="connsiteY3" fmla="*/ 7981 h 20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44" h="20753">
                    <a:moveTo>
                      <a:pt x="16860" y="7981"/>
                    </a:moveTo>
                    <a:cubicBezTo>
                      <a:pt x="-5999" y="-4719"/>
                      <a:pt x="6066" y="-1544"/>
                      <a:pt x="2256" y="12426"/>
                    </a:cubicBezTo>
                    <a:cubicBezTo>
                      <a:pt x="1621" y="14331"/>
                      <a:pt x="-919" y="16871"/>
                      <a:pt x="351" y="18776"/>
                    </a:cubicBezTo>
                    <a:cubicBezTo>
                      <a:pt x="4160" y="24491"/>
                      <a:pt x="19401" y="16871"/>
                      <a:pt x="16860" y="798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399" name="Freeform 398">
                <a:extLst>
                  <a:ext uri="{FF2B5EF4-FFF2-40B4-BE49-F238E27FC236}">
                    <a16:creationId xmlns:a16="http://schemas.microsoft.com/office/drawing/2014/main" id="{BD76C453-4D7C-E8FA-F4E6-2A32E01EF3F6}"/>
                  </a:ext>
                </a:extLst>
              </p:cNvPr>
              <p:cNvSpPr/>
              <p:nvPr/>
            </p:nvSpPr>
            <p:spPr>
              <a:xfrm>
                <a:off x="10966840" y="6419152"/>
                <a:ext cx="62202" cy="47075"/>
              </a:xfrm>
              <a:custGeom>
                <a:avLst/>
                <a:gdLst>
                  <a:gd name="connsiteX0" fmla="*/ 62202 w 62202"/>
                  <a:gd name="connsiteY0" fmla="*/ 4508 h 47075"/>
                  <a:gd name="connsiteX1" fmla="*/ 3147 w 62202"/>
                  <a:gd name="connsiteY1" fmla="*/ 28638 h 47075"/>
                  <a:gd name="connsiteX2" fmla="*/ 7593 w 62202"/>
                  <a:gd name="connsiteY2" fmla="*/ 47053 h 47075"/>
                  <a:gd name="connsiteX3" fmla="*/ 6322 w 62202"/>
                  <a:gd name="connsiteY3" fmla="*/ 31813 h 47075"/>
                  <a:gd name="connsiteX4" fmla="*/ 62202 w 62202"/>
                  <a:gd name="connsiteY4" fmla="*/ 4508 h 47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202" h="47075">
                    <a:moveTo>
                      <a:pt x="62202" y="4508"/>
                    </a:moveTo>
                    <a:cubicBezTo>
                      <a:pt x="41883" y="-10732"/>
                      <a:pt x="19658" y="16573"/>
                      <a:pt x="3147" y="28638"/>
                    </a:cubicBezTo>
                    <a:cubicBezTo>
                      <a:pt x="-5742" y="34988"/>
                      <a:pt x="6958" y="47688"/>
                      <a:pt x="7593" y="47053"/>
                    </a:cubicBezTo>
                    <a:cubicBezTo>
                      <a:pt x="11402" y="43243"/>
                      <a:pt x="3147" y="36258"/>
                      <a:pt x="6322" y="31813"/>
                    </a:cubicBezTo>
                    <a:cubicBezTo>
                      <a:pt x="13308" y="20383"/>
                      <a:pt x="50137" y="10223"/>
                      <a:pt x="62202" y="450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0" name="Freeform 399">
                <a:extLst>
                  <a:ext uri="{FF2B5EF4-FFF2-40B4-BE49-F238E27FC236}">
                    <a16:creationId xmlns:a16="http://schemas.microsoft.com/office/drawing/2014/main" id="{B4622BDE-8A2E-E9E3-BA2A-3422577A0DA0}"/>
                  </a:ext>
                </a:extLst>
              </p:cNvPr>
              <p:cNvSpPr/>
              <p:nvPr/>
            </p:nvSpPr>
            <p:spPr>
              <a:xfrm>
                <a:off x="10573204" y="6476365"/>
                <a:ext cx="32942" cy="22569"/>
              </a:xfrm>
              <a:custGeom>
                <a:avLst/>
                <a:gdLst>
                  <a:gd name="connsiteX0" fmla="*/ 1178 w 32942"/>
                  <a:gd name="connsiteY0" fmla="*/ 20320 h 22569"/>
                  <a:gd name="connsiteX1" fmla="*/ 32928 w 32942"/>
                  <a:gd name="connsiteY1" fmla="*/ 0 h 22569"/>
                  <a:gd name="connsiteX2" fmla="*/ 17053 w 32942"/>
                  <a:gd name="connsiteY2" fmla="*/ 0 h 22569"/>
                  <a:gd name="connsiteX3" fmla="*/ 20863 w 32942"/>
                  <a:gd name="connsiteY3" fmla="*/ 10160 h 22569"/>
                  <a:gd name="connsiteX4" fmla="*/ 544 w 32942"/>
                  <a:gd name="connsiteY4" fmla="*/ 5080 h 22569"/>
                  <a:gd name="connsiteX5" fmla="*/ 1178 w 32942"/>
                  <a:gd name="connsiteY5" fmla="*/ 12700 h 22569"/>
                  <a:gd name="connsiteX6" fmla="*/ 1178 w 32942"/>
                  <a:gd name="connsiteY6" fmla="*/ 20320 h 22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942" h="22569">
                    <a:moveTo>
                      <a:pt x="1178" y="20320"/>
                    </a:moveTo>
                    <a:cubicBezTo>
                      <a:pt x="11973" y="29210"/>
                      <a:pt x="33563" y="9525"/>
                      <a:pt x="32928" y="0"/>
                    </a:cubicBezTo>
                    <a:cubicBezTo>
                      <a:pt x="23403" y="635"/>
                      <a:pt x="18958" y="635"/>
                      <a:pt x="17053" y="0"/>
                    </a:cubicBezTo>
                    <a:cubicBezTo>
                      <a:pt x="18958" y="635"/>
                      <a:pt x="22769" y="3175"/>
                      <a:pt x="20863" y="10160"/>
                    </a:cubicBezTo>
                    <a:cubicBezTo>
                      <a:pt x="18958" y="15240"/>
                      <a:pt x="4353" y="-2540"/>
                      <a:pt x="544" y="5080"/>
                    </a:cubicBezTo>
                    <a:cubicBezTo>
                      <a:pt x="-727" y="6985"/>
                      <a:pt x="544" y="10160"/>
                      <a:pt x="1178" y="12700"/>
                    </a:cubicBezTo>
                    <a:cubicBezTo>
                      <a:pt x="544" y="15240"/>
                      <a:pt x="-727" y="19050"/>
                      <a:pt x="1178" y="203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1" name="Freeform 400">
                <a:extLst>
                  <a:ext uri="{FF2B5EF4-FFF2-40B4-BE49-F238E27FC236}">
                    <a16:creationId xmlns:a16="http://schemas.microsoft.com/office/drawing/2014/main" id="{3E861727-17DB-1FFA-D500-322CBB5BCA71}"/>
                  </a:ext>
                </a:extLst>
              </p:cNvPr>
              <p:cNvSpPr/>
              <p:nvPr/>
            </p:nvSpPr>
            <p:spPr>
              <a:xfrm>
                <a:off x="10734970" y="6517640"/>
                <a:ext cx="18141" cy="28058"/>
              </a:xfrm>
              <a:custGeom>
                <a:avLst/>
                <a:gdLst>
                  <a:gd name="connsiteX0" fmla="*/ 67 w 18141"/>
                  <a:gd name="connsiteY0" fmla="*/ 25400 h 28058"/>
                  <a:gd name="connsiteX1" fmla="*/ 17847 w 18141"/>
                  <a:gd name="connsiteY1" fmla="*/ 20955 h 28058"/>
                  <a:gd name="connsiteX2" fmla="*/ 1338 w 18141"/>
                  <a:gd name="connsiteY2" fmla="*/ 0 h 28058"/>
                  <a:gd name="connsiteX3" fmla="*/ 67 w 18141"/>
                  <a:gd name="connsiteY3" fmla="*/ 25400 h 28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141" h="28058">
                    <a:moveTo>
                      <a:pt x="67" y="25400"/>
                    </a:moveTo>
                    <a:cubicBezTo>
                      <a:pt x="-1203" y="31115"/>
                      <a:pt x="15942" y="26670"/>
                      <a:pt x="17847" y="20955"/>
                    </a:cubicBezTo>
                    <a:cubicBezTo>
                      <a:pt x="20388" y="12700"/>
                      <a:pt x="5782" y="3810"/>
                      <a:pt x="1338" y="0"/>
                    </a:cubicBezTo>
                    <a:cubicBezTo>
                      <a:pt x="17213" y="17780"/>
                      <a:pt x="1972" y="17780"/>
                      <a:pt x="67" y="2540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2" name="Freeform 401">
                <a:extLst>
                  <a:ext uri="{FF2B5EF4-FFF2-40B4-BE49-F238E27FC236}">
                    <a16:creationId xmlns:a16="http://schemas.microsoft.com/office/drawing/2014/main" id="{A33E075F-C34C-BB8D-F56A-F2B4F781F1FE}"/>
                  </a:ext>
                </a:extLst>
              </p:cNvPr>
              <p:cNvSpPr/>
              <p:nvPr/>
            </p:nvSpPr>
            <p:spPr>
              <a:xfrm>
                <a:off x="10360130" y="6556375"/>
                <a:ext cx="25271" cy="46385"/>
              </a:xfrm>
              <a:custGeom>
                <a:avLst/>
                <a:gdLst>
                  <a:gd name="connsiteX0" fmla="*/ 5338 w 25271"/>
                  <a:gd name="connsiteY0" fmla="*/ 0 h 46385"/>
                  <a:gd name="connsiteX1" fmla="*/ 14863 w 25271"/>
                  <a:gd name="connsiteY1" fmla="*/ 46355 h 46385"/>
                  <a:gd name="connsiteX2" fmla="*/ 19943 w 25271"/>
                  <a:gd name="connsiteY2" fmla="*/ 38735 h 46385"/>
                  <a:gd name="connsiteX3" fmla="*/ 5338 w 25271"/>
                  <a:gd name="connsiteY3" fmla="*/ 0 h 4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271" h="46385">
                    <a:moveTo>
                      <a:pt x="5338" y="0"/>
                    </a:moveTo>
                    <a:cubicBezTo>
                      <a:pt x="-8632" y="8890"/>
                      <a:pt x="8513" y="47625"/>
                      <a:pt x="14863" y="46355"/>
                    </a:cubicBezTo>
                    <a:cubicBezTo>
                      <a:pt x="18038" y="45720"/>
                      <a:pt x="18038" y="41275"/>
                      <a:pt x="19943" y="38735"/>
                    </a:cubicBezTo>
                    <a:cubicBezTo>
                      <a:pt x="32643" y="18415"/>
                      <a:pt x="20578" y="15240"/>
                      <a:pt x="5338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3" name="Freeform 402">
                <a:extLst>
                  <a:ext uri="{FF2B5EF4-FFF2-40B4-BE49-F238E27FC236}">
                    <a16:creationId xmlns:a16="http://schemas.microsoft.com/office/drawing/2014/main" id="{638B7397-D425-642D-9633-8278B80F46FD}"/>
                  </a:ext>
                </a:extLst>
              </p:cNvPr>
              <p:cNvSpPr/>
              <p:nvPr/>
            </p:nvSpPr>
            <p:spPr>
              <a:xfrm>
                <a:off x="11097260" y="6488429"/>
                <a:ext cx="77309" cy="111155"/>
              </a:xfrm>
              <a:custGeom>
                <a:avLst/>
                <a:gdLst>
                  <a:gd name="connsiteX0" fmla="*/ 77197 w 77309"/>
                  <a:gd name="connsiteY0" fmla="*/ 11430 h 111155"/>
                  <a:gd name="connsiteX1" fmla="*/ 68307 w 77309"/>
                  <a:gd name="connsiteY1" fmla="*/ 0 h 111155"/>
                  <a:gd name="connsiteX2" fmla="*/ 24492 w 77309"/>
                  <a:gd name="connsiteY2" fmla="*/ 26035 h 111155"/>
                  <a:gd name="connsiteX3" fmla="*/ 362 w 77309"/>
                  <a:gd name="connsiteY3" fmla="*/ 66040 h 111155"/>
                  <a:gd name="connsiteX4" fmla="*/ 14967 w 77309"/>
                  <a:gd name="connsiteY4" fmla="*/ 111125 h 111155"/>
                  <a:gd name="connsiteX5" fmla="*/ 37827 w 77309"/>
                  <a:gd name="connsiteY5" fmla="*/ 78105 h 111155"/>
                  <a:gd name="connsiteX6" fmla="*/ 51162 w 77309"/>
                  <a:gd name="connsiteY6" fmla="*/ 76835 h 111155"/>
                  <a:gd name="connsiteX7" fmla="*/ 54337 w 77309"/>
                  <a:gd name="connsiteY7" fmla="*/ 64135 h 111155"/>
                  <a:gd name="connsiteX8" fmla="*/ 77197 w 77309"/>
                  <a:gd name="connsiteY8" fmla="*/ 11430 h 111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309" h="111155">
                    <a:moveTo>
                      <a:pt x="77197" y="11430"/>
                    </a:moveTo>
                    <a:cubicBezTo>
                      <a:pt x="76562" y="6350"/>
                      <a:pt x="71482" y="3810"/>
                      <a:pt x="68307" y="0"/>
                    </a:cubicBezTo>
                    <a:cubicBezTo>
                      <a:pt x="54972" y="7620"/>
                      <a:pt x="35287" y="15240"/>
                      <a:pt x="24492" y="26035"/>
                    </a:cubicBezTo>
                    <a:cubicBezTo>
                      <a:pt x="17507" y="33020"/>
                      <a:pt x="2267" y="55880"/>
                      <a:pt x="362" y="66040"/>
                    </a:cubicBezTo>
                    <a:cubicBezTo>
                      <a:pt x="-1543" y="73025"/>
                      <a:pt x="4172" y="112395"/>
                      <a:pt x="14967" y="111125"/>
                    </a:cubicBezTo>
                    <a:cubicBezTo>
                      <a:pt x="30207" y="109855"/>
                      <a:pt x="28302" y="84455"/>
                      <a:pt x="37827" y="78105"/>
                    </a:cubicBezTo>
                    <a:cubicBezTo>
                      <a:pt x="41637" y="75565"/>
                      <a:pt x="47352" y="79375"/>
                      <a:pt x="51162" y="76835"/>
                    </a:cubicBezTo>
                    <a:cubicBezTo>
                      <a:pt x="61957" y="69850"/>
                      <a:pt x="53067" y="71755"/>
                      <a:pt x="54337" y="64135"/>
                    </a:cubicBezTo>
                    <a:cubicBezTo>
                      <a:pt x="56242" y="46990"/>
                      <a:pt x="79102" y="27305"/>
                      <a:pt x="77197" y="1143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4" name="Freeform 403">
                <a:extLst>
                  <a:ext uri="{FF2B5EF4-FFF2-40B4-BE49-F238E27FC236}">
                    <a16:creationId xmlns:a16="http://schemas.microsoft.com/office/drawing/2014/main" id="{5BD9230D-EC41-7C80-50FE-9667F61A07C1}"/>
                  </a:ext>
                </a:extLst>
              </p:cNvPr>
              <p:cNvSpPr/>
              <p:nvPr/>
            </p:nvSpPr>
            <p:spPr>
              <a:xfrm>
                <a:off x="11013085" y="6619875"/>
                <a:ext cx="21788" cy="78105"/>
              </a:xfrm>
              <a:custGeom>
                <a:avLst/>
                <a:gdLst>
                  <a:gd name="connsiteX0" fmla="*/ 15958 w 21788"/>
                  <a:gd name="connsiteY0" fmla="*/ 0 h 78105"/>
                  <a:gd name="connsiteX1" fmla="*/ 10243 w 21788"/>
                  <a:gd name="connsiteY1" fmla="*/ 78105 h 78105"/>
                  <a:gd name="connsiteX2" fmla="*/ 10878 w 21788"/>
                  <a:gd name="connsiteY2" fmla="*/ 73660 h 78105"/>
                  <a:gd name="connsiteX3" fmla="*/ 21673 w 21788"/>
                  <a:gd name="connsiteY3" fmla="*/ 64770 h 78105"/>
                  <a:gd name="connsiteX4" fmla="*/ 6433 w 21788"/>
                  <a:gd name="connsiteY4" fmla="*/ 38100 h 78105"/>
                  <a:gd name="connsiteX5" fmla="*/ 15958 w 21788"/>
                  <a:gd name="connsiteY5" fmla="*/ 0 h 7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788" h="78105">
                    <a:moveTo>
                      <a:pt x="15958" y="0"/>
                    </a:moveTo>
                    <a:cubicBezTo>
                      <a:pt x="83" y="6350"/>
                      <a:pt x="-7537" y="74930"/>
                      <a:pt x="10243" y="78105"/>
                    </a:cubicBezTo>
                    <a:cubicBezTo>
                      <a:pt x="12148" y="78105"/>
                      <a:pt x="10243" y="74930"/>
                      <a:pt x="10878" y="73660"/>
                    </a:cubicBezTo>
                    <a:cubicBezTo>
                      <a:pt x="13418" y="69850"/>
                      <a:pt x="22943" y="69215"/>
                      <a:pt x="21673" y="64770"/>
                    </a:cubicBezTo>
                    <a:cubicBezTo>
                      <a:pt x="19133" y="53975"/>
                      <a:pt x="8973" y="46990"/>
                      <a:pt x="6433" y="38100"/>
                    </a:cubicBezTo>
                    <a:cubicBezTo>
                      <a:pt x="4528" y="29845"/>
                      <a:pt x="14053" y="8255"/>
                      <a:pt x="15958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5" name="Freeform 404">
                <a:extLst>
                  <a:ext uri="{FF2B5EF4-FFF2-40B4-BE49-F238E27FC236}">
                    <a16:creationId xmlns:a16="http://schemas.microsoft.com/office/drawing/2014/main" id="{5DF283CF-F922-BB77-9900-AD4953491095}"/>
                  </a:ext>
                </a:extLst>
              </p:cNvPr>
              <p:cNvSpPr/>
              <p:nvPr/>
            </p:nvSpPr>
            <p:spPr>
              <a:xfrm>
                <a:off x="10747218" y="5831090"/>
                <a:ext cx="32268" cy="7157"/>
              </a:xfrm>
              <a:custGeom>
                <a:avLst/>
                <a:gdLst>
                  <a:gd name="connsiteX0" fmla="*/ 32269 w 32268"/>
                  <a:gd name="connsiteY0" fmla="*/ 750 h 7157"/>
                  <a:gd name="connsiteX1" fmla="*/ 15124 w 32268"/>
                  <a:gd name="connsiteY1" fmla="*/ 4560 h 7157"/>
                  <a:gd name="connsiteX2" fmla="*/ 32269 w 32268"/>
                  <a:gd name="connsiteY2" fmla="*/ 750 h 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68" h="7157">
                    <a:moveTo>
                      <a:pt x="32269" y="750"/>
                    </a:moveTo>
                    <a:cubicBezTo>
                      <a:pt x="31634" y="-3695"/>
                      <a:pt x="-26786" y="13450"/>
                      <a:pt x="15124" y="4560"/>
                    </a:cubicBezTo>
                    <a:cubicBezTo>
                      <a:pt x="22744" y="2655"/>
                      <a:pt x="24649" y="2655"/>
                      <a:pt x="32269" y="75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6" name="Freeform 405">
                <a:extLst>
                  <a:ext uri="{FF2B5EF4-FFF2-40B4-BE49-F238E27FC236}">
                    <a16:creationId xmlns:a16="http://schemas.microsoft.com/office/drawing/2014/main" id="{CC1D0126-40DB-0B3E-3360-F03F05281E0A}"/>
                  </a:ext>
                </a:extLst>
              </p:cNvPr>
              <p:cNvSpPr/>
              <p:nvPr/>
            </p:nvSpPr>
            <p:spPr>
              <a:xfrm>
                <a:off x="10462827" y="6682504"/>
                <a:ext cx="435460" cy="134418"/>
              </a:xfrm>
              <a:custGeom>
                <a:avLst/>
                <a:gdLst>
                  <a:gd name="connsiteX0" fmla="*/ 432866 w 435460"/>
                  <a:gd name="connsiteY0" fmla="*/ 41511 h 134418"/>
                  <a:gd name="connsiteX1" fmla="*/ 370001 w 435460"/>
                  <a:gd name="connsiteY1" fmla="*/ 71356 h 134418"/>
                  <a:gd name="connsiteX2" fmla="*/ 355396 w 435460"/>
                  <a:gd name="connsiteY2" fmla="*/ 87866 h 134418"/>
                  <a:gd name="connsiteX3" fmla="*/ 347141 w 435460"/>
                  <a:gd name="connsiteY3" fmla="*/ 45321 h 134418"/>
                  <a:gd name="connsiteX4" fmla="*/ 298881 w 435460"/>
                  <a:gd name="connsiteY4" fmla="*/ 58021 h 134418"/>
                  <a:gd name="connsiteX5" fmla="*/ 288085 w 435460"/>
                  <a:gd name="connsiteY5" fmla="*/ 49766 h 134418"/>
                  <a:gd name="connsiteX6" fmla="*/ 238556 w 435460"/>
                  <a:gd name="connsiteY6" fmla="*/ 49766 h 134418"/>
                  <a:gd name="connsiteX7" fmla="*/ 230301 w 435460"/>
                  <a:gd name="connsiteY7" fmla="*/ 37701 h 134418"/>
                  <a:gd name="connsiteX8" fmla="*/ 202360 w 435460"/>
                  <a:gd name="connsiteY8" fmla="*/ 42781 h 134418"/>
                  <a:gd name="connsiteX9" fmla="*/ 183946 w 435460"/>
                  <a:gd name="connsiteY9" fmla="*/ 37701 h 134418"/>
                  <a:gd name="connsiteX10" fmla="*/ 122985 w 435460"/>
                  <a:gd name="connsiteY10" fmla="*/ 56751 h 134418"/>
                  <a:gd name="connsiteX11" fmla="*/ 111556 w 435460"/>
                  <a:gd name="connsiteY11" fmla="*/ 35796 h 134418"/>
                  <a:gd name="connsiteX12" fmla="*/ 89966 w 435460"/>
                  <a:gd name="connsiteY12" fmla="*/ 33891 h 134418"/>
                  <a:gd name="connsiteX13" fmla="*/ 100126 w 435460"/>
                  <a:gd name="connsiteY13" fmla="*/ 14841 h 134418"/>
                  <a:gd name="connsiteX14" fmla="*/ 49326 w 435460"/>
                  <a:gd name="connsiteY14" fmla="*/ 30081 h 134418"/>
                  <a:gd name="connsiteX15" fmla="*/ 29641 w 435460"/>
                  <a:gd name="connsiteY15" fmla="*/ 236 h 134418"/>
                  <a:gd name="connsiteX16" fmla="*/ 30910 w 435460"/>
                  <a:gd name="connsiteY16" fmla="*/ 31351 h 134418"/>
                  <a:gd name="connsiteX17" fmla="*/ 8051 w 435460"/>
                  <a:gd name="connsiteY17" fmla="*/ 21191 h 134418"/>
                  <a:gd name="connsiteX18" fmla="*/ 5510 w 435460"/>
                  <a:gd name="connsiteY18" fmla="*/ 48496 h 134418"/>
                  <a:gd name="connsiteX19" fmla="*/ 46151 w 435460"/>
                  <a:gd name="connsiteY19" fmla="*/ 80881 h 134418"/>
                  <a:gd name="connsiteX20" fmla="*/ 62026 w 435460"/>
                  <a:gd name="connsiteY20" fmla="*/ 86596 h 134418"/>
                  <a:gd name="connsiteX21" fmla="*/ 74726 w 435460"/>
                  <a:gd name="connsiteY21" fmla="*/ 82786 h 134418"/>
                  <a:gd name="connsiteX22" fmla="*/ 82981 w 435460"/>
                  <a:gd name="connsiteY22" fmla="*/ 91676 h 134418"/>
                  <a:gd name="connsiteX23" fmla="*/ 158546 w 435460"/>
                  <a:gd name="connsiteY23" fmla="*/ 93581 h 134418"/>
                  <a:gd name="connsiteX24" fmla="*/ 164260 w 435460"/>
                  <a:gd name="connsiteY24" fmla="*/ 102471 h 134418"/>
                  <a:gd name="connsiteX25" fmla="*/ 196010 w 435460"/>
                  <a:gd name="connsiteY25" fmla="*/ 115806 h 134418"/>
                  <a:gd name="connsiteX26" fmla="*/ 191566 w 435460"/>
                  <a:gd name="connsiteY26" fmla="*/ 131681 h 134418"/>
                  <a:gd name="connsiteX27" fmla="*/ 292531 w 435460"/>
                  <a:gd name="connsiteY27" fmla="*/ 113266 h 134418"/>
                  <a:gd name="connsiteX28" fmla="*/ 424610 w 435460"/>
                  <a:gd name="connsiteY28" fmla="*/ 97391 h 134418"/>
                  <a:gd name="connsiteX29" fmla="*/ 430326 w 435460"/>
                  <a:gd name="connsiteY29" fmla="*/ 71991 h 134418"/>
                  <a:gd name="connsiteX30" fmla="*/ 435406 w 435460"/>
                  <a:gd name="connsiteY30" fmla="*/ 68816 h 134418"/>
                  <a:gd name="connsiteX31" fmla="*/ 432866 w 435460"/>
                  <a:gd name="connsiteY31" fmla="*/ 41511 h 13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35460" h="134418">
                    <a:moveTo>
                      <a:pt x="432866" y="41511"/>
                    </a:moveTo>
                    <a:cubicBezTo>
                      <a:pt x="406196" y="78976"/>
                      <a:pt x="396035" y="49131"/>
                      <a:pt x="370001" y="71356"/>
                    </a:cubicBezTo>
                    <a:cubicBezTo>
                      <a:pt x="368096" y="73261"/>
                      <a:pt x="360476" y="87866"/>
                      <a:pt x="355396" y="87866"/>
                    </a:cubicBezTo>
                    <a:cubicBezTo>
                      <a:pt x="328726" y="89771"/>
                      <a:pt x="348410" y="46591"/>
                      <a:pt x="347141" y="45321"/>
                    </a:cubicBezTo>
                    <a:cubicBezTo>
                      <a:pt x="340156" y="35796"/>
                      <a:pt x="306501" y="58656"/>
                      <a:pt x="298881" y="58021"/>
                    </a:cubicBezTo>
                    <a:cubicBezTo>
                      <a:pt x="298881" y="58021"/>
                      <a:pt x="288085" y="49766"/>
                      <a:pt x="288085" y="49766"/>
                    </a:cubicBezTo>
                    <a:cubicBezTo>
                      <a:pt x="274116" y="45956"/>
                      <a:pt x="251891" y="56116"/>
                      <a:pt x="238556" y="49766"/>
                    </a:cubicBezTo>
                    <a:cubicBezTo>
                      <a:pt x="229031" y="45321"/>
                      <a:pt x="241731" y="40876"/>
                      <a:pt x="230301" y="37701"/>
                    </a:cubicBezTo>
                    <a:cubicBezTo>
                      <a:pt x="223951" y="36431"/>
                      <a:pt x="209346" y="41511"/>
                      <a:pt x="202360" y="42781"/>
                    </a:cubicBezTo>
                    <a:cubicBezTo>
                      <a:pt x="196646" y="43416"/>
                      <a:pt x="189660" y="37701"/>
                      <a:pt x="183946" y="37701"/>
                    </a:cubicBezTo>
                    <a:cubicBezTo>
                      <a:pt x="170610" y="37701"/>
                      <a:pt x="144576" y="58021"/>
                      <a:pt x="122985" y="56751"/>
                    </a:cubicBezTo>
                    <a:cubicBezTo>
                      <a:pt x="108381" y="56116"/>
                      <a:pt x="119176" y="35161"/>
                      <a:pt x="111556" y="35796"/>
                    </a:cubicBezTo>
                    <a:cubicBezTo>
                      <a:pt x="105841" y="35796"/>
                      <a:pt x="95681" y="42146"/>
                      <a:pt x="89966" y="33891"/>
                    </a:cubicBezTo>
                    <a:cubicBezTo>
                      <a:pt x="86156" y="28176"/>
                      <a:pt x="114731" y="26271"/>
                      <a:pt x="100126" y="14841"/>
                    </a:cubicBezTo>
                    <a:cubicBezTo>
                      <a:pt x="90601" y="7221"/>
                      <a:pt x="78535" y="35161"/>
                      <a:pt x="49326" y="30081"/>
                    </a:cubicBezTo>
                    <a:cubicBezTo>
                      <a:pt x="32816" y="26906"/>
                      <a:pt x="39801" y="-2939"/>
                      <a:pt x="29641" y="236"/>
                    </a:cubicBezTo>
                    <a:cubicBezTo>
                      <a:pt x="17576" y="3411"/>
                      <a:pt x="34721" y="23731"/>
                      <a:pt x="30910" y="31351"/>
                    </a:cubicBezTo>
                    <a:cubicBezTo>
                      <a:pt x="21385" y="49131"/>
                      <a:pt x="10591" y="16111"/>
                      <a:pt x="8051" y="21191"/>
                    </a:cubicBezTo>
                    <a:cubicBezTo>
                      <a:pt x="3606" y="30716"/>
                      <a:pt x="5510" y="41511"/>
                      <a:pt x="5510" y="48496"/>
                    </a:cubicBezTo>
                    <a:cubicBezTo>
                      <a:pt x="7416" y="89136"/>
                      <a:pt x="-24334" y="84056"/>
                      <a:pt x="46151" y="80881"/>
                    </a:cubicBezTo>
                    <a:cubicBezTo>
                      <a:pt x="51866" y="80881"/>
                      <a:pt x="56310" y="85961"/>
                      <a:pt x="62026" y="86596"/>
                    </a:cubicBezTo>
                    <a:cubicBezTo>
                      <a:pt x="66471" y="86596"/>
                      <a:pt x="70281" y="81516"/>
                      <a:pt x="74726" y="82786"/>
                    </a:cubicBezTo>
                    <a:cubicBezTo>
                      <a:pt x="78535" y="84056"/>
                      <a:pt x="79171" y="90406"/>
                      <a:pt x="82981" y="91676"/>
                    </a:cubicBezTo>
                    <a:cubicBezTo>
                      <a:pt x="95046" y="94851"/>
                      <a:pt x="142035" y="86596"/>
                      <a:pt x="158546" y="93581"/>
                    </a:cubicBezTo>
                    <a:cubicBezTo>
                      <a:pt x="161721" y="94851"/>
                      <a:pt x="161085" y="101201"/>
                      <a:pt x="164260" y="102471"/>
                    </a:cubicBezTo>
                    <a:cubicBezTo>
                      <a:pt x="174421" y="107551"/>
                      <a:pt x="193471" y="98026"/>
                      <a:pt x="196010" y="115806"/>
                    </a:cubicBezTo>
                    <a:cubicBezTo>
                      <a:pt x="196646" y="120886"/>
                      <a:pt x="189660" y="126601"/>
                      <a:pt x="191566" y="131681"/>
                    </a:cubicBezTo>
                    <a:cubicBezTo>
                      <a:pt x="195376" y="143111"/>
                      <a:pt x="270941" y="115171"/>
                      <a:pt x="292531" y="113266"/>
                    </a:cubicBezTo>
                    <a:cubicBezTo>
                      <a:pt x="307771" y="111361"/>
                      <a:pt x="420166" y="103106"/>
                      <a:pt x="424610" y="97391"/>
                    </a:cubicBezTo>
                    <a:cubicBezTo>
                      <a:pt x="430960" y="89771"/>
                      <a:pt x="426516" y="79611"/>
                      <a:pt x="430326" y="71991"/>
                    </a:cubicBezTo>
                    <a:cubicBezTo>
                      <a:pt x="430960" y="70086"/>
                      <a:pt x="436041" y="70086"/>
                      <a:pt x="435406" y="68816"/>
                    </a:cubicBezTo>
                    <a:cubicBezTo>
                      <a:pt x="428421" y="54846"/>
                      <a:pt x="418260" y="61831"/>
                      <a:pt x="432866" y="4151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407" name="Graphic 233">
              <a:extLst>
                <a:ext uri="{FF2B5EF4-FFF2-40B4-BE49-F238E27FC236}">
                  <a16:creationId xmlns:a16="http://schemas.microsoft.com/office/drawing/2014/main" id="{4F7B38F9-EB81-70AF-584D-986B49B3F829}"/>
                </a:ext>
              </a:extLst>
            </p:cNvPr>
            <p:cNvGrpSpPr/>
            <p:nvPr/>
          </p:nvGrpSpPr>
          <p:grpSpPr>
            <a:xfrm>
              <a:off x="9347465" y="4891856"/>
              <a:ext cx="514647" cy="545648"/>
              <a:chOff x="9347465" y="4891856"/>
              <a:chExt cx="514647" cy="545648"/>
            </a:xfrm>
            <a:grpFill/>
          </p:grpSpPr>
          <p:sp>
            <p:nvSpPr>
              <p:cNvPr id="408" name="Freeform 407">
                <a:extLst>
                  <a:ext uri="{FF2B5EF4-FFF2-40B4-BE49-F238E27FC236}">
                    <a16:creationId xmlns:a16="http://schemas.microsoft.com/office/drawing/2014/main" id="{6BA7C90F-CA14-AFE7-B189-5EE647D125AC}"/>
                  </a:ext>
                </a:extLst>
              </p:cNvPr>
              <p:cNvSpPr/>
              <p:nvPr/>
            </p:nvSpPr>
            <p:spPr>
              <a:xfrm>
                <a:off x="9554715" y="5360117"/>
                <a:ext cx="34863" cy="13987"/>
              </a:xfrm>
              <a:custGeom>
                <a:avLst/>
                <a:gdLst>
                  <a:gd name="connsiteX0" fmla="*/ 26528 w 34863"/>
                  <a:gd name="connsiteY0" fmla="*/ 10712 h 13987"/>
                  <a:gd name="connsiteX1" fmla="*/ 1763 w 34863"/>
                  <a:gd name="connsiteY1" fmla="*/ 553 h 13987"/>
                  <a:gd name="connsiteX2" fmla="*/ 34147 w 34863"/>
                  <a:gd name="connsiteY2" fmla="*/ 13887 h 13987"/>
                  <a:gd name="connsiteX3" fmla="*/ 26528 w 34863"/>
                  <a:gd name="connsiteY3" fmla="*/ 10712 h 1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863" h="13987">
                    <a:moveTo>
                      <a:pt x="26528" y="10712"/>
                    </a:moveTo>
                    <a:cubicBezTo>
                      <a:pt x="18272" y="7537"/>
                      <a:pt x="10018" y="3728"/>
                      <a:pt x="1763" y="553"/>
                    </a:cubicBezTo>
                    <a:cubicBezTo>
                      <a:pt x="-8397" y="-3258"/>
                      <a:pt x="28433" y="13887"/>
                      <a:pt x="34147" y="13887"/>
                    </a:cubicBezTo>
                    <a:cubicBezTo>
                      <a:pt x="37322" y="14523"/>
                      <a:pt x="29068" y="11982"/>
                      <a:pt x="26528" y="1071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09" name="Freeform 408">
                <a:extLst>
                  <a:ext uri="{FF2B5EF4-FFF2-40B4-BE49-F238E27FC236}">
                    <a16:creationId xmlns:a16="http://schemas.microsoft.com/office/drawing/2014/main" id="{37AB97F2-B62D-A506-C7FD-852F36AD0201}"/>
                  </a:ext>
                </a:extLst>
              </p:cNvPr>
              <p:cNvSpPr/>
              <p:nvPr/>
            </p:nvSpPr>
            <p:spPr>
              <a:xfrm>
                <a:off x="9347465" y="4891856"/>
                <a:ext cx="514647" cy="545648"/>
              </a:xfrm>
              <a:custGeom>
                <a:avLst/>
                <a:gdLst>
                  <a:gd name="connsiteX0" fmla="*/ 511908 w 514647"/>
                  <a:gd name="connsiteY0" fmla="*/ 233229 h 545648"/>
                  <a:gd name="connsiteX1" fmla="*/ 482697 w 514647"/>
                  <a:gd name="connsiteY1" fmla="*/ 211004 h 545648"/>
                  <a:gd name="connsiteX2" fmla="*/ 476347 w 514647"/>
                  <a:gd name="connsiteY2" fmla="*/ 195129 h 545648"/>
                  <a:gd name="connsiteX3" fmla="*/ 445233 w 514647"/>
                  <a:gd name="connsiteY3" fmla="*/ 172904 h 545648"/>
                  <a:gd name="connsiteX4" fmla="*/ 475078 w 514647"/>
                  <a:gd name="connsiteY4" fmla="*/ 113849 h 545648"/>
                  <a:gd name="connsiteX5" fmla="*/ 480158 w 514647"/>
                  <a:gd name="connsiteY5" fmla="*/ 76384 h 545648"/>
                  <a:gd name="connsiteX6" fmla="*/ 437613 w 514647"/>
                  <a:gd name="connsiteY6" fmla="*/ 82099 h 545648"/>
                  <a:gd name="connsiteX7" fmla="*/ 437613 w 514647"/>
                  <a:gd name="connsiteY7" fmla="*/ 82099 h 545648"/>
                  <a:gd name="connsiteX8" fmla="*/ 437613 w 514647"/>
                  <a:gd name="connsiteY8" fmla="*/ 82099 h 545648"/>
                  <a:gd name="connsiteX9" fmla="*/ 437613 w 514647"/>
                  <a:gd name="connsiteY9" fmla="*/ 82099 h 545648"/>
                  <a:gd name="connsiteX10" fmla="*/ 437613 w 514647"/>
                  <a:gd name="connsiteY10" fmla="*/ 82099 h 545648"/>
                  <a:gd name="connsiteX11" fmla="*/ 437613 w 514647"/>
                  <a:gd name="connsiteY11" fmla="*/ 82099 h 545648"/>
                  <a:gd name="connsiteX12" fmla="*/ 410943 w 514647"/>
                  <a:gd name="connsiteY12" fmla="*/ 81464 h 545648"/>
                  <a:gd name="connsiteX13" fmla="*/ 383003 w 514647"/>
                  <a:gd name="connsiteY13" fmla="*/ 41459 h 545648"/>
                  <a:gd name="connsiteX14" fmla="*/ 374113 w 514647"/>
                  <a:gd name="connsiteY14" fmla="*/ 42094 h 545648"/>
                  <a:gd name="connsiteX15" fmla="*/ 371572 w 514647"/>
                  <a:gd name="connsiteY15" fmla="*/ 46539 h 545648"/>
                  <a:gd name="connsiteX16" fmla="*/ 329663 w 514647"/>
                  <a:gd name="connsiteY16" fmla="*/ 30029 h 545648"/>
                  <a:gd name="connsiteX17" fmla="*/ 329663 w 514647"/>
                  <a:gd name="connsiteY17" fmla="*/ 39554 h 545648"/>
                  <a:gd name="connsiteX18" fmla="*/ 323313 w 514647"/>
                  <a:gd name="connsiteY18" fmla="*/ 39554 h 545648"/>
                  <a:gd name="connsiteX19" fmla="*/ 301722 w 514647"/>
                  <a:gd name="connsiteY19" fmla="*/ 26219 h 545648"/>
                  <a:gd name="connsiteX20" fmla="*/ 281403 w 514647"/>
                  <a:gd name="connsiteY20" fmla="*/ 44634 h 545648"/>
                  <a:gd name="connsiteX21" fmla="*/ 209013 w 514647"/>
                  <a:gd name="connsiteY21" fmla="*/ 17329 h 545648"/>
                  <a:gd name="connsiteX22" fmla="*/ 189328 w 514647"/>
                  <a:gd name="connsiteY22" fmla="*/ 19869 h 545648"/>
                  <a:gd name="connsiteX23" fmla="*/ 161388 w 514647"/>
                  <a:gd name="connsiteY23" fmla="*/ 6534 h 545648"/>
                  <a:gd name="connsiteX24" fmla="*/ 159483 w 514647"/>
                  <a:gd name="connsiteY24" fmla="*/ 184 h 545648"/>
                  <a:gd name="connsiteX25" fmla="*/ 145513 w 514647"/>
                  <a:gd name="connsiteY25" fmla="*/ 15424 h 545648"/>
                  <a:gd name="connsiteX26" fmla="*/ 103603 w 514647"/>
                  <a:gd name="connsiteY26" fmla="*/ 10344 h 545648"/>
                  <a:gd name="connsiteX27" fmla="*/ 75663 w 514647"/>
                  <a:gd name="connsiteY27" fmla="*/ 46539 h 545648"/>
                  <a:gd name="connsiteX28" fmla="*/ 29308 w 514647"/>
                  <a:gd name="connsiteY28" fmla="*/ 184 h 545648"/>
                  <a:gd name="connsiteX29" fmla="*/ 2638 w 514647"/>
                  <a:gd name="connsiteY29" fmla="*/ 83369 h 545648"/>
                  <a:gd name="connsiteX30" fmla="*/ 26133 w 514647"/>
                  <a:gd name="connsiteY30" fmla="*/ 100514 h 545648"/>
                  <a:gd name="connsiteX31" fmla="*/ 50263 w 514647"/>
                  <a:gd name="connsiteY31" fmla="*/ 158299 h 545648"/>
                  <a:gd name="connsiteX32" fmla="*/ 61058 w 514647"/>
                  <a:gd name="connsiteY32" fmla="*/ 171634 h 545648"/>
                  <a:gd name="connsiteX33" fmla="*/ 48358 w 514647"/>
                  <a:gd name="connsiteY33" fmla="*/ 196399 h 545648"/>
                  <a:gd name="connsiteX34" fmla="*/ 61693 w 514647"/>
                  <a:gd name="connsiteY34" fmla="*/ 197034 h 545648"/>
                  <a:gd name="connsiteX35" fmla="*/ 82647 w 514647"/>
                  <a:gd name="connsiteY35" fmla="*/ 226244 h 545648"/>
                  <a:gd name="connsiteX36" fmla="*/ 106778 w 514647"/>
                  <a:gd name="connsiteY36" fmla="*/ 245929 h 545648"/>
                  <a:gd name="connsiteX37" fmla="*/ 146147 w 514647"/>
                  <a:gd name="connsiteY37" fmla="*/ 300539 h 545648"/>
                  <a:gd name="connsiteX38" fmla="*/ 171547 w 514647"/>
                  <a:gd name="connsiteY38" fmla="*/ 330384 h 545648"/>
                  <a:gd name="connsiteX39" fmla="*/ 191868 w 514647"/>
                  <a:gd name="connsiteY39" fmla="*/ 340544 h 545648"/>
                  <a:gd name="connsiteX40" fmla="*/ 195678 w 514647"/>
                  <a:gd name="connsiteY40" fmla="*/ 372294 h 545648"/>
                  <a:gd name="connsiteX41" fmla="*/ 249018 w 514647"/>
                  <a:gd name="connsiteY41" fmla="*/ 433254 h 545648"/>
                  <a:gd name="connsiteX42" fmla="*/ 231872 w 514647"/>
                  <a:gd name="connsiteY42" fmla="*/ 440874 h 545648"/>
                  <a:gd name="connsiteX43" fmla="*/ 239493 w 514647"/>
                  <a:gd name="connsiteY43" fmla="*/ 445954 h 545648"/>
                  <a:gd name="connsiteX44" fmla="*/ 230603 w 514647"/>
                  <a:gd name="connsiteY44" fmla="*/ 442144 h 545648"/>
                  <a:gd name="connsiteX45" fmla="*/ 230603 w 514647"/>
                  <a:gd name="connsiteY45" fmla="*/ 442144 h 545648"/>
                  <a:gd name="connsiteX46" fmla="*/ 237588 w 514647"/>
                  <a:gd name="connsiteY46" fmla="*/ 447859 h 545648"/>
                  <a:gd name="connsiteX47" fmla="*/ 250922 w 514647"/>
                  <a:gd name="connsiteY47" fmla="*/ 455479 h 545648"/>
                  <a:gd name="connsiteX48" fmla="*/ 253463 w 514647"/>
                  <a:gd name="connsiteY48" fmla="*/ 452304 h 545648"/>
                  <a:gd name="connsiteX49" fmla="*/ 255368 w 514647"/>
                  <a:gd name="connsiteY49" fmla="*/ 461829 h 545648"/>
                  <a:gd name="connsiteX50" fmla="*/ 191868 w 514647"/>
                  <a:gd name="connsiteY50" fmla="*/ 426904 h 545648"/>
                  <a:gd name="connsiteX51" fmla="*/ 172183 w 514647"/>
                  <a:gd name="connsiteY51" fmla="*/ 424364 h 545648"/>
                  <a:gd name="connsiteX52" fmla="*/ 155672 w 514647"/>
                  <a:gd name="connsiteY52" fmla="*/ 417379 h 545648"/>
                  <a:gd name="connsiteX53" fmla="*/ 157578 w 514647"/>
                  <a:gd name="connsiteY53" fmla="*/ 426904 h 545648"/>
                  <a:gd name="connsiteX54" fmla="*/ 177897 w 514647"/>
                  <a:gd name="connsiteY54" fmla="*/ 430714 h 545648"/>
                  <a:gd name="connsiteX55" fmla="*/ 212188 w 514647"/>
                  <a:gd name="connsiteY55" fmla="*/ 444684 h 545648"/>
                  <a:gd name="connsiteX56" fmla="*/ 216633 w 514647"/>
                  <a:gd name="connsiteY56" fmla="*/ 451034 h 545648"/>
                  <a:gd name="connsiteX57" fmla="*/ 216633 w 514647"/>
                  <a:gd name="connsiteY57" fmla="*/ 454209 h 545648"/>
                  <a:gd name="connsiteX58" fmla="*/ 264893 w 514647"/>
                  <a:gd name="connsiteY58" fmla="*/ 465004 h 545648"/>
                  <a:gd name="connsiteX59" fmla="*/ 299183 w 514647"/>
                  <a:gd name="connsiteY59" fmla="*/ 487864 h 545648"/>
                  <a:gd name="connsiteX60" fmla="*/ 301088 w 514647"/>
                  <a:gd name="connsiteY60" fmla="*/ 494214 h 545648"/>
                  <a:gd name="connsiteX61" fmla="*/ 298547 w 514647"/>
                  <a:gd name="connsiteY61" fmla="*/ 494214 h 545648"/>
                  <a:gd name="connsiteX62" fmla="*/ 300453 w 514647"/>
                  <a:gd name="connsiteY62" fmla="*/ 497389 h 545648"/>
                  <a:gd name="connsiteX63" fmla="*/ 323313 w 514647"/>
                  <a:gd name="connsiteY63" fmla="*/ 507549 h 545648"/>
                  <a:gd name="connsiteX64" fmla="*/ 355063 w 514647"/>
                  <a:gd name="connsiteY64" fmla="*/ 536124 h 545648"/>
                  <a:gd name="connsiteX65" fmla="*/ 362047 w 514647"/>
                  <a:gd name="connsiteY65" fmla="*/ 545649 h 545648"/>
                  <a:gd name="connsiteX66" fmla="*/ 362047 w 514647"/>
                  <a:gd name="connsiteY66" fmla="*/ 541204 h 545648"/>
                  <a:gd name="connsiteX67" fmla="*/ 361413 w 514647"/>
                  <a:gd name="connsiteY67" fmla="*/ 537394 h 545648"/>
                  <a:gd name="connsiteX68" fmla="*/ 359508 w 514647"/>
                  <a:gd name="connsiteY68" fmla="*/ 536124 h 545648"/>
                  <a:gd name="connsiteX69" fmla="*/ 353158 w 514647"/>
                  <a:gd name="connsiteY69" fmla="*/ 513899 h 545648"/>
                  <a:gd name="connsiteX70" fmla="*/ 358872 w 514647"/>
                  <a:gd name="connsiteY70" fmla="*/ 438969 h 545648"/>
                  <a:gd name="connsiteX71" fmla="*/ 379828 w 514647"/>
                  <a:gd name="connsiteY71" fmla="*/ 426904 h 545648"/>
                  <a:gd name="connsiteX72" fmla="*/ 410308 w 514647"/>
                  <a:gd name="connsiteY72" fmla="*/ 367849 h 545648"/>
                  <a:gd name="connsiteX73" fmla="*/ 437613 w 514647"/>
                  <a:gd name="connsiteY73" fmla="*/ 390074 h 545648"/>
                  <a:gd name="connsiteX74" fmla="*/ 431263 w 514647"/>
                  <a:gd name="connsiteY74" fmla="*/ 330384 h 545648"/>
                  <a:gd name="connsiteX75" fmla="*/ 442693 w 514647"/>
                  <a:gd name="connsiteY75" fmla="*/ 339909 h 545648"/>
                  <a:gd name="connsiteX76" fmla="*/ 463013 w 514647"/>
                  <a:gd name="connsiteY76" fmla="*/ 336734 h 545648"/>
                  <a:gd name="connsiteX77" fmla="*/ 493493 w 514647"/>
                  <a:gd name="connsiteY77" fmla="*/ 324669 h 545648"/>
                  <a:gd name="connsiteX78" fmla="*/ 468728 w 514647"/>
                  <a:gd name="connsiteY78" fmla="*/ 249739 h 545648"/>
                  <a:gd name="connsiteX79" fmla="*/ 504288 w 514647"/>
                  <a:gd name="connsiteY79" fmla="*/ 252914 h 545648"/>
                  <a:gd name="connsiteX80" fmla="*/ 511908 w 514647"/>
                  <a:gd name="connsiteY80" fmla="*/ 233229 h 54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514647" h="545648">
                    <a:moveTo>
                      <a:pt x="511908" y="233229"/>
                    </a:moveTo>
                    <a:cubicBezTo>
                      <a:pt x="503653" y="224974"/>
                      <a:pt x="490953" y="223069"/>
                      <a:pt x="482697" y="211004"/>
                    </a:cubicBezTo>
                    <a:cubicBezTo>
                      <a:pt x="479522" y="205924"/>
                      <a:pt x="480793" y="198939"/>
                      <a:pt x="476347" y="195129"/>
                    </a:cubicBezTo>
                    <a:cubicBezTo>
                      <a:pt x="466188" y="186874"/>
                      <a:pt x="444597" y="196399"/>
                      <a:pt x="445233" y="172904"/>
                    </a:cubicBezTo>
                    <a:cubicBezTo>
                      <a:pt x="446503" y="143694"/>
                      <a:pt x="463647" y="138614"/>
                      <a:pt x="475078" y="113849"/>
                    </a:cubicBezTo>
                    <a:cubicBezTo>
                      <a:pt x="479522" y="103689"/>
                      <a:pt x="478253" y="87179"/>
                      <a:pt x="480158" y="76384"/>
                    </a:cubicBezTo>
                    <a:cubicBezTo>
                      <a:pt x="466188" y="73209"/>
                      <a:pt x="452218" y="78924"/>
                      <a:pt x="437613" y="82099"/>
                    </a:cubicBezTo>
                    <a:cubicBezTo>
                      <a:pt x="437613" y="82099"/>
                      <a:pt x="437613" y="82099"/>
                      <a:pt x="437613" y="82099"/>
                    </a:cubicBezTo>
                    <a:lnTo>
                      <a:pt x="437613" y="82099"/>
                    </a:lnTo>
                    <a:cubicBezTo>
                      <a:pt x="437613" y="82099"/>
                      <a:pt x="437613" y="82099"/>
                      <a:pt x="437613" y="82099"/>
                    </a:cubicBezTo>
                    <a:cubicBezTo>
                      <a:pt x="437613" y="82099"/>
                      <a:pt x="437613" y="82099"/>
                      <a:pt x="437613" y="82099"/>
                    </a:cubicBezTo>
                    <a:lnTo>
                      <a:pt x="437613" y="82099"/>
                    </a:lnTo>
                    <a:cubicBezTo>
                      <a:pt x="428722" y="84004"/>
                      <a:pt x="419833" y="85274"/>
                      <a:pt x="410943" y="81464"/>
                    </a:cubicBezTo>
                    <a:cubicBezTo>
                      <a:pt x="399513" y="77654"/>
                      <a:pt x="408403" y="47809"/>
                      <a:pt x="383003" y="41459"/>
                    </a:cubicBezTo>
                    <a:cubicBezTo>
                      <a:pt x="379828" y="40824"/>
                      <a:pt x="376653" y="40824"/>
                      <a:pt x="374113" y="42094"/>
                    </a:cubicBezTo>
                    <a:cubicBezTo>
                      <a:pt x="372843" y="42729"/>
                      <a:pt x="373478" y="46539"/>
                      <a:pt x="371572" y="46539"/>
                    </a:cubicBezTo>
                    <a:cubicBezTo>
                      <a:pt x="360143" y="47174"/>
                      <a:pt x="347443" y="23044"/>
                      <a:pt x="329663" y="30029"/>
                    </a:cubicBezTo>
                    <a:lnTo>
                      <a:pt x="329663" y="39554"/>
                    </a:lnTo>
                    <a:cubicBezTo>
                      <a:pt x="327758" y="40824"/>
                      <a:pt x="325218" y="40189"/>
                      <a:pt x="323313" y="39554"/>
                    </a:cubicBezTo>
                    <a:cubicBezTo>
                      <a:pt x="318233" y="37649"/>
                      <a:pt x="306803" y="25584"/>
                      <a:pt x="301722" y="26219"/>
                    </a:cubicBezTo>
                    <a:cubicBezTo>
                      <a:pt x="294738" y="27489"/>
                      <a:pt x="292197" y="44634"/>
                      <a:pt x="281403" y="44634"/>
                    </a:cubicBezTo>
                    <a:cubicBezTo>
                      <a:pt x="269972" y="44634"/>
                      <a:pt x="221713" y="21139"/>
                      <a:pt x="209013" y="17329"/>
                    </a:cubicBezTo>
                    <a:cubicBezTo>
                      <a:pt x="204568" y="16059"/>
                      <a:pt x="198218" y="23679"/>
                      <a:pt x="189328" y="19869"/>
                    </a:cubicBezTo>
                    <a:cubicBezTo>
                      <a:pt x="182343" y="16694"/>
                      <a:pt x="166468" y="11614"/>
                      <a:pt x="161388" y="6534"/>
                    </a:cubicBezTo>
                    <a:cubicBezTo>
                      <a:pt x="160118" y="4629"/>
                      <a:pt x="161388" y="819"/>
                      <a:pt x="159483" y="184"/>
                    </a:cubicBezTo>
                    <a:cubicBezTo>
                      <a:pt x="156308" y="-451"/>
                      <a:pt x="149322" y="14789"/>
                      <a:pt x="145513" y="15424"/>
                    </a:cubicBezTo>
                    <a:cubicBezTo>
                      <a:pt x="130908" y="18599"/>
                      <a:pt x="119478" y="-4261"/>
                      <a:pt x="103603" y="10344"/>
                    </a:cubicBezTo>
                    <a:cubicBezTo>
                      <a:pt x="93443" y="19869"/>
                      <a:pt x="90903" y="47174"/>
                      <a:pt x="75663" y="46539"/>
                    </a:cubicBezTo>
                    <a:cubicBezTo>
                      <a:pt x="64233" y="37014"/>
                      <a:pt x="39468" y="2089"/>
                      <a:pt x="29308" y="184"/>
                    </a:cubicBezTo>
                    <a:cubicBezTo>
                      <a:pt x="3908" y="-4261"/>
                      <a:pt x="-4982" y="73209"/>
                      <a:pt x="2638" y="83369"/>
                    </a:cubicBezTo>
                    <a:cubicBezTo>
                      <a:pt x="8353" y="90989"/>
                      <a:pt x="21053" y="92894"/>
                      <a:pt x="26133" y="100514"/>
                    </a:cubicBezTo>
                    <a:cubicBezTo>
                      <a:pt x="38197" y="116389"/>
                      <a:pt x="40103" y="141154"/>
                      <a:pt x="50263" y="158299"/>
                    </a:cubicBezTo>
                    <a:cubicBezTo>
                      <a:pt x="53438" y="163379"/>
                      <a:pt x="60422" y="165919"/>
                      <a:pt x="61058" y="171634"/>
                    </a:cubicBezTo>
                    <a:cubicBezTo>
                      <a:pt x="61058" y="176079"/>
                      <a:pt x="42643" y="189414"/>
                      <a:pt x="48358" y="196399"/>
                    </a:cubicBezTo>
                    <a:lnTo>
                      <a:pt x="61693" y="197034"/>
                    </a:lnTo>
                    <a:cubicBezTo>
                      <a:pt x="70583" y="202749"/>
                      <a:pt x="75663" y="218624"/>
                      <a:pt x="82647" y="226244"/>
                    </a:cubicBezTo>
                    <a:cubicBezTo>
                      <a:pt x="89633" y="233864"/>
                      <a:pt x="99793" y="238309"/>
                      <a:pt x="106778" y="245929"/>
                    </a:cubicBezTo>
                    <a:cubicBezTo>
                      <a:pt x="121383" y="262439"/>
                      <a:pt x="131543" y="283394"/>
                      <a:pt x="146147" y="300539"/>
                    </a:cubicBezTo>
                    <a:cubicBezTo>
                      <a:pt x="153768" y="310064"/>
                      <a:pt x="162022" y="322764"/>
                      <a:pt x="171547" y="330384"/>
                    </a:cubicBezTo>
                    <a:cubicBezTo>
                      <a:pt x="175993" y="334194"/>
                      <a:pt x="188693" y="335464"/>
                      <a:pt x="191868" y="340544"/>
                    </a:cubicBezTo>
                    <a:cubicBezTo>
                      <a:pt x="196947" y="348164"/>
                      <a:pt x="191233" y="363404"/>
                      <a:pt x="195678" y="372294"/>
                    </a:cubicBezTo>
                    <a:cubicBezTo>
                      <a:pt x="203933" y="388169"/>
                      <a:pt x="254733" y="411664"/>
                      <a:pt x="249018" y="433254"/>
                    </a:cubicBezTo>
                    <a:cubicBezTo>
                      <a:pt x="248383" y="436429"/>
                      <a:pt x="235683" y="437699"/>
                      <a:pt x="231872" y="440874"/>
                    </a:cubicBezTo>
                    <a:cubicBezTo>
                      <a:pt x="235047" y="441509"/>
                      <a:pt x="242033" y="444049"/>
                      <a:pt x="239493" y="445954"/>
                    </a:cubicBezTo>
                    <a:cubicBezTo>
                      <a:pt x="237588" y="447224"/>
                      <a:pt x="231872" y="443414"/>
                      <a:pt x="230603" y="442144"/>
                    </a:cubicBezTo>
                    <a:cubicBezTo>
                      <a:pt x="230603" y="442144"/>
                      <a:pt x="230603" y="442144"/>
                      <a:pt x="230603" y="442144"/>
                    </a:cubicBezTo>
                    <a:cubicBezTo>
                      <a:pt x="231872" y="443414"/>
                      <a:pt x="234413" y="445319"/>
                      <a:pt x="237588" y="447859"/>
                    </a:cubicBezTo>
                    <a:cubicBezTo>
                      <a:pt x="242668" y="451669"/>
                      <a:pt x="249018" y="455479"/>
                      <a:pt x="250922" y="455479"/>
                    </a:cubicBezTo>
                    <a:cubicBezTo>
                      <a:pt x="252193" y="455479"/>
                      <a:pt x="253463" y="451034"/>
                      <a:pt x="253463" y="452304"/>
                    </a:cubicBezTo>
                    <a:cubicBezTo>
                      <a:pt x="253463" y="455479"/>
                      <a:pt x="258543" y="463099"/>
                      <a:pt x="255368" y="461829"/>
                    </a:cubicBezTo>
                    <a:cubicBezTo>
                      <a:pt x="231872" y="452939"/>
                      <a:pt x="215363" y="435794"/>
                      <a:pt x="191868" y="426904"/>
                    </a:cubicBezTo>
                    <a:cubicBezTo>
                      <a:pt x="185518" y="424364"/>
                      <a:pt x="179168" y="424999"/>
                      <a:pt x="172183" y="424364"/>
                    </a:cubicBezTo>
                    <a:cubicBezTo>
                      <a:pt x="166468" y="424364"/>
                      <a:pt x="153768" y="411664"/>
                      <a:pt x="155672" y="417379"/>
                    </a:cubicBezTo>
                    <a:cubicBezTo>
                      <a:pt x="158847" y="427539"/>
                      <a:pt x="162658" y="420554"/>
                      <a:pt x="157578" y="426904"/>
                    </a:cubicBezTo>
                    <a:cubicBezTo>
                      <a:pt x="157578" y="426904"/>
                      <a:pt x="176628" y="430714"/>
                      <a:pt x="177897" y="430714"/>
                    </a:cubicBezTo>
                    <a:cubicBezTo>
                      <a:pt x="186788" y="431349"/>
                      <a:pt x="204568" y="440239"/>
                      <a:pt x="212188" y="444684"/>
                    </a:cubicBezTo>
                    <a:cubicBezTo>
                      <a:pt x="214728" y="445954"/>
                      <a:pt x="215363" y="448494"/>
                      <a:pt x="216633" y="451034"/>
                    </a:cubicBezTo>
                    <a:cubicBezTo>
                      <a:pt x="217268" y="451669"/>
                      <a:pt x="215997" y="453574"/>
                      <a:pt x="216633" y="454209"/>
                    </a:cubicBezTo>
                    <a:cubicBezTo>
                      <a:pt x="231872" y="466274"/>
                      <a:pt x="250922" y="464369"/>
                      <a:pt x="264893" y="465004"/>
                    </a:cubicBezTo>
                    <a:cubicBezTo>
                      <a:pt x="269338" y="465004"/>
                      <a:pt x="298547" y="487864"/>
                      <a:pt x="299183" y="487864"/>
                    </a:cubicBezTo>
                    <a:cubicBezTo>
                      <a:pt x="301088" y="489134"/>
                      <a:pt x="301088" y="491674"/>
                      <a:pt x="301088" y="494214"/>
                    </a:cubicBezTo>
                    <a:cubicBezTo>
                      <a:pt x="301088" y="494849"/>
                      <a:pt x="298547" y="493579"/>
                      <a:pt x="298547" y="494214"/>
                    </a:cubicBezTo>
                    <a:cubicBezTo>
                      <a:pt x="298547" y="495484"/>
                      <a:pt x="299818" y="496754"/>
                      <a:pt x="300453" y="497389"/>
                    </a:cubicBezTo>
                    <a:cubicBezTo>
                      <a:pt x="304897" y="500564"/>
                      <a:pt x="321408" y="501199"/>
                      <a:pt x="323313" y="507549"/>
                    </a:cubicBezTo>
                    <a:cubicBezTo>
                      <a:pt x="327122" y="518979"/>
                      <a:pt x="342363" y="530409"/>
                      <a:pt x="355063" y="536124"/>
                    </a:cubicBezTo>
                    <a:cubicBezTo>
                      <a:pt x="355063" y="536124"/>
                      <a:pt x="362047" y="545649"/>
                      <a:pt x="362047" y="545649"/>
                    </a:cubicBezTo>
                    <a:cubicBezTo>
                      <a:pt x="363953" y="545649"/>
                      <a:pt x="362047" y="542474"/>
                      <a:pt x="362047" y="541204"/>
                    </a:cubicBezTo>
                    <a:cubicBezTo>
                      <a:pt x="362047" y="539934"/>
                      <a:pt x="361413" y="538664"/>
                      <a:pt x="361413" y="537394"/>
                    </a:cubicBezTo>
                    <a:lnTo>
                      <a:pt x="359508" y="536124"/>
                    </a:lnTo>
                    <a:cubicBezTo>
                      <a:pt x="358238" y="531044"/>
                      <a:pt x="356333" y="520884"/>
                      <a:pt x="353158" y="513899"/>
                    </a:cubicBezTo>
                    <a:cubicBezTo>
                      <a:pt x="391258" y="484689"/>
                      <a:pt x="342997" y="477704"/>
                      <a:pt x="358872" y="438969"/>
                    </a:cubicBezTo>
                    <a:cubicBezTo>
                      <a:pt x="363953" y="426904"/>
                      <a:pt x="372843" y="433254"/>
                      <a:pt x="379828" y="426904"/>
                    </a:cubicBezTo>
                    <a:cubicBezTo>
                      <a:pt x="383003" y="424364"/>
                      <a:pt x="384908" y="390074"/>
                      <a:pt x="410308" y="367849"/>
                    </a:cubicBezTo>
                    <a:cubicBezTo>
                      <a:pt x="424913" y="367849"/>
                      <a:pt x="426183" y="379279"/>
                      <a:pt x="437613" y="390074"/>
                    </a:cubicBezTo>
                    <a:cubicBezTo>
                      <a:pt x="450947" y="366579"/>
                      <a:pt x="408403" y="332924"/>
                      <a:pt x="431263" y="330384"/>
                    </a:cubicBezTo>
                    <a:cubicBezTo>
                      <a:pt x="436343" y="329749"/>
                      <a:pt x="437613" y="338639"/>
                      <a:pt x="442693" y="339909"/>
                    </a:cubicBezTo>
                    <a:cubicBezTo>
                      <a:pt x="447138" y="341179"/>
                      <a:pt x="458568" y="337369"/>
                      <a:pt x="463013" y="336734"/>
                    </a:cubicBezTo>
                    <a:cubicBezTo>
                      <a:pt x="496668" y="302444"/>
                      <a:pt x="470633" y="328479"/>
                      <a:pt x="493493" y="324669"/>
                    </a:cubicBezTo>
                    <a:cubicBezTo>
                      <a:pt x="522703" y="319589"/>
                      <a:pt x="469363" y="251644"/>
                      <a:pt x="468728" y="249739"/>
                    </a:cubicBezTo>
                    <a:cubicBezTo>
                      <a:pt x="468093" y="245294"/>
                      <a:pt x="498572" y="254819"/>
                      <a:pt x="504288" y="252914"/>
                    </a:cubicBezTo>
                    <a:cubicBezTo>
                      <a:pt x="509368" y="250374"/>
                      <a:pt x="519528" y="240214"/>
                      <a:pt x="511908" y="23322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grpSp>
          <p:nvGrpSpPr>
            <p:cNvPr id="410" name="Graphic 233">
              <a:extLst>
                <a:ext uri="{FF2B5EF4-FFF2-40B4-BE49-F238E27FC236}">
                  <a16:creationId xmlns:a16="http://schemas.microsoft.com/office/drawing/2014/main" id="{4F6192D3-0946-0190-6196-A3659D7B777D}"/>
                </a:ext>
              </a:extLst>
            </p:cNvPr>
            <p:cNvGrpSpPr/>
            <p:nvPr/>
          </p:nvGrpSpPr>
          <p:grpSpPr>
            <a:xfrm>
              <a:off x="8237457" y="3007995"/>
              <a:ext cx="1087424" cy="1433040"/>
              <a:chOff x="8237457" y="3007995"/>
              <a:chExt cx="1087424" cy="1433040"/>
            </a:xfrm>
            <a:grpFill/>
          </p:grpSpPr>
          <p:sp>
            <p:nvSpPr>
              <p:cNvPr id="411" name="Freeform 410">
                <a:extLst>
                  <a:ext uri="{FF2B5EF4-FFF2-40B4-BE49-F238E27FC236}">
                    <a16:creationId xmlns:a16="http://schemas.microsoft.com/office/drawing/2014/main" id="{A3F5E5FE-3522-496B-0743-C1FA06AE6B2D}"/>
                  </a:ext>
                </a:extLst>
              </p:cNvPr>
              <p:cNvSpPr/>
              <p:nvPr/>
            </p:nvSpPr>
            <p:spPr>
              <a:xfrm>
                <a:off x="9223784" y="3211399"/>
                <a:ext cx="43768" cy="56310"/>
              </a:xfrm>
              <a:custGeom>
                <a:avLst/>
                <a:gdLst>
                  <a:gd name="connsiteX0" fmla="*/ 6303 w 43768"/>
                  <a:gd name="connsiteY0" fmla="*/ 20116 h 56310"/>
                  <a:gd name="connsiteX1" fmla="*/ 20908 w 43768"/>
                  <a:gd name="connsiteY1" fmla="*/ 30911 h 56310"/>
                  <a:gd name="connsiteX2" fmla="*/ 14558 w 43768"/>
                  <a:gd name="connsiteY2" fmla="*/ 30276 h 56310"/>
                  <a:gd name="connsiteX3" fmla="*/ 6939 w 43768"/>
                  <a:gd name="connsiteY3" fmla="*/ 29641 h 56310"/>
                  <a:gd name="connsiteX4" fmla="*/ 9478 w 43768"/>
                  <a:gd name="connsiteY4" fmla="*/ 42341 h 56310"/>
                  <a:gd name="connsiteX5" fmla="*/ 32973 w 43768"/>
                  <a:gd name="connsiteY5" fmla="*/ 53136 h 56310"/>
                  <a:gd name="connsiteX6" fmla="*/ 40593 w 43768"/>
                  <a:gd name="connsiteY6" fmla="*/ 56311 h 56310"/>
                  <a:gd name="connsiteX7" fmla="*/ 43133 w 43768"/>
                  <a:gd name="connsiteY7" fmla="*/ 41706 h 56310"/>
                  <a:gd name="connsiteX8" fmla="*/ 43768 w 43768"/>
                  <a:gd name="connsiteY8" fmla="*/ 40436 h 56310"/>
                  <a:gd name="connsiteX9" fmla="*/ 589 w 43768"/>
                  <a:gd name="connsiteY9" fmla="*/ 431 h 56310"/>
                  <a:gd name="connsiteX10" fmla="*/ 6303 w 43768"/>
                  <a:gd name="connsiteY10" fmla="*/ 20116 h 5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3768" h="56310">
                    <a:moveTo>
                      <a:pt x="6303" y="20116"/>
                    </a:moveTo>
                    <a:cubicBezTo>
                      <a:pt x="2493" y="33451"/>
                      <a:pt x="15828" y="-839"/>
                      <a:pt x="20908" y="30911"/>
                    </a:cubicBezTo>
                    <a:cubicBezTo>
                      <a:pt x="24718" y="53771"/>
                      <a:pt x="22814" y="41706"/>
                      <a:pt x="14558" y="30276"/>
                    </a:cubicBezTo>
                    <a:cubicBezTo>
                      <a:pt x="13289" y="28371"/>
                      <a:pt x="8843" y="27736"/>
                      <a:pt x="6939" y="29641"/>
                    </a:cubicBezTo>
                    <a:lnTo>
                      <a:pt x="9478" y="42341"/>
                    </a:lnTo>
                    <a:cubicBezTo>
                      <a:pt x="8208" y="47421"/>
                      <a:pt x="25989" y="53136"/>
                      <a:pt x="32973" y="53136"/>
                    </a:cubicBezTo>
                    <a:cubicBezTo>
                      <a:pt x="34878" y="53136"/>
                      <a:pt x="37418" y="54406"/>
                      <a:pt x="40593" y="56311"/>
                    </a:cubicBezTo>
                    <a:cubicBezTo>
                      <a:pt x="39958" y="48691"/>
                      <a:pt x="41228" y="42976"/>
                      <a:pt x="43133" y="41706"/>
                    </a:cubicBezTo>
                    <a:lnTo>
                      <a:pt x="43768" y="40436"/>
                    </a:lnTo>
                    <a:cubicBezTo>
                      <a:pt x="26623" y="27101"/>
                      <a:pt x="12653" y="-4014"/>
                      <a:pt x="589" y="431"/>
                    </a:cubicBezTo>
                    <a:cubicBezTo>
                      <a:pt x="-2586" y="1066"/>
                      <a:pt x="8208" y="11226"/>
                      <a:pt x="6303" y="2011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12" name="Freeform 411">
                <a:extLst>
                  <a:ext uri="{FF2B5EF4-FFF2-40B4-BE49-F238E27FC236}">
                    <a16:creationId xmlns:a16="http://schemas.microsoft.com/office/drawing/2014/main" id="{5BB16FEF-CD2A-0A6A-D985-715F0BD65144}"/>
                  </a:ext>
                </a:extLst>
              </p:cNvPr>
              <p:cNvSpPr/>
              <p:nvPr/>
            </p:nvSpPr>
            <p:spPr>
              <a:xfrm>
                <a:off x="8237457" y="3007995"/>
                <a:ext cx="1087424" cy="1433040"/>
              </a:xfrm>
              <a:custGeom>
                <a:avLst/>
                <a:gdLst>
                  <a:gd name="connsiteX0" fmla="*/ 1077720 w 1087424"/>
                  <a:gd name="connsiteY0" fmla="*/ 705485 h 1433040"/>
                  <a:gd name="connsiteX1" fmla="*/ 1054860 w 1087424"/>
                  <a:gd name="connsiteY1" fmla="*/ 691515 h 1433040"/>
                  <a:gd name="connsiteX2" fmla="*/ 1059941 w 1087424"/>
                  <a:gd name="connsiteY2" fmla="*/ 669925 h 1433040"/>
                  <a:gd name="connsiteX3" fmla="*/ 1044066 w 1087424"/>
                  <a:gd name="connsiteY3" fmla="*/ 640715 h 1433040"/>
                  <a:gd name="connsiteX4" fmla="*/ 1066291 w 1087424"/>
                  <a:gd name="connsiteY4" fmla="*/ 595630 h 1433040"/>
                  <a:gd name="connsiteX5" fmla="*/ 1058670 w 1087424"/>
                  <a:gd name="connsiteY5" fmla="*/ 588645 h 1433040"/>
                  <a:gd name="connsiteX6" fmla="*/ 1062480 w 1087424"/>
                  <a:gd name="connsiteY6" fmla="*/ 563880 h 1433040"/>
                  <a:gd name="connsiteX7" fmla="*/ 1043430 w 1087424"/>
                  <a:gd name="connsiteY7" fmla="*/ 531495 h 1433040"/>
                  <a:gd name="connsiteX8" fmla="*/ 1056766 w 1087424"/>
                  <a:gd name="connsiteY8" fmla="*/ 501015 h 1433040"/>
                  <a:gd name="connsiteX9" fmla="*/ 1002791 w 1087424"/>
                  <a:gd name="connsiteY9" fmla="*/ 447675 h 1433040"/>
                  <a:gd name="connsiteX10" fmla="*/ 1030095 w 1087424"/>
                  <a:gd name="connsiteY10" fmla="*/ 408940 h 1433040"/>
                  <a:gd name="connsiteX11" fmla="*/ 1044066 w 1087424"/>
                  <a:gd name="connsiteY11" fmla="*/ 369570 h 1433040"/>
                  <a:gd name="connsiteX12" fmla="*/ 1028825 w 1087424"/>
                  <a:gd name="connsiteY12" fmla="*/ 286385 h 1433040"/>
                  <a:gd name="connsiteX13" fmla="*/ 1023110 w 1087424"/>
                  <a:gd name="connsiteY13" fmla="*/ 287655 h 1433040"/>
                  <a:gd name="connsiteX14" fmla="*/ 1027555 w 1087424"/>
                  <a:gd name="connsiteY14" fmla="*/ 277495 h 1433040"/>
                  <a:gd name="connsiteX15" fmla="*/ 1027555 w 1087424"/>
                  <a:gd name="connsiteY15" fmla="*/ 276225 h 1433040"/>
                  <a:gd name="connsiteX16" fmla="*/ 1026285 w 1087424"/>
                  <a:gd name="connsiteY16" fmla="*/ 275590 h 1433040"/>
                  <a:gd name="connsiteX17" fmla="*/ 1019935 w 1087424"/>
                  <a:gd name="connsiteY17" fmla="*/ 281305 h 1433040"/>
                  <a:gd name="connsiteX18" fmla="*/ 985010 w 1087424"/>
                  <a:gd name="connsiteY18" fmla="*/ 247015 h 1433040"/>
                  <a:gd name="connsiteX19" fmla="*/ 979930 w 1087424"/>
                  <a:gd name="connsiteY19" fmla="*/ 227965 h 1433040"/>
                  <a:gd name="connsiteX20" fmla="*/ 971675 w 1087424"/>
                  <a:gd name="connsiteY20" fmla="*/ 200025 h 1433040"/>
                  <a:gd name="connsiteX21" fmla="*/ 964055 w 1087424"/>
                  <a:gd name="connsiteY21" fmla="*/ 202565 h 1433040"/>
                  <a:gd name="connsiteX22" fmla="*/ 946910 w 1087424"/>
                  <a:gd name="connsiteY22" fmla="*/ 204470 h 1433040"/>
                  <a:gd name="connsiteX23" fmla="*/ 948180 w 1087424"/>
                  <a:gd name="connsiteY23" fmla="*/ 210820 h 1433040"/>
                  <a:gd name="connsiteX24" fmla="*/ 938020 w 1087424"/>
                  <a:gd name="connsiteY24" fmla="*/ 194310 h 1433040"/>
                  <a:gd name="connsiteX25" fmla="*/ 907541 w 1087424"/>
                  <a:gd name="connsiteY25" fmla="*/ 154305 h 1433040"/>
                  <a:gd name="connsiteX26" fmla="*/ 901191 w 1087424"/>
                  <a:gd name="connsiteY26" fmla="*/ 141605 h 1433040"/>
                  <a:gd name="connsiteX27" fmla="*/ 875791 w 1087424"/>
                  <a:gd name="connsiteY27" fmla="*/ 154940 h 1433040"/>
                  <a:gd name="connsiteX28" fmla="*/ 872616 w 1087424"/>
                  <a:gd name="connsiteY28" fmla="*/ 148590 h 1433040"/>
                  <a:gd name="connsiteX29" fmla="*/ 826260 w 1087424"/>
                  <a:gd name="connsiteY29" fmla="*/ 168910 h 1433040"/>
                  <a:gd name="connsiteX30" fmla="*/ 840230 w 1087424"/>
                  <a:gd name="connsiteY30" fmla="*/ 142875 h 1433040"/>
                  <a:gd name="connsiteX31" fmla="*/ 887220 w 1087424"/>
                  <a:gd name="connsiteY31" fmla="*/ 137160 h 1433040"/>
                  <a:gd name="connsiteX32" fmla="*/ 877695 w 1087424"/>
                  <a:gd name="connsiteY32" fmla="*/ 136525 h 1433040"/>
                  <a:gd name="connsiteX33" fmla="*/ 853566 w 1087424"/>
                  <a:gd name="connsiteY33" fmla="*/ 134620 h 1433040"/>
                  <a:gd name="connsiteX34" fmla="*/ 846580 w 1087424"/>
                  <a:gd name="connsiteY34" fmla="*/ 127635 h 1433040"/>
                  <a:gd name="connsiteX35" fmla="*/ 823085 w 1087424"/>
                  <a:gd name="connsiteY35" fmla="*/ 159385 h 1433040"/>
                  <a:gd name="connsiteX36" fmla="*/ 793241 w 1087424"/>
                  <a:gd name="connsiteY36" fmla="*/ 178435 h 1433040"/>
                  <a:gd name="connsiteX37" fmla="*/ 793875 w 1087424"/>
                  <a:gd name="connsiteY37" fmla="*/ 194310 h 1433040"/>
                  <a:gd name="connsiteX38" fmla="*/ 791970 w 1087424"/>
                  <a:gd name="connsiteY38" fmla="*/ 178435 h 1433040"/>
                  <a:gd name="connsiteX39" fmla="*/ 746885 w 1087424"/>
                  <a:gd name="connsiteY39" fmla="*/ 180340 h 1433040"/>
                  <a:gd name="connsiteX40" fmla="*/ 715770 w 1087424"/>
                  <a:gd name="connsiteY40" fmla="*/ 223520 h 1433040"/>
                  <a:gd name="connsiteX41" fmla="*/ 703705 w 1087424"/>
                  <a:gd name="connsiteY41" fmla="*/ 212725 h 1433040"/>
                  <a:gd name="connsiteX42" fmla="*/ 699895 w 1087424"/>
                  <a:gd name="connsiteY42" fmla="*/ 215265 h 1433040"/>
                  <a:gd name="connsiteX43" fmla="*/ 694180 w 1087424"/>
                  <a:gd name="connsiteY43" fmla="*/ 214630 h 1433040"/>
                  <a:gd name="connsiteX44" fmla="*/ 688466 w 1087424"/>
                  <a:gd name="connsiteY44" fmla="*/ 198120 h 1433040"/>
                  <a:gd name="connsiteX45" fmla="*/ 655445 w 1087424"/>
                  <a:gd name="connsiteY45" fmla="*/ 207010 h 1433040"/>
                  <a:gd name="connsiteX46" fmla="*/ 682750 w 1087424"/>
                  <a:gd name="connsiteY46" fmla="*/ 163195 h 1433040"/>
                  <a:gd name="connsiteX47" fmla="*/ 690370 w 1087424"/>
                  <a:gd name="connsiteY47" fmla="*/ 129540 h 1433040"/>
                  <a:gd name="connsiteX48" fmla="*/ 647825 w 1087424"/>
                  <a:gd name="connsiteY48" fmla="*/ 140335 h 1433040"/>
                  <a:gd name="connsiteX49" fmla="*/ 602741 w 1087424"/>
                  <a:gd name="connsiteY49" fmla="*/ 109855 h 1433040"/>
                  <a:gd name="connsiteX50" fmla="*/ 579880 w 1087424"/>
                  <a:gd name="connsiteY50" fmla="*/ 128905 h 1433040"/>
                  <a:gd name="connsiteX51" fmla="*/ 588770 w 1087424"/>
                  <a:gd name="connsiteY51" fmla="*/ 102235 h 1433040"/>
                  <a:gd name="connsiteX52" fmla="*/ 551941 w 1087424"/>
                  <a:gd name="connsiteY52" fmla="*/ 100965 h 1433040"/>
                  <a:gd name="connsiteX53" fmla="*/ 572895 w 1087424"/>
                  <a:gd name="connsiteY53" fmla="*/ 85090 h 1433040"/>
                  <a:gd name="connsiteX54" fmla="*/ 567180 w 1087424"/>
                  <a:gd name="connsiteY54" fmla="*/ 40640 h 1433040"/>
                  <a:gd name="connsiteX55" fmla="*/ 564005 w 1087424"/>
                  <a:gd name="connsiteY55" fmla="*/ 36830 h 1433040"/>
                  <a:gd name="connsiteX56" fmla="*/ 558925 w 1087424"/>
                  <a:gd name="connsiteY56" fmla="*/ 45720 h 1433040"/>
                  <a:gd name="connsiteX57" fmla="*/ 543685 w 1087424"/>
                  <a:gd name="connsiteY57" fmla="*/ 34290 h 1433040"/>
                  <a:gd name="connsiteX58" fmla="*/ 529716 w 1087424"/>
                  <a:gd name="connsiteY58" fmla="*/ 29210 h 1433040"/>
                  <a:gd name="connsiteX59" fmla="*/ 514475 w 1087424"/>
                  <a:gd name="connsiteY59" fmla="*/ 30480 h 1433040"/>
                  <a:gd name="connsiteX60" fmla="*/ 516380 w 1087424"/>
                  <a:gd name="connsiteY60" fmla="*/ 27305 h 1433040"/>
                  <a:gd name="connsiteX61" fmla="*/ 515110 w 1087424"/>
                  <a:gd name="connsiteY61" fmla="*/ 27305 h 1433040"/>
                  <a:gd name="connsiteX62" fmla="*/ 459230 w 1087424"/>
                  <a:gd name="connsiteY62" fmla="*/ 4445 h 1433040"/>
                  <a:gd name="connsiteX63" fmla="*/ 429385 w 1087424"/>
                  <a:gd name="connsiteY63" fmla="*/ 0 h 1433040"/>
                  <a:gd name="connsiteX64" fmla="*/ 426845 w 1087424"/>
                  <a:gd name="connsiteY64" fmla="*/ 12065 h 1433040"/>
                  <a:gd name="connsiteX65" fmla="*/ 442720 w 1087424"/>
                  <a:gd name="connsiteY65" fmla="*/ 42545 h 1433040"/>
                  <a:gd name="connsiteX66" fmla="*/ 444625 w 1087424"/>
                  <a:gd name="connsiteY66" fmla="*/ 55245 h 1433040"/>
                  <a:gd name="connsiteX67" fmla="*/ 440816 w 1087424"/>
                  <a:gd name="connsiteY67" fmla="*/ 57785 h 1433040"/>
                  <a:gd name="connsiteX68" fmla="*/ 460500 w 1087424"/>
                  <a:gd name="connsiteY68" fmla="*/ 79375 h 1433040"/>
                  <a:gd name="connsiteX69" fmla="*/ 416050 w 1087424"/>
                  <a:gd name="connsiteY69" fmla="*/ 92075 h 1433040"/>
                  <a:gd name="connsiteX70" fmla="*/ 421766 w 1087424"/>
                  <a:gd name="connsiteY70" fmla="*/ 102235 h 1433040"/>
                  <a:gd name="connsiteX71" fmla="*/ 410335 w 1087424"/>
                  <a:gd name="connsiteY71" fmla="*/ 103505 h 1433040"/>
                  <a:gd name="connsiteX72" fmla="*/ 450341 w 1087424"/>
                  <a:gd name="connsiteY72" fmla="*/ 112395 h 1433040"/>
                  <a:gd name="connsiteX73" fmla="*/ 443355 w 1087424"/>
                  <a:gd name="connsiteY73" fmla="*/ 120650 h 1433040"/>
                  <a:gd name="connsiteX74" fmla="*/ 430020 w 1087424"/>
                  <a:gd name="connsiteY74" fmla="*/ 134620 h 1433040"/>
                  <a:gd name="connsiteX75" fmla="*/ 449705 w 1087424"/>
                  <a:gd name="connsiteY75" fmla="*/ 156210 h 1433040"/>
                  <a:gd name="connsiteX76" fmla="*/ 433195 w 1087424"/>
                  <a:gd name="connsiteY76" fmla="*/ 179070 h 1433040"/>
                  <a:gd name="connsiteX77" fmla="*/ 471295 w 1087424"/>
                  <a:gd name="connsiteY77" fmla="*/ 199390 h 1433040"/>
                  <a:gd name="connsiteX78" fmla="*/ 473200 w 1087424"/>
                  <a:gd name="connsiteY78" fmla="*/ 200025 h 1433040"/>
                  <a:gd name="connsiteX79" fmla="*/ 474470 w 1087424"/>
                  <a:gd name="connsiteY79" fmla="*/ 201295 h 1433040"/>
                  <a:gd name="connsiteX80" fmla="*/ 478280 w 1087424"/>
                  <a:gd name="connsiteY80" fmla="*/ 203835 h 1433040"/>
                  <a:gd name="connsiteX81" fmla="*/ 498600 w 1087424"/>
                  <a:gd name="connsiteY81" fmla="*/ 250190 h 1433040"/>
                  <a:gd name="connsiteX82" fmla="*/ 526541 w 1087424"/>
                  <a:gd name="connsiteY82" fmla="*/ 269240 h 1433040"/>
                  <a:gd name="connsiteX83" fmla="*/ 497966 w 1087424"/>
                  <a:gd name="connsiteY83" fmla="*/ 255905 h 1433040"/>
                  <a:gd name="connsiteX84" fmla="*/ 474470 w 1087424"/>
                  <a:gd name="connsiteY84" fmla="*/ 200660 h 1433040"/>
                  <a:gd name="connsiteX85" fmla="*/ 471295 w 1087424"/>
                  <a:gd name="connsiteY85" fmla="*/ 198755 h 1433040"/>
                  <a:gd name="connsiteX86" fmla="*/ 465580 w 1087424"/>
                  <a:gd name="connsiteY86" fmla="*/ 199390 h 1433040"/>
                  <a:gd name="connsiteX87" fmla="*/ 457960 w 1087424"/>
                  <a:gd name="connsiteY87" fmla="*/ 199390 h 1433040"/>
                  <a:gd name="connsiteX88" fmla="*/ 424305 w 1087424"/>
                  <a:gd name="connsiteY88" fmla="*/ 198755 h 1433040"/>
                  <a:gd name="connsiteX89" fmla="*/ 397635 w 1087424"/>
                  <a:gd name="connsiteY89" fmla="*/ 185420 h 1433040"/>
                  <a:gd name="connsiteX90" fmla="*/ 379855 w 1087424"/>
                  <a:gd name="connsiteY90" fmla="*/ 217170 h 1433040"/>
                  <a:gd name="connsiteX91" fmla="*/ 384935 w 1087424"/>
                  <a:gd name="connsiteY91" fmla="*/ 248920 h 1433040"/>
                  <a:gd name="connsiteX92" fmla="*/ 375410 w 1087424"/>
                  <a:gd name="connsiteY92" fmla="*/ 260350 h 1433040"/>
                  <a:gd name="connsiteX93" fmla="*/ 373505 w 1087424"/>
                  <a:gd name="connsiteY93" fmla="*/ 274955 h 1433040"/>
                  <a:gd name="connsiteX94" fmla="*/ 383030 w 1087424"/>
                  <a:gd name="connsiteY94" fmla="*/ 248920 h 1433040"/>
                  <a:gd name="connsiteX95" fmla="*/ 377316 w 1087424"/>
                  <a:gd name="connsiteY95" fmla="*/ 245745 h 1433040"/>
                  <a:gd name="connsiteX96" fmla="*/ 363345 w 1087424"/>
                  <a:gd name="connsiteY96" fmla="*/ 229870 h 1433040"/>
                  <a:gd name="connsiteX97" fmla="*/ 347470 w 1087424"/>
                  <a:gd name="connsiteY97" fmla="*/ 246380 h 1433040"/>
                  <a:gd name="connsiteX98" fmla="*/ 356995 w 1087424"/>
                  <a:gd name="connsiteY98" fmla="*/ 247650 h 1433040"/>
                  <a:gd name="connsiteX99" fmla="*/ 348741 w 1087424"/>
                  <a:gd name="connsiteY99" fmla="*/ 265430 h 1433040"/>
                  <a:gd name="connsiteX100" fmla="*/ 340485 w 1087424"/>
                  <a:gd name="connsiteY100" fmla="*/ 267335 h 1433040"/>
                  <a:gd name="connsiteX101" fmla="*/ 338580 w 1087424"/>
                  <a:gd name="connsiteY101" fmla="*/ 262255 h 1433040"/>
                  <a:gd name="connsiteX102" fmla="*/ 328420 w 1087424"/>
                  <a:gd name="connsiteY102" fmla="*/ 246380 h 1433040"/>
                  <a:gd name="connsiteX103" fmla="*/ 340485 w 1087424"/>
                  <a:gd name="connsiteY103" fmla="*/ 241935 h 1433040"/>
                  <a:gd name="connsiteX104" fmla="*/ 330325 w 1087424"/>
                  <a:gd name="connsiteY104" fmla="*/ 221615 h 1433040"/>
                  <a:gd name="connsiteX105" fmla="*/ 330325 w 1087424"/>
                  <a:gd name="connsiteY105" fmla="*/ 208915 h 1433040"/>
                  <a:gd name="connsiteX106" fmla="*/ 220470 w 1087424"/>
                  <a:gd name="connsiteY106" fmla="*/ 216535 h 1433040"/>
                  <a:gd name="connsiteX107" fmla="*/ 226820 w 1087424"/>
                  <a:gd name="connsiteY107" fmla="*/ 224155 h 1433040"/>
                  <a:gd name="connsiteX108" fmla="*/ 209675 w 1087424"/>
                  <a:gd name="connsiteY108" fmla="*/ 259080 h 1433040"/>
                  <a:gd name="connsiteX109" fmla="*/ 214755 w 1087424"/>
                  <a:gd name="connsiteY109" fmla="*/ 261620 h 1433040"/>
                  <a:gd name="connsiteX110" fmla="*/ 222375 w 1087424"/>
                  <a:gd name="connsiteY110" fmla="*/ 263525 h 1433040"/>
                  <a:gd name="connsiteX111" fmla="*/ 233170 w 1087424"/>
                  <a:gd name="connsiteY111" fmla="*/ 265430 h 1433040"/>
                  <a:gd name="connsiteX112" fmla="*/ 228091 w 1087424"/>
                  <a:gd name="connsiteY112" fmla="*/ 278130 h 1433040"/>
                  <a:gd name="connsiteX113" fmla="*/ 227455 w 1087424"/>
                  <a:gd name="connsiteY113" fmla="*/ 278765 h 1433040"/>
                  <a:gd name="connsiteX114" fmla="*/ 201420 w 1087424"/>
                  <a:gd name="connsiteY114" fmla="*/ 348615 h 1433040"/>
                  <a:gd name="connsiteX115" fmla="*/ 187450 w 1087424"/>
                  <a:gd name="connsiteY115" fmla="*/ 387985 h 1433040"/>
                  <a:gd name="connsiteX116" fmla="*/ 159510 w 1087424"/>
                  <a:gd name="connsiteY116" fmla="*/ 380365 h 1433040"/>
                  <a:gd name="connsiteX117" fmla="*/ 155066 w 1087424"/>
                  <a:gd name="connsiteY117" fmla="*/ 395605 h 1433040"/>
                  <a:gd name="connsiteX118" fmla="*/ 144905 w 1087424"/>
                  <a:gd name="connsiteY118" fmla="*/ 409575 h 1433040"/>
                  <a:gd name="connsiteX119" fmla="*/ 172210 w 1087424"/>
                  <a:gd name="connsiteY119" fmla="*/ 423545 h 1433040"/>
                  <a:gd name="connsiteX120" fmla="*/ 177291 w 1087424"/>
                  <a:gd name="connsiteY120" fmla="*/ 417830 h 1433040"/>
                  <a:gd name="connsiteX121" fmla="*/ 177925 w 1087424"/>
                  <a:gd name="connsiteY121" fmla="*/ 462280 h 1433040"/>
                  <a:gd name="connsiteX122" fmla="*/ 132841 w 1087424"/>
                  <a:gd name="connsiteY122" fmla="*/ 486410 h 1433040"/>
                  <a:gd name="connsiteX123" fmla="*/ 131570 w 1087424"/>
                  <a:gd name="connsiteY123" fmla="*/ 517525 h 1433040"/>
                  <a:gd name="connsiteX124" fmla="*/ 89025 w 1087424"/>
                  <a:gd name="connsiteY124" fmla="*/ 523240 h 1433040"/>
                  <a:gd name="connsiteX125" fmla="*/ 66166 w 1087424"/>
                  <a:gd name="connsiteY125" fmla="*/ 506730 h 1433040"/>
                  <a:gd name="connsiteX126" fmla="*/ 56641 w 1087424"/>
                  <a:gd name="connsiteY126" fmla="*/ 515620 h 1433040"/>
                  <a:gd name="connsiteX127" fmla="*/ 49020 w 1087424"/>
                  <a:gd name="connsiteY127" fmla="*/ 514985 h 1433040"/>
                  <a:gd name="connsiteX128" fmla="*/ 41400 w 1087424"/>
                  <a:gd name="connsiteY128" fmla="*/ 514350 h 1433040"/>
                  <a:gd name="connsiteX129" fmla="*/ 55370 w 1087424"/>
                  <a:gd name="connsiteY129" fmla="*/ 605155 h 1433040"/>
                  <a:gd name="connsiteX130" fmla="*/ 33145 w 1087424"/>
                  <a:gd name="connsiteY130" fmla="*/ 629920 h 1433040"/>
                  <a:gd name="connsiteX131" fmla="*/ 13460 w 1087424"/>
                  <a:gd name="connsiteY131" fmla="*/ 661035 h 1433040"/>
                  <a:gd name="connsiteX132" fmla="*/ 3935 w 1087424"/>
                  <a:gd name="connsiteY132" fmla="*/ 655955 h 1433040"/>
                  <a:gd name="connsiteX133" fmla="*/ 23620 w 1087424"/>
                  <a:gd name="connsiteY133" fmla="*/ 694055 h 1433040"/>
                  <a:gd name="connsiteX134" fmla="*/ 9650 w 1087424"/>
                  <a:gd name="connsiteY134" fmla="*/ 704215 h 1433040"/>
                  <a:gd name="connsiteX135" fmla="*/ 10920 w 1087424"/>
                  <a:gd name="connsiteY135" fmla="*/ 712470 h 1433040"/>
                  <a:gd name="connsiteX136" fmla="*/ 33145 w 1087424"/>
                  <a:gd name="connsiteY136" fmla="*/ 749300 h 1433040"/>
                  <a:gd name="connsiteX137" fmla="*/ 25525 w 1087424"/>
                  <a:gd name="connsiteY137" fmla="*/ 760730 h 1433040"/>
                  <a:gd name="connsiteX138" fmla="*/ 43305 w 1087424"/>
                  <a:gd name="connsiteY138" fmla="*/ 783590 h 1433040"/>
                  <a:gd name="connsiteX139" fmla="*/ 4570 w 1087424"/>
                  <a:gd name="connsiteY139" fmla="*/ 828040 h 1433040"/>
                  <a:gd name="connsiteX140" fmla="*/ 5205 w 1087424"/>
                  <a:gd name="connsiteY140" fmla="*/ 829310 h 1433040"/>
                  <a:gd name="connsiteX141" fmla="*/ 3935 w 1087424"/>
                  <a:gd name="connsiteY141" fmla="*/ 828040 h 1433040"/>
                  <a:gd name="connsiteX142" fmla="*/ 760 w 1087424"/>
                  <a:gd name="connsiteY142" fmla="*/ 854075 h 1433040"/>
                  <a:gd name="connsiteX143" fmla="*/ 40766 w 1087424"/>
                  <a:gd name="connsiteY143" fmla="*/ 895985 h 1433040"/>
                  <a:gd name="connsiteX144" fmla="*/ 11555 w 1087424"/>
                  <a:gd name="connsiteY144" fmla="*/ 957580 h 1433040"/>
                  <a:gd name="connsiteX145" fmla="*/ 27430 w 1087424"/>
                  <a:gd name="connsiteY145" fmla="*/ 963295 h 1433040"/>
                  <a:gd name="connsiteX146" fmla="*/ 52830 w 1087424"/>
                  <a:gd name="connsiteY146" fmla="*/ 1021715 h 1433040"/>
                  <a:gd name="connsiteX147" fmla="*/ 83945 w 1087424"/>
                  <a:gd name="connsiteY147" fmla="*/ 1023620 h 1433040"/>
                  <a:gd name="connsiteX148" fmla="*/ 82041 w 1087424"/>
                  <a:gd name="connsiteY148" fmla="*/ 1035685 h 1433040"/>
                  <a:gd name="connsiteX149" fmla="*/ 138555 w 1087424"/>
                  <a:gd name="connsiteY149" fmla="*/ 1035050 h 1433040"/>
                  <a:gd name="connsiteX150" fmla="*/ 142366 w 1087424"/>
                  <a:gd name="connsiteY150" fmla="*/ 1051560 h 1433040"/>
                  <a:gd name="connsiteX151" fmla="*/ 220470 w 1087424"/>
                  <a:gd name="connsiteY151" fmla="*/ 1085850 h 1433040"/>
                  <a:gd name="connsiteX152" fmla="*/ 161416 w 1087424"/>
                  <a:gd name="connsiteY152" fmla="*/ 1146810 h 1433040"/>
                  <a:gd name="connsiteX153" fmla="*/ 147445 w 1087424"/>
                  <a:gd name="connsiteY153" fmla="*/ 1195705 h 1433040"/>
                  <a:gd name="connsiteX154" fmla="*/ 123316 w 1087424"/>
                  <a:gd name="connsiteY154" fmla="*/ 1226820 h 1433040"/>
                  <a:gd name="connsiteX155" fmla="*/ 120775 w 1087424"/>
                  <a:gd name="connsiteY155" fmla="*/ 1254760 h 1433040"/>
                  <a:gd name="connsiteX156" fmla="*/ 99185 w 1087424"/>
                  <a:gd name="connsiteY156" fmla="*/ 1311910 h 1433040"/>
                  <a:gd name="connsiteX157" fmla="*/ 104900 w 1087424"/>
                  <a:gd name="connsiteY157" fmla="*/ 1331595 h 1433040"/>
                  <a:gd name="connsiteX158" fmla="*/ 115695 w 1087424"/>
                  <a:gd name="connsiteY158" fmla="*/ 1330325 h 1433040"/>
                  <a:gd name="connsiteX159" fmla="*/ 108710 w 1087424"/>
                  <a:gd name="connsiteY159" fmla="*/ 1335405 h 1433040"/>
                  <a:gd name="connsiteX160" fmla="*/ 134110 w 1087424"/>
                  <a:gd name="connsiteY160" fmla="*/ 1336040 h 1433040"/>
                  <a:gd name="connsiteX161" fmla="*/ 149985 w 1087424"/>
                  <a:gd name="connsiteY161" fmla="*/ 1344930 h 1433040"/>
                  <a:gd name="connsiteX162" fmla="*/ 183005 w 1087424"/>
                  <a:gd name="connsiteY162" fmla="*/ 1337310 h 1433040"/>
                  <a:gd name="connsiteX163" fmla="*/ 219835 w 1087424"/>
                  <a:gd name="connsiteY163" fmla="*/ 1348740 h 1433040"/>
                  <a:gd name="connsiteX164" fmla="*/ 221105 w 1087424"/>
                  <a:gd name="connsiteY164" fmla="*/ 1339215 h 1433040"/>
                  <a:gd name="connsiteX165" fmla="*/ 235710 w 1087424"/>
                  <a:gd name="connsiteY165" fmla="*/ 1341120 h 1433040"/>
                  <a:gd name="connsiteX166" fmla="*/ 210310 w 1087424"/>
                  <a:gd name="connsiteY166" fmla="*/ 1324610 h 1433040"/>
                  <a:gd name="connsiteX167" fmla="*/ 222375 w 1087424"/>
                  <a:gd name="connsiteY167" fmla="*/ 1316990 h 1433040"/>
                  <a:gd name="connsiteX168" fmla="*/ 254125 w 1087424"/>
                  <a:gd name="connsiteY168" fmla="*/ 1318260 h 1433040"/>
                  <a:gd name="connsiteX169" fmla="*/ 250316 w 1087424"/>
                  <a:gd name="connsiteY169" fmla="*/ 1330325 h 1433040"/>
                  <a:gd name="connsiteX170" fmla="*/ 264285 w 1087424"/>
                  <a:gd name="connsiteY170" fmla="*/ 1330960 h 1433040"/>
                  <a:gd name="connsiteX171" fmla="*/ 270000 w 1087424"/>
                  <a:gd name="connsiteY171" fmla="*/ 1342390 h 1433040"/>
                  <a:gd name="connsiteX172" fmla="*/ 278255 w 1087424"/>
                  <a:gd name="connsiteY172" fmla="*/ 1343025 h 1433040"/>
                  <a:gd name="connsiteX173" fmla="*/ 302385 w 1087424"/>
                  <a:gd name="connsiteY173" fmla="*/ 1344930 h 1433040"/>
                  <a:gd name="connsiteX174" fmla="*/ 310641 w 1087424"/>
                  <a:gd name="connsiteY174" fmla="*/ 1345565 h 1433040"/>
                  <a:gd name="connsiteX175" fmla="*/ 318895 w 1087424"/>
                  <a:gd name="connsiteY175" fmla="*/ 1346200 h 1433040"/>
                  <a:gd name="connsiteX176" fmla="*/ 357630 w 1087424"/>
                  <a:gd name="connsiteY176" fmla="*/ 1376680 h 1433040"/>
                  <a:gd name="connsiteX177" fmla="*/ 386841 w 1087424"/>
                  <a:gd name="connsiteY177" fmla="*/ 1367790 h 1433040"/>
                  <a:gd name="connsiteX178" fmla="*/ 389380 w 1087424"/>
                  <a:gd name="connsiteY178" fmla="*/ 1380490 h 1433040"/>
                  <a:gd name="connsiteX179" fmla="*/ 404620 w 1087424"/>
                  <a:gd name="connsiteY179" fmla="*/ 1379220 h 1433040"/>
                  <a:gd name="connsiteX180" fmla="*/ 418591 w 1087424"/>
                  <a:gd name="connsiteY180" fmla="*/ 1403350 h 1433040"/>
                  <a:gd name="connsiteX181" fmla="*/ 415416 w 1087424"/>
                  <a:gd name="connsiteY181" fmla="*/ 1412240 h 1433040"/>
                  <a:gd name="connsiteX182" fmla="*/ 431925 w 1087424"/>
                  <a:gd name="connsiteY182" fmla="*/ 1414145 h 1433040"/>
                  <a:gd name="connsiteX183" fmla="*/ 423035 w 1087424"/>
                  <a:gd name="connsiteY183" fmla="*/ 1431925 h 1433040"/>
                  <a:gd name="connsiteX184" fmla="*/ 464310 w 1087424"/>
                  <a:gd name="connsiteY184" fmla="*/ 1408430 h 1433040"/>
                  <a:gd name="connsiteX185" fmla="*/ 467485 w 1087424"/>
                  <a:gd name="connsiteY185" fmla="*/ 1383665 h 1433040"/>
                  <a:gd name="connsiteX186" fmla="*/ 523366 w 1087424"/>
                  <a:gd name="connsiteY186" fmla="*/ 1399540 h 1433040"/>
                  <a:gd name="connsiteX187" fmla="*/ 516380 w 1087424"/>
                  <a:gd name="connsiteY187" fmla="*/ 1402080 h 1433040"/>
                  <a:gd name="connsiteX188" fmla="*/ 526541 w 1087424"/>
                  <a:gd name="connsiteY188" fmla="*/ 1409700 h 1433040"/>
                  <a:gd name="connsiteX189" fmla="*/ 527175 w 1087424"/>
                  <a:gd name="connsiteY189" fmla="*/ 1422400 h 1433040"/>
                  <a:gd name="connsiteX190" fmla="*/ 583055 w 1087424"/>
                  <a:gd name="connsiteY190" fmla="*/ 1419225 h 1433040"/>
                  <a:gd name="connsiteX191" fmla="*/ 586230 w 1087424"/>
                  <a:gd name="connsiteY191" fmla="*/ 1407160 h 1433040"/>
                  <a:gd name="connsiteX192" fmla="*/ 592580 w 1087424"/>
                  <a:gd name="connsiteY192" fmla="*/ 1407795 h 1433040"/>
                  <a:gd name="connsiteX193" fmla="*/ 605280 w 1087424"/>
                  <a:gd name="connsiteY193" fmla="*/ 1409065 h 1433040"/>
                  <a:gd name="connsiteX194" fmla="*/ 615441 w 1087424"/>
                  <a:gd name="connsiteY194" fmla="*/ 1394460 h 1433040"/>
                  <a:gd name="connsiteX195" fmla="*/ 623060 w 1087424"/>
                  <a:gd name="connsiteY195" fmla="*/ 1395095 h 1433040"/>
                  <a:gd name="connsiteX196" fmla="*/ 630680 w 1087424"/>
                  <a:gd name="connsiteY196" fmla="*/ 1395730 h 1433040"/>
                  <a:gd name="connsiteX197" fmla="*/ 670685 w 1087424"/>
                  <a:gd name="connsiteY197" fmla="*/ 1397635 h 1433040"/>
                  <a:gd name="connsiteX198" fmla="*/ 686560 w 1087424"/>
                  <a:gd name="connsiteY198" fmla="*/ 1397635 h 1433040"/>
                  <a:gd name="connsiteX199" fmla="*/ 695450 w 1087424"/>
                  <a:gd name="connsiteY199" fmla="*/ 1373505 h 1433040"/>
                  <a:gd name="connsiteX200" fmla="*/ 702435 w 1087424"/>
                  <a:gd name="connsiteY200" fmla="*/ 1383665 h 1433040"/>
                  <a:gd name="connsiteX201" fmla="*/ 710055 w 1087424"/>
                  <a:gd name="connsiteY201" fmla="*/ 1384300 h 1433040"/>
                  <a:gd name="connsiteX202" fmla="*/ 717675 w 1087424"/>
                  <a:gd name="connsiteY202" fmla="*/ 1384935 h 1433040"/>
                  <a:gd name="connsiteX203" fmla="*/ 724660 w 1087424"/>
                  <a:gd name="connsiteY203" fmla="*/ 1398270 h 1433040"/>
                  <a:gd name="connsiteX204" fmla="*/ 758950 w 1087424"/>
                  <a:gd name="connsiteY204" fmla="*/ 1395095 h 1433040"/>
                  <a:gd name="connsiteX205" fmla="*/ 763395 w 1087424"/>
                  <a:gd name="connsiteY205" fmla="*/ 1417320 h 1433040"/>
                  <a:gd name="connsiteX206" fmla="*/ 791970 w 1087424"/>
                  <a:gd name="connsiteY206" fmla="*/ 1429385 h 1433040"/>
                  <a:gd name="connsiteX207" fmla="*/ 778635 w 1087424"/>
                  <a:gd name="connsiteY207" fmla="*/ 1387475 h 1433040"/>
                  <a:gd name="connsiteX208" fmla="*/ 793241 w 1087424"/>
                  <a:gd name="connsiteY208" fmla="*/ 1363345 h 1433040"/>
                  <a:gd name="connsiteX209" fmla="*/ 764030 w 1087424"/>
                  <a:gd name="connsiteY209" fmla="*/ 1310640 h 1433040"/>
                  <a:gd name="connsiteX210" fmla="*/ 844675 w 1087424"/>
                  <a:gd name="connsiteY210" fmla="*/ 1273810 h 1433040"/>
                  <a:gd name="connsiteX211" fmla="*/ 858645 w 1087424"/>
                  <a:gd name="connsiteY211" fmla="*/ 1233805 h 1433040"/>
                  <a:gd name="connsiteX212" fmla="*/ 892935 w 1087424"/>
                  <a:gd name="connsiteY212" fmla="*/ 1245870 h 1433040"/>
                  <a:gd name="connsiteX213" fmla="*/ 907541 w 1087424"/>
                  <a:gd name="connsiteY213" fmla="*/ 1193800 h 1433040"/>
                  <a:gd name="connsiteX214" fmla="*/ 873250 w 1087424"/>
                  <a:gd name="connsiteY214" fmla="*/ 1156335 h 1433040"/>
                  <a:gd name="connsiteX215" fmla="*/ 870710 w 1087424"/>
                  <a:gd name="connsiteY215" fmla="*/ 1162685 h 1433040"/>
                  <a:gd name="connsiteX216" fmla="*/ 859916 w 1087424"/>
                  <a:gd name="connsiteY216" fmla="*/ 1143000 h 1433040"/>
                  <a:gd name="connsiteX217" fmla="*/ 836420 w 1087424"/>
                  <a:gd name="connsiteY217" fmla="*/ 1128395 h 1433040"/>
                  <a:gd name="connsiteX218" fmla="*/ 818641 w 1087424"/>
                  <a:gd name="connsiteY218" fmla="*/ 1092200 h 1433040"/>
                  <a:gd name="connsiteX219" fmla="*/ 776095 w 1087424"/>
                  <a:gd name="connsiteY219" fmla="*/ 1062990 h 1433040"/>
                  <a:gd name="connsiteX220" fmla="*/ 754505 w 1087424"/>
                  <a:gd name="connsiteY220" fmla="*/ 1010920 h 1433040"/>
                  <a:gd name="connsiteX221" fmla="*/ 749425 w 1087424"/>
                  <a:gd name="connsiteY221" fmla="*/ 998220 h 1433040"/>
                  <a:gd name="connsiteX222" fmla="*/ 770380 w 1087424"/>
                  <a:gd name="connsiteY222" fmla="*/ 972185 h 1433040"/>
                  <a:gd name="connsiteX223" fmla="*/ 760855 w 1087424"/>
                  <a:gd name="connsiteY223" fmla="*/ 965200 h 1433040"/>
                  <a:gd name="connsiteX224" fmla="*/ 765300 w 1087424"/>
                  <a:gd name="connsiteY224" fmla="*/ 959485 h 1433040"/>
                  <a:gd name="connsiteX225" fmla="*/ 757045 w 1087424"/>
                  <a:gd name="connsiteY225" fmla="*/ 958850 h 1433040"/>
                  <a:gd name="connsiteX226" fmla="*/ 721485 w 1087424"/>
                  <a:gd name="connsiteY226" fmla="*/ 905510 h 1433040"/>
                  <a:gd name="connsiteX227" fmla="*/ 741805 w 1087424"/>
                  <a:gd name="connsiteY227" fmla="*/ 904240 h 1433040"/>
                  <a:gd name="connsiteX228" fmla="*/ 742441 w 1087424"/>
                  <a:gd name="connsiteY228" fmla="*/ 920115 h 1433040"/>
                  <a:gd name="connsiteX229" fmla="*/ 754505 w 1087424"/>
                  <a:gd name="connsiteY229" fmla="*/ 902335 h 1433040"/>
                  <a:gd name="connsiteX230" fmla="*/ 807210 w 1087424"/>
                  <a:gd name="connsiteY230" fmla="*/ 875665 h 1433040"/>
                  <a:gd name="connsiteX231" fmla="*/ 832610 w 1087424"/>
                  <a:gd name="connsiteY231" fmla="*/ 883920 h 1433040"/>
                  <a:gd name="connsiteX232" fmla="*/ 837691 w 1087424"/>
                  <a:gd name="connsiteY232" fmla="*/ 868680 h 1433040"/>
                  <a:gd name="connsiteX233" fmla="*/ 846580 w 1087424"/>
                  <a:gd name="connsiteY233" fmla="*/ 869315 h 1433040"/>
                  <a:gd name="connsiteX234" fmla="*/ 855470 w 1087424"/>
                  <a:gd name="connsiteY234" fmla="*/ 869950 h 1433040"/>
                  <a:gd name="connsiteX235" fmla="*/ 881505 w 1087424"/>
                  <a:gd name="connsiteY235" fmla="*/ 847090 h 1433040"/>
                  <a:gd name="connsiteX236" fmla="*/ 891030 w 1087424"/>
                  <a:gd name="connsiteY236" fmla="*/ 854075 h 1433040"/>
                  <a:gd name="connsiteX237" fmla="*/ 905000 w 1087424"/>
                  <a:gd name="connsiteY237" fmla="*/ 833120 h 1433040"/>
                  <a:gd name="connsiteX238" fmla="*/ 941195 w 1087424"/>
                  <a:gd name="connsiteY238" fmla="*/ 832485 h 1433040"/>
                  <a:gd name="connsiteX239" fmla="*/ 945641 w 1087424"/>
                  <a:gd name="connsiteY239" fmla="*/ 823595 h 1433040"/>
                  <a:gd name="connsiteX240" fmla="*/ 981200 w 1087424"/>
                  <a:gd name="connsiteY240" fmla="*/ 815340 h 1433040"/>
                  <a:gd name="connsiteX241" fmla="*/ 1007235 w 1087424"/>
                  <a:gd name="connsiteY241" fmla="*/ 805815 h 1433040"/>
                  <a:gd name="connsiteX242" fmla="*/ 1009141 w 1087424"/>
                  <a:gd name="connsiteY242" fmla="*/ 782955 h 1433040"/>
                  <a:gd name="connsiteX243" fmla="*/ 1017395 w 1087424"/>
                  <a:gd name="connsiteY243" fmla="*/ 781685 h 1433040"/>
                  <a:gd name="connsiteX244" fmla="*/ 1027555 w 1087424"/>
                  <a:gd name="connsiteY244" fmla="*/ 804545 h 1433040"/>
                  <a:gd name="connsiteX245" fmla="*/ 1037716 w 1087424"/>
                  <a:gd name="connsiteY245" fmla="*/ 805180 h 1433040"/>
                  <a:gd name="connsiteX246" fmla="*/ 1054225 w 1087424"/>
                  <a:gd name="connsiteY246" fmla="*/ 824865 h 1433040"/>
                  <a:gd name="connsiteX247" fmla="*/ 1087245 w 1087424"/>
                  <a:gd name="connsiteY247" fmla="*/ 742315 h 1433040"/>
                  <a:gd name="connsiteX248" fmla="*/ 1077720 w 1087424"/>
                  <a:gd name="connsiteY248" fmla="*/ 705485 h 1433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</a:cxnLst>
                <a:rect l="l" t="t" r="r" b="b"/>
                <a:pathLst>
                  <a:path w="1087424" h="1433040">
                    <a:moveTo>
                      <a:pt x="1077720" y="705485"/>
                    </a:moveTo>
                    <a:cubicBezTo>
                      <a:pt x="1073275" y="699770"/>
                      <a:pt x="1058035" y="697865"/>
                      <a:pt x="1054860" y="691515"/>
                    </a:cubicBezTo>
                    <a:cubicBezTo>
                      <a:pt x="1052320" y="687070"/>
                      <a:pt x="1061210" y="675005"/>
                      <a:pt x="1059941" y="669925"/>
                    </a:cubicBezTo>
                    <a:cubicBezTo>
                      <a:pt x="1058670" y="659765"/>
                      <a:pt x="1045335" y="650875"/>
                      <a:pt x="1044066" y="640715"/>
                    </a:cubicBezTo>
                    <a:cubicBezTo>
                      <a:pt x="1042795" y="627380"/>
                      <a:pt x="1070735" y="612140"/>
                      <a:pt x="1066291" y="595630"/>
                    </a:cubicBezTo>
                    <a:cubicBezTo>
                      <a:pt x="1066291" y="595630"/>
                      <a:pt x="1059305" y="589280"/>
                      <a:pt x="1058670" y="588645"/>
                    </a:cubicBezTo>
                    <a:cubicBezTo>
                      <a:pt x="1057400" y="581025"/>
                      <a:pt x="1064385" y="571500"/>
                      <a:pt x="1062480" y="563880"/>
                    </a:cubicBezTo>
                    <a:cubicBezTo>
                      <a:pt x="1059305" y="551815"/>
                      <a:pt x="1041525" y="546100"/>
                      <a:pt x="1043430" y="531495"/>
                    </a:cubicBezTo>
                    <a:cubicBezTo>
                      <a:pt x="1044700" y="521970"/>
                      <a:pt x="1058035" y="510540"/>
                      <a:pt x="1056766" y="501015"/>
                    </a:cubicBezTo>
                    <a:cubicBezTo>
                      <a:pt x="1054860" y="476885"/>
                      <a:pt x="1009775" y="466725"/>
                      <a:pt x="1002791" y="447675"/>
                    </a:cubicBezTo>
                    <a:cubicBezTo>
                      <a:pt x="995805" y="426085"/>
                      <a:pt x="1021205" y="420370"/>
                      <a:pt x="1030095" y="408940"/>
                    </a:cubicBezTo>
                    <a:cubicBezTo>
                      <a:pt x="1033905" y="404495"/>
                      <a:pt x="1044066" y="375920"/>
                      <a:pt x="1044066" y="369570"/>
                    </a:cubicBezTo>
                    <a:cubicBezTo>
                      <a:pt x="1044700" y="357505"/>
                      <a:pt x="1034541" y="318135"/>
                      <a:pt x="1028825" y="286385"/>
                    </a:cubicBezTo>
                    <a:cubicBezTo>
                      <a:pt x="1025650" y="288290"/>
                      <a:pt x="1022475" y="290195"/>
                      <a:pt x="1023110" y="287655"/>
                    </a:cubicBezTo>
                    <a:cubicBezTo>
                      <a:pt x="1023745" y="284480"/>
                      <a:pt x="1026920" y="280035"/>
                      <a:pt x="1027555" y="277495"/>
                    </a:cubicBezTo>
                    <a:cubicBezTo>
                      <a:pt x="1027555" y="276860"/>
                      <a:pt x="1027555" y="276225"/>
                      <a:pt x="1027555" y="276225"/>
                    </a:cubicBezTo>
                    <a:cubicBezTo>
                      <a:pt x="1027555" y="276225"/>
                      <a:pt x="1026920" y="275590"/>
                      <a:pt x="1026285" y="275590"/>
                    </a:cubicBezTo>
                    <a:cubicBezTo>
                      <a:pt x="1023745" y="275590"/>
                      <a:pt x="1023110" y="281940"/>
                      <a:pt x="1019935" y="281305"/>
                    </a:cubicBezTo>
                    <a:cubicBezTo>
                      <a:pt x="990725" y="277495"/>
                      <a:pt x="983741" y="254000"/>
                      <a:pt x="985010" y="247015"/>
                    </a:cubicBezTo>
                    <a:cubicBezTo>
                      <a:pt x="985645" y="243205"/>
                      <a:pt x="981200" y="231775"/>
                      <a:pt x="979930" y="227965"/>
                    </a:cubicBezTo>
                    <a:cubicBezTo>
                      <a:pt x="978660" y="222885"/>
                      <a:pt x="971675" y="200660"/>
                      <a:pt x="971675" y="200025"/>
                    </a:cubicBezTo>
                    <a:cubicBezTo>
                      <a:pt x="971041" y="198755"/>
                      <a:pt x="967866" y="201295"/>
                      <a:pt x="964055" y="202565"/>
                    </a:cubicBezTo>
                    <a:cubicBezTo>
                      <a:pt x="958341" y="203835"/>
                      <a:pt x="951355" y="200025"/>
                      <a:pt x="946910" y="204470"/>
                    </a:cubicBezTo>
                    <a:cubicBezTo>
                      <a:pt x="945641" y="205740"/>
                      <a:pt x="950085" y="209550"/>
                      <a:pt x="948180" y="210820"/>
                    </a:cubicBezTo>
                    <a:cubicBezTo>
                      <a:pt x="943100" y="214630"/>
                      <a:pt x="943735" y="198120"/>
                      <a:pt x="938020" y="194310"/>
                    </a:cubicBezTo>
                    <a:cubicBezTo>
                      <a:pt x="925955" y="185420"/>
                      <a:pt x="905635" y="177165"/>
                      <a:pt x="907541" y="154305"/>
                    </a:cubicBezTo>
                    <a:cubicBezTo>
                      <a:pt x="908175" y="150495"/>
                      <a:pt x="900555" y="148590"/>
                      <a:pt x="901191" y="141605"/>
                    </a:cubicBezTo>
                    <a:cubicBezTo>
                      <a:pt x="901191" y="139700"/>
                      <a:pt x="875791" y="154940"/>
                      <a:pt x="875791" y="154940"/>
                    </a:cubicBezTo>
                    <a:cubicBezTo>
                      <a:pt x="873250" y="154305"/>
                      <a:pt x="874520" y="149860"/>
                      <a:pt x="872616" y="148590"/>
                    </a:cubicBezTo>
                    <a:cubicBezTo>
                      <a:pt x="863725" y="139700"/>
                      <a:pt x="835785" y="170180"/>
                      <a:pt x="826260" y="168910"/>
                    </a:cubicBezTo>
                    <a:cubicBezTo>
                      <a:pt x="819910" y="168275"/>
                      <a:pt x="838325" y="144145"/>
                      <a:pt x="840230" y="142875"/>
                    </a:cubicBezTo>
                    <a:cubicBezTo>
                      <a:pt x="847216" y="138430"/>
                      <a:pt x="894205" y="142240"/>
                      <a:pt x="887220" y="137160"/>
                    </a:cubicBezTo>
                    <a:cubicBezTo>
                      <a:pt x="884680" y="135255"/>
                      <a:pt x="880870" y="136525"/>
                      <a:pt x="877695" y="136525"/>
                    </a:cubicBezTo>
                    <a:cubicBezTo>
                      <a:pt x="869441" y="135890"/>
                      <a:pt x="861820" y="135255"/>
                      <a:pt x="853566" y="134620"/>
                    </a:cubicBezTo>
                    <a:cubicBezTo>
                      <a:pt x="850391" y="134620"/>
                      <a:pt x="849755" y="127635"/>
                      <a:pt x="846580" y="127635"/>
                    </a:cubicBezTo>
                    <a:cubicBezTo>
                      <a:pt x="840866" y="127635"/>
                      <a:pt x="828166" y="155575"/>
                      <a:pt x="823085" y="159385"/>
                    </a:cubicBezTo>
                    <a:cubicBezTo>
                      <a:pt x="815466" y="165735"/>
                      <a:pt x="797050" y="166370"/>
                      <a:pt x="793241" y="178435"/>
                    </a:cubicBezTo>
                    <a:cubicBezTo>
                      <a:pt x="791970" y="183515"/>
                      <a:pt x="798320" y="191770"/>
                      <a:pt x="793875" y="194310"/>
                    </a:cubicBezTo>
                    <a:cubicBezTo>
                      <a:pt x="788160" y="196850"/>
                      <a:pt x="791970" y="179070"/>
                      <a:pt x="791970" y="178435"/>
                    </a:cubicBezTo>
                    <a:cubicBezTo>
                      <a:pt x="790066" y="177165"/>
                      <a:pt x="750060" y="179070"/>
                      <a:pt x="746885" y="180340"/>
                    </a:cubicBezTo>
                    <a:cubicBezTo>
                      <a:pt x="737995" y="182880"/>
                      <a:pt x="716405" y="223520"/>
                      <a:pt x="715770" y="223520"/>
                    </a:cubicBezTo>
                    <a:cubicBezTo>
                      <a:pt x="715770" y="223520"/>
                      <a:pt x="703705" y="212725"/>
                      <a:pt x="703705" y="212725"/>
                    </a:cubicBezTo>
                    <a:cubicBezTo>
                      <a:pt x="702435" y="212090"/>
                      <a:pt x="701166" y="215265"/>
                      <a:pt x="699895" y="215265"/>
                    </a:cubicBezTo>
                    <a:cubicBezTo>
                      <a:pt x="697991" y="215900"/>
                      <a:pt x="694816" y="216535"/>
                      <a:pt x="694180" y="214630"/>
                    </a:cubicBezTo>
                    <a:cubicBezTo>
                      <a:pt x="691641" y="208915"/>
                      <a:pt x="694816" y="202565"/>
                      <a:pt x="688466" y="198120"/>
                    </a:cubicBezTo>
                    <a:cubicBezTo>
                      <a:pt x="678941" y="191770"/>
                      <a:pt x="662430" y="210185"/>
                      <a:pt x="655445" y="207010"/>
                    </a:cubicBezTo>
                    <a:cubicBezTo>
                      <a:pt x="608455" y="185420"/>
                      <a:pt x="677035" y="173355"/>
                      <a:pt x="682750" y="163195"/>
                    </a:cubicBezTo>
                    <a:cubicBezTo>
                      <a:pt x="689100" y="151765"/>
                      <a:pt x="678941" y="144780"/>
                      <a:pt x="690370" y="129540"/>
                    </a:cubicBezTo>
                    <a:cubicBezTo>
                      <a:pt x="703705" y="111760"/>
                      <a:pt x="660525" y="137795"/>
                      <a:pt x="647825" y="140335"/>
                    </a:cubicBezTo>
                    <a:cubicBezTo>
                      <a:pt x="644650" y="140970"/>
                      <a:pt x="614170" y="111760"/>
                      <a:pt x="602741" y="109855"/>
                    </a:cubicBezTo>
                    <a:cubicBezTo>
                      <a:pt x="588135" y="107950"/>
                      <a:pt x="590041" y="122555"/>
                      <a:pt x="579880" y="128905"/>
                    </a:cubicBezTo>
                    <a:cubicBezTo>
                      <a:pt x="579880" y="128905"/>
                      <a:pt x="588770" y="102235"/>
                      <a:pt x="588770" y="102235"/>
                    </a:cubicBezTo>
                    <a:cubicBezTo>
                      <a:pt x="588770" y="92710"/>
                      <a:pt x="555116" y="102870"/>
                      <a:pt x="551941" y="100965"/>
                    </a:cubicBezTo>
                    <a:cubicBezTo>
                      <a:pt x="543685" y="95250"/>
                      <a:pt x="570355" y="89535"/>
                      <a:pt x="572895" y="85090"/>
                    </a:cubicBezTo>
                    <a:cubicBezTo>
                      <a:pt x="576705" y="78105"/>
                      <a:pt x="572895" y="46990"/>
                      <a:pt x="567180" y="40640"/>
                    </a:cubicBezTo>
                    <a:cubicBezTo>
                      <a:pt x="565910" y="39370"/>
                      <a:pt x="565275" y="36195"/>
                      <a:pt x="564005" y="36830"/>
                    </a:cubicBezTo>
                    <a:cubicBezTo>
                      <a:pt x="561466" y="38735"/>
                      <a:pt x="566545" y="46355"/>
                      <a:pt x="558925" y="45720"/>
                    </a:cubicBezTo>
                    <a:cubicBezTo>
                      <a:pt x="554480" y="45085"/>
                      <a:pt x="548130" y="36830"/>
                      <a:pt x="543685" y="34290"/>
                    </a:cubicBezTo>
                    <a:lnTo>
                      <a:pt x="529716" y="29210"/>
                    </a:lnTo>
                    <a:cubicBezTo>
                      <a:pt x="528445" y="26670"/>
                      <a:pt x="520825" y="31115"/>
                      <a:pt x="514475" y="30480"/>
                    </a:cubicBezTo>
                    <a:cubicBezTo>
                      <a:pt x="513841" y="30480"/>
                      <a:pt x="515110" y="29210"/>
                      <a:pt x="516380" y="27305"/>
                    </a:cubicBezTo>
                    <a:cubicBezTo>
                      <a:pt x="515745" y="27305"/>
                      <a:pt x="515110" y="27940"/>
                      <a:pt x="515110" y="27305"/>
                    </a:cubicBezTo>
                    <a:cubicBezTo>
                      <a:pt x="496695" y="26670"/>
                      <a:pt x="477010" y="8255"/>
                      <a:pt x="459230" y="4445"/>
                    </a:cubicBezTo>
                    <a:cubicBezTo>
                      <a:pt x="453516" y="3175"/>
                      <a:pt x="438275" y="2540"/>
                      <a:pt x="429385" y="0"/>
                    </a:cubicBezTo>
                    <a:cubicBezTo>
                      <a:pt x="428116" y="5715"/>
                      <a:pt x="426845" y="10160"/>
                      <a:pt x="426845" y="12065"/>
                    </a:cubicBezTo>
                    <a:cubicBezTo>
                      <a:pt x="427480" y="29845"/>
                      <a:pt x="435100" y="29845"/>
                      <a:pt x="442720" y="42545"/>
                    </a:cubicBezTo>
                    <a:cubicBezTo>
                      <a:pt x="445260" y="46355"/>
                      <a:pt x="445895" y="51435"/>
                      <a:pt x="444625" y="55245"/>
                    </a:cubicBezTo>
                    <a:cubicBezTo>
                      <a:pt x="443991" y="56515"/>
                      <a:pt x="439545" y="56515"/>
                      <a:pt x="440816" y="57785"/>
                    </a:cubicBezTo>
                    <a:cubicBezTo>
                      <a:pt x="448435" y="63500"/>
                      <a:pt x="457960" y="64770"/>
                      <a:pt x="460500" y="79375"/>
                    </a:cubicBezTo>
                    <a:cubicBezTo>
                      <a:pt x="464310" y="100965"/>
                      <a:pt x="423035" y="88265"/>
                      <a:pt x="416050" y="92075"/>
                    </a:cubicBezTo>
                    <a:cubicBezTo>
                      <a:pt x="412241" y="93980"/>
                      <a:pt x="424305" y="99060"/>
                      <a:pt x="421766" y="102235"/>
                    </a:cubicBezTo>
                    <a:cubicBezTo>
                      <a:pt x="419225" y="105410"/>
                      <a:pt x="412875" y="100965"/>
                      <a:pt x="410335" y="103505"/>
                    </a:cubicBezTo>
                    <a:cubicBezTo>
                      <a:pt x="400810" y="114935"/>
                      <a:pt x="439545" y="118745"/>
                      <a:pt x="450341" y="112395"/>
                    </a:cubicBezTo>
                    <a:cubicBezTo>
                      <a:pt x="453516" y="110490"/>
                      <a:pt x="446530" y="118745"/>
                      <a:pt x="443355" y="120650"/>
                    </a:cubicBezTo>
                    <a:cubicBezTo>
                      <a:pt x="437005" y="124460"/>
                      <a:pt x="430655" y="124460"/>
                      <a:pt x="430020" y="134620"/>
                    </a:cubicBezTo>
                    <a:cubicBezTo>
                      <a:pt x="428750" y="153670"/>
                      <a:pt x="441450" y="136525"/>
                      <a:pt x="449705" y="156210"/>
                    </a:cubicBezTo>
                    <a:cubicBezTo>
                      <a:pt x="459866" y="180340"/>
                      <a:pt x="419225" y="140335"/>
                      <a:pt x="433195" y="179070"/>
                    </a:cubicBezTo>
                    <a:cubicBezTo>
                      <a:pt x="438910" y="194945"/>
                      <a:pt x="456691" y="192405"/>
                      <a:pt x="471295" y="199390"/>
                    </a:cubicBezTo>
                    <a:cubicBezTo>
                      <a:pt x="471930" y="199390"/>
                      <a:pt x="472566" y="199390"/>
                      <a:pt x="473200" y="200025"/>
                    </a:cubicBezTo>
                    <a:cubicBezTo>
                      <a:pt x="473835" y="200660"/>
                      <a:pt x="473835" y="201295"/>
                      <a:pt x="474470" y="201295"/>
                    </a:cubicBezTo>
                    <a:cubicBezTo>
                      <a:pt x="475741" y="201930"/>
                      <a:pt x="477010" y="202565"/>
                      <a:pt x="478280" y="203835"/>
                    </a:cubicBezTo>
                    <a:cubicBezTo>
                      <a:pt x="490980" y="213995"/>
                      <a:pt x="491616" y="236855"/>
                      <a:pt x="498600" y="250190"/>
                    </a:cubicBezTo>
                    <a:cubicBezTo>
                      <a:pt x="504316" y="261620"/>
                      <a:pt x="522095" y="260350"/>
                      <a:pt x="526541" y="269240"/>
                    </a:cubicBezTo>
                    <a:cubicBezTo>
                      <a:pt x="528445" y="273050"/>
                      <a:pt x="503680" y="263525"/>
                      <a:pt x="497966" y="255905"/>
                    </a:cubicBezTo>
                    <a:cubicBezTo>
                      <a:pt x="487805" y="243205"/>
                      <a:pt x="486535" y="212090"/>
                      <a:pt x="474470" y="200660"/>
                    </a:cubicBezTo>
                    <a:cubicBezTo>
                      <a:pt x="473200" y="200025"/>
                      <a:pt x="471930" y="199390"/>
                      <a:pt x="471295" y="198755"/>
                    </a:cubicBezTo>
                    <a:cubicBezTo>
                      <a:pt x="469391" y="198755"/>
                      <a:pt x="467485" y="199390"/>
                      <a:pt x="465580" y="199390"/>
                    </a:cubicBezTo>
                    <a:cubicBezTo>
                      <a:pt x="463041" y="199390"/>
                      <a:pt x="460500" y="199390"/>
                      <a:pt x="457960" y="199390"/>
                    </a:cubicBezTo>
                    <a:cubicBezTo>
                      <a:pt x="443991" y="199390"/>
                      <a:pt x="438910" y="200660"/>
                      <a:pt x="424305" y="198755"/>
                    </a:cubicBezTo>
                    <a:cubicBezTo>
                      <a:pt x="414145" y="197485"/>
                      <a:pt x="406525" y="179070"/>
                      <a:pt x="397635" y="185420"/>
                    </a:cubicBezTo>
                    <a:cubicBezTo>
                      <a:pt x="392555" y="189230"/>
                      <a:pt x="381760" y="210820"/>
                      <a:pt x="379855" y="217170"/>
                    </a:cubicBezTo>
                    <a:cubicBezTo>
                      <a:pt x="376045" y="229235"/>
                      <a:pt x="386841" y="238125"/>
                      <a:pt x="384935" y="248920"/>
                    </a:cubicBezTo>
                    <a:cubicBezTo>
                      <a:pt x="384935" y="248920"/>
                      <a:pt x="375410" y="260350"/>
                      <a:pt x="375410" y="260350"/>
                    </a:cubicBezTo>
                    <a:lnTo>
                      <a:pt x="373505" y="274955"/>
                    </a:lnTo>
                    <a:cubicBezTo>
                      <a:pt x="365250" y="273685"/>
                      <a:pt x="381760" y="250825"/>
                      <a:pt x="383030" y="248920"/>
                    </a:cubicBezTo>
                    <a:cubicBezTo>
                      <a:pt x="384300" y="247015"/>
                      <a:pt x="379220" y="247015"/>
                      <a:pt x="377316" y="245745"/>
                    </a:cubicBezTo>
                    <a:cubicBezTo>
                      <a:pt x="365885" y="240030"/>
                      <a:pt x="369695" y="237490"/>
                      <a:pt x="363345" y="229870"/>
                    </a:cubicBezTo>
                    <a:cubicBezTo>
                      <a:pt x="355091" y="220980"/>
                      <a:pt x="343660" y="243205"/>
                      <a:pt x="347470" y="246380"/>
                    </a:cubicBezTo>
                    <a:cubicBezTo>
                      <a:pt x="350010" y="248285"/>
                      <a:pt x="355725" y="244475"/>
                      <a:pt x="356995" y="247650"/>
                    </a:cubicBezTo>
                    <a:cubicBezTo>
                      <a:pt x="358900" y="252730"/>
                      <a:pt x="352550" y="262890"/>
                      <a:pt x="348741" y="265430"/>
                    </a:cubicBezTo>
                    <a:cubicBezTo>
                      <a:pt x="346835" y="266700"/>
                      <a:pt x="343660" y="269875"/>
                      <a:pt x="340485" y="267335"/>
                    </a:cubicBezTo>
                    <a:cubicBezTo>
                      <a:pt x="339216" y="266065"/>
                      <a:pt x="339216" y="264160"/>
                      <a:pt x="338580" y="262255"/>
                    </a:cubicBezTo>
                    <a:cubicBezTo>
                      <a:pt x="337310" y="259080"/>
                      <a:pt x="319530" y="255905"/>
                      <a:pt x="328420" y="246380"/>
                    </a:cubicBezTo>
                    <a:cubicBezTo>
                      <a:pt x="331595" y="242570"/>
                      <a:pt x="341120" y="249555"/>
                      <a:pt x="340485" y="241935"/>
                    </a:cubicBezTo>
                    <a:cubicBezTo>
                      <a:pt x="339850" y="233680"/>
                      <a:pt x="332866" y="231140"/>
                      <a:pt x="330325" y="221615"/>
                    </a:cubicBezTo>
                    <a:cubicBezTo>
                      <a:pt x="329055" y="217805"/>
                      <a:pt x="332866" y="212725"/>
                      <a:pt x="330325" y="208915"/>
                    </a:cubicBezTo>
                    <a:cubicBezTo>
                      <a:pt x="325245" y="201295"/>
                      <a:pt x="217295" y="194945"/>
                      <a:pt x="220470" y="216535"/>
                    </a:cubicBezTo>
                    <a:cubicBezTo>
                      <a:pt x="221105" y="219710"/>
                      <a:pt x="228091" y="220980"/>
                      <a:pt x="226820" y="224155"/>
                    </a:cubicBezTo>
                    <a:cubicBezTo>
                      <a:pt x="225550" y="226695"/>
                      <a:pt x="192530" y="242570"/>
                      <a:pt x="209675" y="259080"/>
                    </a:cubicBezTo>
                    <a:cubicBezTo>
                      <a:pt x="210310" y="259715"/>
                      <a:pt x="212216" y="260985"/>
                      <a:pt x="214755" y="261620"/>
                    </a:cubicBezTo>
                    <a:cubicBezTo>
                      <a:pt x="217295" y="261620"/>
                      <a:pt x="219835" y="262255"/>
                      <a:pt x="222375" y="263525"/>
                    </a:cubicBezTo>
                    <a:cubicBezTo>
                      <a:pt x="226820" y="264160"/>
                      <a:pt x="231266" y="264795"/>
                      <a:pt x="233170" y="265430"/>
                    </a:cubicBezTo>
                    <a:cubicBezTo>
                      <a:pt x="253491" y="270510"/>
                      <a:pt x="235075" y="262255"/>
                      <a:pt x="228091" y="278130"/>
                    </a:cubicBezTo>
                    <a:cubicBezTo>
                      <a:pt x="228091" y="278765"/>
                      <a:pt x="227455" y="278765"/>
                      <a:pt x="227455" y="278765"/>
                    </a:cubicBezTo>
                    <a:cubicBezTo>
                      <a:pt x="226185" y="300990"/>
                      <a:pt x="208405" y="339725"/>
                      <a:pt x="201420" y="348615"/>
                    </a:cubicBezTo>
                    <a:cubicBezTo>
                      <a:pt x="197610" y="353060"/>
                      <a:pt x="191260" y="387985"/>
                      <a:pt x="187450" y="387985"/>
                    </a:cubicBezTo>
                    <a:cubicBezTo>
                      <a:pt x="178560" y="388620"/>
                      <a:pt x="168400" y="380365"/>
                      <a:pt x="159510" y="380365"/>
                    </a:cubicBezTo>
                    <a:cubicBezTo>
                      <a:pt x="141730" y="380365"/>
                      <a:pt x="158241" y="387350"/>
                      <a:pt x="155066" y="395605"/>
                    </a:cubicBezTo>
                    <a:cubicBezTo>
                      <a:pt x="153795" y="398780"/>
                      <a:pt x="136016" y="396875"/>
                      <a:pt x="144905" y="409575"/>
                    </a:cubicBezTo>
                    <a:cubicBezTo>
                      <a:pt x="146810" y="412115"/>
                      <a:pt x="169035" y="424180"/>
                      <a:pt x="172210" y="423545"/>
                    </a:cubicBezTo>
                    <a:cubicBezTo>
                      <a:pt x="174750" y="422910"/>
                      <a:pt x="174750" y="417195"/>
                      <a:pt x="177291" y="417830"/>
                    </a:cubicBezTo>
                    <a:cubicBezTo>
                      <a:pt x="188720" y="421640"/>
                      <a:pt x="182370" y="455295"/>
                      <a:pt x="177925" y="462280"/>
                    </a:cubicBezTo>
                    <a:cubicBezTo>
                      <a:pt x="167766" y="476250"/>
                      <a:pt x="144905" y="476885"/>
                      <a:pt x="132841" y="486410"/>
                    </a:cubicBezTo>
                    <a:cubicBezTo>
                      <a:pt x="122680" y="494665"/>
                      <a:pt x="163320" y="506730"/>
                      <a:pt x="131570" y="517525"/>
                    </a:cubicBezTo>
                    <a:cubicBezTo>
                      <a:pt x="126491" y="519430"/>
                      <a:pt x="94105" y="523875"/>
                      <a:pt x="89025" y="523240"/>
                    </a:cubicBezTo>
                    <a:cubicBezTo>
                      <a:pt x="80770" y="521970"/>
                      <a:pt x="74420" y="508000"/>
                      <a:pt x="66166" y="506730"/>
                    </a:cubicBezTo>
                    <a:cubicBezTo>
                      <a:pt x="62355" y="506095"/>
                      <a:pt x="57910" y="514985"/>
                      <a:pt x="56641" y="515620"/>
                    </a:cubicBezTo>
                    <a:cubicBezTo>
                      <a:pt x="54100" y="516890"/>
                      <a:pt x="51560" y="515620"/>
                      <a:pt x="49020" y="514985"/>
                    </a:cubicBezTo>
                    <a:cubicBezTo>
                      <a:pt x="46480" y="514985"/>
                      <a:pt x="43305" y="513080"/>
                      <a:pt x="41400" y="514350"/>
                    </a:cubicBezTo>
                    <a:cubicBezTo>
                      <a:pt x="28066" y="526415"/>
                      <a:pt x="69975" y="576580"/>
                      <a:pt x="55370" y="605155"/>
                    </a:cubicBezTo>
                    <a:cubicBezTo>
                      <a:pt x="50925" y="614045"/>
                      <a:pt x="36955" y="620395"/>
                      <a:pt x="33145" y="629920"/>
                    </a:cubicBezTo>
                    <a:cubicBezTo>
                      <a:pt x="31875" y="633095"/>
                      <a:pt x="45210" y="654050"/>
                      <a:pt x="13460" y="661035"/>
                    </a:cubicBezTo>
                    <a:cubicBezTo>
                      <a:pt x="10285" y="661670"/>
                      <a:pt x="7110" y="654050"/>
                      <a:pt x="3935" y="655955"/>
                    </a:cubicBezTo>
                    <a:cubicBezTo>
                      <a:pt x="-10035" y="665480"/>
                      <a:pt x="31875" y="667385"/>
                      <a:pt x="23620" y="694055"/>
                    </a:cubicBezTo>
                    <a:cubicBezTo>
                      <a:pt x="23620" y="694055"/>
                      <a:pt x="9650" y="704215"/>
                      <a:pt x="9650" y="704215"/>
                    </a:cubicBezTo>
                    <a:cubicBezTo>
                      <a:pt x="8380" y="706755"/>
                      <a:pt x="10920" y="709930"/>
                      <a:pt x="10920" y="712470"/>
                    </a:cubicBezTo>
                    <a:cubicBezTo>
                      <a:pt x="12191" y="717550"/>
                      <a:pt x="33780" y="745490"/>
                      <a:pt x="33145" y="749300"/>
                    </a:cubicBezTo>
                    <a:cubicBezTo>
                      <a:pt x="32510" y="753745"/>
                      <a:pt x="24891" y="756285"/>
                      <a:pt x="25525" y="760730"/>
                    </a:cubicBezTo>
                    <a:cubicBezTo>
                      <a:pt x="27430" y="771525"/>
                      <a:pt x="43305" y="770255"/>
                      <a:pt x="43305" y="783590"/>
                    </a:cubicBezTo>
                    <a:cubicBezTo>
                      <a:pt x="43305" y="805815"/>
                      <a:pt x="15366" y="807720"/>
                      <a:pt x="4570" y="828040"/>
                    </a:cubicBezTo>
                    <a:cubicBezTo>
                      <a:pt x="4570" y="828675"/>
                      <a:pt x="5205" y="828675"/>
                      <a:pt x="5205" y="829310"/>
                    </a:cubicBezTo>
                    <a:lnTo>
                      <a:pt x="3935" y="828040"/>
                    </a:lnTo>
                    <a:cubicBezTo>
                      <a:pt x="760" y="834390"/>
                      <a:pt x="-1145" y="842645"/>
                      <a:pt x="760" y="854075"/>
                    </a:cubicBezTo>
                    <a:cubicBezTo>
                      <a:pt x="5841" y="885825"/>
                      <a:pt x="37591" y="890905"/>
                      <a:pt x="40766" y="895985"/>
                    </a:cubicBezTo>
                    <a:cubicBezTo>
                      <a:pt x="54735" y="918210"/>
                      <a:pt x="-3050" y="935355"/>
                      <a:pt x="11555" y="957580"/>
                    </a:cubicBezTo>
                    <a:cubicBezTo>
                      <a:pt x="11555" y="957580"/>
                      <a:pt x="26795" y="963295"/>
                      <a:pt x="27430" y="963295"/>
                    </a:cubicBezTo>
                    <a:cubicBezTo>
                      <a:pt x="34416" y="969010"/>
                      <a:pt x="38860" y="1005205"/>
                      <a:pt x="52830" y="1021715"/>
                    </a:cubicBezTo>
                    <a:cubicBezTo>
                      <a:pt x="57275" y="1027430"/>
                      <a:pt x="71245" y="1004570"/>
                      <a:pt x="83945" y="1023620"/>
                    </a:cubicBezTo>
                    <a:lnTo>
                      <a:pt x="82041" y="1035685"/>
                    </a:lnTo>
                    <a:cubicBezTo>
                      <a:pt x="91566" y="1042670"/>
                      <a:pt x="130300" y="1025525"/>
                      <a:pt x="138555" y="1035050"/>
                    </a:cubicBezTo>
                    <a:cubicBezTo>
                      <a:pt x="142366" y="1039495"/>
                      <a:pt x="138555" y="1047115"/>
                      <a:pt x="142366" y="1051560"/>
                    </a:cubicBezTo>
                    <a:cubicBezTo>
                      <a:pt x="160145" y="1075690"/>
                      <a:pt x="202055" y="1057910"/>
                      <a:pt x="220470" y="1085850"/>
                    </a:cubicBezTo>
                    <a:cubicBezTo>
                      <a:pt x="225550" y="1094105"/>
                      <a:pt x="167130" y="1135380"/>
                      <a:pt x="161416" y="1146810"/>
                    </a:cubicBezTo>
                    <a:cubicBezTo>
                      <a:pt x="153795" y="1161415"/>
                      <a:pt x="155066" y="1179830"/>
                      <a:pt x="147445" y="1195705"/>
                    </a:cubicBezTo>
                    <a:cubicBezTo>
                      <a:pt x="141730" y="1207135"/>
                      <a:pt x="129666" y="1215390"/>
                      <a:pt x="123316" y="1226820"/>
                    </a:cubicBezTo>
                    <a:cubicBezTo>
                      <a:pt x="116330" y="1239520"/>
                      <a:pt x="119505" y="1243965"/>
                      <a:pt x="120775" y="1254760"/>
                    </a:cubicBezTo>
                    <a:cubicBezTo>
                      <a:pt x="123316" y="1271905"/>
                      <a:pt x="100455" y="1294130"/>
                      <a:pt x="99185" y="1311910"/>
                    </a:cubicBezTo>
                    <a:cubicBezTo>
                      <a:pt x="99185" y="1313815"/>
                      <a:pt x="102995" y="1330325"/>
                      <a:pt x="104900" y="1331595"/>
                    </a:cubicBezTo>
                    <a:cubicBezTo>
                      <a:pt x="108075" y="1334135"/>
                      <a:pt x="116966" y="1326515"/>
                      <a:pt x="115695" y="1330325"/>
                    </a:cubicBezTo>
                    <a:cubicBezTo>
                      <a:pt x="114425" y="1332865"/>
                      <a:pt x="109345" y="1332865"/>
                      <a:pt x="108710" y="1335405"/>
                    </a:cubicBezTo>
                    <a:cubicBezTo>
                      <a:pt x="106170" y="1343660"/>
                      <a:pt x="125855" y="1334770"/>
                      <a:pt x="134110" y="1336040"/>
                    </a:cubicBezTo>
                    <a:cubicBezTo>
                      <a:pt x="141095" y="1337310"/>
                      <a:pt x="143000" y="1343660"/>
                      <a:pt x="149985" y="1344930"/>
                    </a:cubicBezTo>
                    <a:cubicBezTo>
                      <a:pt x="160145" y="1346200"/>
                      <a:pt x="172845" y="1335405"/>
                      <a:pt x="183005" y="1337310"/>
                    </a:cubicBezTo>
                    <a:cubicBezTo>
                      <a:pt x="194435" y="1339215"/>
                      <a:pt x="203960" y="1358265"/>
                      <a:pt x="219835" y="1348740"/>
                    </a:cubicBezTo>
                    <a:cubicBezTo>
                      <a:pt x="222375" y="1347470"/>
                      <a:pt x="218566" y="1340485"/>
                      <a:pt x="221105" y="1339215"/>
                    </a:cubicBezTo>
                    <a:cubicBezTo>
                      <a:pt x="221105" y="1339215"/>
                      <a:pt x="235710" y="1341120"/>
                      <a:pt x="235710" y="1341120"/>
                    </a:cubicBezTo>
                    <a:cubicBezTo>
                      <a:pt x="246505" y="1334770"/>
                      <a:pt x="205230" y="1335405"/>
                      <a:pt x="210310" y="1324610"/>
                    </a:cubicBezTo>
                    <a:cubicBezTo>
                      <a:pt x="212216" y="1320165"/>
                      <a:pt x="217930" y="1319530"/>
                      <a:pt x="222375" y="1316990"/>
                    </a:cubicBezTo>
                    <a:cubicBezTo>
                      <a:pt x="229995" y="1311910"/>
                      <a:pt x="247775" y="1306195"/>
                      <a:pt x="254125" y="1318260"/>
                    </a:cubicBezTo>
                    <a:lnTo>
                      <a:pt x="250316" y="1330325"/>
                    </a:lnTo>
                    <a:cubicBezTo>
                      <a:pt x="253491" y="1339215"/>
                      <a:pt x="263016" y="1329690"/>
                      <a:pt x="264285" y="1330960"/>
                    </a:cubicBezTo>
                    <a:lnTo>
                      <a:pt x="270000" y="1342390"/>
                    </a:lnTo>
                    <a:cubicBezTo>
                      <a:pt x="272541" y="1343660"/>
                      <a:pt x="275716" y="1343025"/>
                      <a:pt x="278255" y="1343025"/>
                    </a:cubicBezTo>
                    <a:cubicBezTo>
                      <a:pt x="286510" y="1343660"/>
                      <a:pt x="294766" y="1344295"/>
                      <a:pt x="302385" y="1344930"/>
                    </a:cubicBezTo>
                    <a:cubicBezTo>
                      <a:pt x="304925" y="1344930"/>
                      <a:pt x="308100" y="1345565"/>
                      <a:pt x="310641" y="1345565"/>
                    </a:cubicBezTo>
                    <a:cubicBezTo>
                      <a:pt x="313180" y="1345565"/>
                      <a:pt x="316355" y="1344930"/>
                      <a:pt x="318895" y="1346200"/>
                    </a:cubicBezTo>
                    <a:cubicBezTo>
                      <a:pt x="333500" y="1351915"/>
                      <a:pt x="343025" y="1370330"/>
                      <a:pt x="357630" y="1376680"/>
                    </a:cubicBezTo>
                    <a:cubicBezTo>
                      <a:pt x="373505" y="1383030"/>
                      <a:pt x="384935" y="1366520"/>
                      <a:pt x="386841" y="1367790"/>
                    </a:cubicBezTo>
                    <a:cubicBezTo>
                      <a:pt x="390650" y="1369695"/>
                      <a:pt x="385570" y="1378585"/>
                      <a:pt x="389380" y="1380490"/>
                    </a:cubicBezTo>
                    <a:cubicBezTo>
                      <a:pt x="394460" y="1383665"/>
                      <a:pt x="399541" y="1376045"/>
                      <a:pt x="404620" y="1379220"/>
                    </a:cubicBezTo>
                    <a:cubicBezTo>
                      <a:pt x="404620" y="1379220"/>
                      <a:pt x="418591" y="1402715"/>
                      <a:pt x="418591" y="1403350"/>
                    </a:cubicBezTo>
                    <a:cubicBezTo>
                      <a:pt x="418591" y="1406525"/>
                      <a:pt x="413510" y="1409700"/>
                      <a:pt x="415416" y="1412240"/>
                    </a:cubicBezTo>
                    <a:cubicBezTo>
                      <a:pt x="426210" y="1426210"/>
                      <a:pt x="420495" y="1408430"/>
                      <a:pt x="431925" y="1414145"/>
                    </a:cubicBezTo>
                    <a:cubicBezTo>
                      <a:pt x="437641" y="1417320"/>
                      <a:pt x="424305" y="1425575"/>
                      <a:pt x="423035" y="1431925"/>
                    </a:cubicBezTo>
                    <a:cubicBezTo>
                      <a:pt x="423035" y="1432560"/>
                      <a:pt x="457325" y="1424305"/>
                      <a:pt x="464310" y="1408430"/>
                    </a:cubicBezTo>
                    <a:cubicBezTo>
                      <a:pt x="466850" y="1403350"/>
                      <a:pt x="461770" y="1367790"/>
                      <a:pt x="467485" y="1383665"/>
                    </a:cubicBezTo>
                    <a:cubicBezTo>
                      <a:pt x="473200" y="1398905"/>
                      <a:pt x="518920" y="1379220"/>
                      <a:pt x="523366" y="1399540"/>
                    </a:cubicBezTo>
                    <a:cubicBezTo>
                      <a:pt x="524000" y="1402080"/>
                      <a:pt x="517650" y="1399540"/>
                      <a:pt x="516380" y="1402080"/>
                    </a:cubicBezTo>
                    <a:lnTo>
                      <a:pt x="526541" y="1409700"/>
                    </a:lnTo>
                    <a:lnTo>
                      <a:pt x="527175" y="1422400"/>
                    </a:lnTo>
                    <a:cubicBezTo>
                      <a:pt x="532255" y="1426210"/>
                      <a:pt x="579245" y="1423035"/>
                      <a:pt x="583055" y="1419225"/>
                    </a:cubicBezTo>
                    <a:cubicBezTo>
                      <a:pt x="586230" y="1416050"/>
                      <a:pt x="583055" y="1409700"/>
                      <a:pt x="586230" y="1407160"/>
                    </a:cubicBezTo>
                    <a:cubicBezTo>
                      <a:pt x="588135" y="1405890"/>
                      <a:pt x="590675" y="1407795"/>
                      <a:pt x="592580" y="1407795"/>
                    </a:cubicBezTo>
                    <a:lnTo>
                      <a:pt x="605280" y="1409065"/>
                    </a:lnTo>
                    <a:cubicBezTo>
                      <a:pt x="610360" y="1405890"/>
                      <a:pt x="610360" y="1397000"/>
                      <a:pt x="615441" y="1394460"/>
                    </a:cubicBezTo>
                    <a:cubicBezTo>
                      <a:pt x="617980" y="1393190"/>
                      <a:pt x="620520" y="1395095"/>
                      <a:pt x="623060" y="1395095"/>
                    </a:cubicBezTo>
                    <a:cubicBezTo>
                      <a:pt x="625600" y="1395095"/>
                      <a:pt x="628141" y="1395730"/>
                      <a:pt x="630680" y="1395730"/>
                    </a:cubicBezTo>
                    <a:cubicBezTo>
                      <a:pt x="644016" y="1397000"/>
                      <a:pt x="657350" y="1397635"/>
                      <a:pt x="670685" y="1397635"/>
                    </a:cubicBezTo>
                    <a:cubicBezTo>
                      <a:pt x="670685" y="1397635"/>
                      <a:pt x="686560" y="1397635"/>
                      <a:pt x="686560" y="1397635"/>
                    </a:cubicBezTo>
                    <a:cubicBezTo>
                      <a:pt x="689735" y="1396365"/>
                      <a:pt x="682116" y="1372235"/>
                      <a:pt x="695450" y="1373505"/>
                    </a:cubicBezTo>
                    <a:cubicBezTo>
                      <a:pt x="699260" y="1374140"/>
                      <a:pt x="698625" y="1381760"/>
                      <a:pt x="702435" y="1383665"/>
                    </a:cubicBezTo>
                    <a:cubicBezTo>
                      <a:pt x="704975" y="1384935"/>
                      <a:pt x="707516" y="1384300"/>
                      <a:pt x="710055" y="1384300"/>
                    </a:cubicBezTo>
                    <a:cubicBezTo>
                      <a:pt x="712595" y="1384300"/>
                      <a:pt x="715770" y="1383665"/>
                      <a:pt x="717675" y="1384935"/>
                    </a:cubicBezTo>
                    <a:cubicBezTo>
                      <a:pt x="717675" y="1384935"/>
                      <a:pt x="724660" y="1398270"/>
                      <a:pt x="724660" y="1398270"/>
                    </a:cubicBezTo>
                    <a:cubicBezTo>
                      <a:pt x="733550" y="1402715"/>
                      <a:pt x="749425" y="1391920"/>
                      <a:pt x="758950" y="1395095"/>
                    </a:cubicBezTo>
                    <a:cubicBezTo>
                      <a:pt x="773555" y="1400175"/>
                      <a:pt x="756410" y="1409700"/>
                      <a:pt x="763395" y="1417320"/>
                    </a:cubicBezTo>
                    <a:cubicBezTo>
                      <a:pt x="769110" y="1424305"/>
                      <a:pt x="784985" y="1440180"/>
                      <a:pt x="791970" y="1429385"/>
                    </a:cubicBezTo>
                    <a:cubicBezTo>
                      <a:pt x="816735" y="1390015"/>
                      <a:pt x="779905" y="1389380"/>
                      <a:pt x="778635" y="1387475"/>
                    </a:cubicBezTo>
                    <a:cubicBezTo>
                      <a:pt x="772920" y="1377950"/>
                      <a:pt x="792605" y="1369060"/>
                      <a:pt x="793241" y="1363345"/>
                    </a:cubicBezTo>
                    <a:cubicBezTo>
                      <a:pt x="795145" y="1347470"/>
                      <a:pt x="761491" y="1326515"/>
                      <a:pt x="764030" y="1310640"/>
                    </a:cubicBezTo>
                    <a:cubicBezTo>
                      <a:pt x="766570" y="1297305"/>
                      <a:pt x="833245" y="1281430"/>
                      <a:pt x="844675" y="1273810"/>
                    </a:cubicBezTo>
                    <a:cubicBezTo>
                      <a:pt x="859916" y="1263015"/>
                      <a:pt x="849755" y="1245235"/>
                      <a:pt x="858645" y="1233805"/>
                    </a:cubicBezTo>
                    <a:cubicBezTo>
                      <a:pt x="868170" y="1221740"/>
                      <a:pt x="884680" y="1249680"/>
                      <a:pt x="892935" y="1245870"/>
                    </a:cubicBezTo>
                    <a:cubicBezTo>
                      <a:pt x="904366" y="1240790"/>
                      <a:pt x="908810" y="1203325"/>
                      <a:pt x="907541" y="1193800"/>
                    </a:cubicBezTo>
                    <a:cubicBezTo>
                      <a:pt x="906270" y="1185545"/>
                      <a:pt x="880870" y="1155065"/>
                      <a:pt x="873250" y="1156335"/>
                    </a:cubicBezTo>
                    <a:cubicBezTo>
                      <a:pt x="871345" y="1156970"/>
                      <a:pt x="872616" y="1162050"/>
                      <a:pt x="870710" y="1162685"/>
                    </a:cubicBezTo>
                    <a:cubicBezTo>
                      <a:pt x="858645" y="1163955"/>
                      <a:pt x="862455" y="1146175"/>
                      <a:pt x="859916" y="1143000"/>
                    </a:cubicBezTo>
                    <a:cubicBezTo>
                      <a:pt x="854835" y="1136015"/>
                      <a:pt x="842135" y="1134745"/>
                      <a:pt x="836420" y="1128395"/>
                    </a:cubicBezTo>
                    <a:cubicBezTo>
                      <a:pt x="828166" y="1119505"/>
                      <a:pt x="827530" y="1101725"/>
                      <a:pt x="818641" y="1092200"/>
                    </a:cubicBezTo>
                    <a:cubicBezTo>
                      <a:pt x="807845" y="1079500"/>
                      <a:pt x="786891" y="1078865"/>
                      <a:pt x="776095" y="1062990"/>
                    </a:cubicBezTo>
                    <a:cubicBezTo>
                      <a:pt x="766570" y="1049020"/>
                      <a:pt x="762760" y="1026160"/>
                      <a:pt x="754505" y="1010920"/>
                    </a:cubicBezTo>
                    <a:lnTo>
                      <a:pt x="749425" y="998220"/>
                    </a:lnTo>
                    <a:cubicBezTo>
                      <a:pt x="752600" y="989330"/>
                      <a:pt x="771650" y="984885"/>
                      <a:pt x="770380" y="972185"/>
                    </a:cubicBezTo>
                    <a:cubicBezTo>
                      <a:pt x="770380" y="972185"/>
                      <a:pt x="760855" y="965200"/>
                      <a:pt x="760855" y="965200"/>
                    </a:cubicBezTo>
                    <a:cubicBezTo>
                      <a:pt x="760855" y="962660"/>
                      <a:pt x="766570" y="961390"/>
                      <a:pt x="765300" y="959485"/>
                    </a:cubicBezTo>
                    <a:cubicBezTo>
                      <a:pt x="764030" y="956945"/>
                      <a:pt x="759585" y="960120"/>
                      <a:pt x="757045" y="958850"/>
                    </a:cubicBezTo>
                    <a:cubicBezTo>
                      <a:pt x="750060" y="955675"/>
                      <a:pt x="720850" y="911860"/>
                      <a:pt x="721485" y="905510"/>
                    </a:cubicBezTo>
                    <a:cubicBezTo>
                      <a:pt x="722755" y="893445"/>
                      <a:pt x="737995" y="897890"/>
                      <a:pt x="741805" y="904240"/>
                    </a:cubicBezTo>
                    <a:cubicBezTo>
                      <a:pt x="741805" y="904240"/>
                      <a:pt x="742441" y="920115"/>
                      <a:pt x="742441" y="920115"/>
                    </a:cubicBezTo>
                    <a:cubicBezTo>
                      <a:pt x="751966" y="925195"/>
                      <a:pt x="752600" y="904875"/>
                      <a:pt x="754505" y="902335"/>
                    </a:cubicBezTo>
                    <a:cubicBezTo>
                      <a:pt x="760855" y="892175"/>
                      <a:pt x="795780" y="875030"/>
                      <a:pt x="807210" y="875665"/>
                    </a:cubicBezTo>
                    <a:cubicBezTo>
                      <a:pt x="812925" y="875665"/>
                      <a:pt x="825625" y="889635"/>
                      <a:pt x="832610" y="883920"/>
                    </a:cubicBezTo>
                    <a:cubicBezTo>
                      <a:pt x="837055" y="880745"/>
                      <a:pt x="833245" y="871220"/>
                      <a:pt x="837691" y="868680"/>
                    </a:cubicBezTo>
                    <a:cubicBezTo>
                      <a:pt x="840230" y="867410"/>
                      <a:pt x="843405" y="869315"/>
                      <a:pt x="846580" y="869315"/>
                    </a:cubicBezTo>
                    <a:cubicBezTo>
                      <a:pt x="849755" y="869315"/>
                      <a:pt x="852930" y="871220"/>
                      <a:pt x="855470" y="869950"/>
                    </a:cubicBezTo>
                    <a:cubicBezTo>
                      <a:pt x="859916" y="867410"/>
                      <a:pt x="870710" y="847725"/>
                      <a:pt x="881505" y="847090"/>
                    </a:cubicBezTo>
                    <a:cubicBezTo>
                      <a:pt x="881505" y="847090"/>
                      <a:pt x="891030" y="854075"/>
                      <a:pt x="891030" y="854075"/>
                    </a:cubicBezTo>
                    <a:cubicBezTo>
                      <a:pt x="897380" y="851535"/>
                      <a:pt x="898650" y="836295"/>
                      <a:pt x="905000" y="833120"/>
                    </a:cubicBezTo>
                    <a:cubicBezTo>
                      <a:pt x="914525" y="828040"/>
                      <a:pt x="931035" y="836930"/>
                      <a:pt x="941195" y="832485"/>
                    </a:cubicBezTo>
                    <a:cubicBezTo>
                      <a:pt x="941195" y="832485"/>
                      <a:pt x="945641" y="823595"/>
                      <a:pt x="945641" y="823595"/>
                    </a:cubicBezTo>
                    <a:cubicBezTo>
                      <a:pt x="955166" y="819150"/>
                      <a:pt x="970405" y="819150"/>
                      <a:pt x="981200" y="815340"/>
                    </a:cubicBezTo>
                    <a:cubicBezTo>
                      <a:pt x="986916" y="813435"/>
                      <a:pt x="1002791" y="810260"/>
                      <a:pt x="1007235" y="805815"/>
                    </a:cubicBezTo>
                    <a:cubicBezTo>
                      <a:pt x="1016125" y="796290"/>
                      <a:pt x="981200" y="788035"/>
                      <a:pt x="1009141" y="782955"/>
                    </a:cubicBezTo>
                    <a:cubicBezTo>
                      <a:pt x="1011680" y="782320"/>
                      <a:pt x="1014855" y="781050"/>
                      <a:pt x="1017395" y="781685"/>
                    </a:cubicBezTo>
                    <a:cubicBezTo>
                      <a:pt x="1038350" y="786765"/>
                      <a:pt x="1024380" y="795655"/>
                      <a:pt x="1027555" y="804545"/>
                    </a:cubicBezTo>
                    <a:lnTo>
                      <a:pt x="1037716" y="805180"/>
                    </a:lnTo>
                    <a:cubicBezTo>
                      <a:pt x="1039620" y="808355"/>
                      <a:pt x="1032000" y="829945"/>
                      <a:pt x="1054225" y="824865"/>
                    </a:cubicBezTo>
                    <a:cubicBezTo>
                      <a:pt x="1058035" y="824230"/>
                      <a:pt x="1087245" y="751205"/>
                      <a:pt x="1087245" y="742315"/>
                    </a:cubicBezTo>
                    <a:cubicBezTo>
                      <a:pt x="1088516" y="738505"/>
                      <a:pt x="1082800" y="712470"/>
                      <a:pt x="1077720" y="70548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13" name="Freeform 412">
                <a:extLst>
                  <a:ext uri="{FF2B5EF4-FFF2-40B4-BE49-F238E27FC236}">
                    <a16:creationId xmlns:a16="http://schemas.microsoft.com/office/drawing/2014/main" id="{5446D516-E93A-B089-F799-99AA22CCB1B1}"/>
                  </a:ext>
                </a:extLst>
              </p:cNvPr>
              <p:cNvSpPr/>
              <p:nvPr/>
            </p:nvSpPr>
            <p:spPr>
              <a:xfrm>
                <a:off x="9157062" y="3103705"/>
                <a:ext cx="69141" cy="85279"/>
              </a:xfrm>
              <a:custGeom>
                <a:avLst/>
                <a:gdLst>
                  <a:gd name="connsiteX0" fmla="*/ 8890 w 69141"/>
                  <a:gd name="connsiteY0" fmla="*/ 68120 h 85279"/>
                  <a:gd name="connsiteX1" fmla="*/ 15240 w 69141"/>
                  <a:gd name="connsiteY1" fmla="*/ 78280 h 85279"/>
                  <a:gd name="connsiteX2" fmla="*/ 22861 w 69141"/>
                  <a:gd name="connsiteY2" fmla="*/ 72565 h 85279"/>
                  <a:gd name="connsiteX3" fmla="*/ 29211 w 69141"/>
                  <a:gd name="connsiteY3" fmla="*/ 85265 h 85279"/>
                  <a:gd name="connsiteX4" fmla="*/ 54611 w 69141"/>
                  <a:gd name="connsiteY4" fmla="*/ 68755 h 85279"/>
                  <a:gd name="connsiteX5" fmla="*/ 64770 w 69141"/>
                  <a:gd name="connsiteY5" fmla="*/ 78915 h 85279"/>
                  <a:gd name="connsiteX6" fmla="*/ 67311 w 69141"/>
                  <a:gd name="connsiteY6" fmla="*/ 70025 h 85279"/>
                  <a:gd name="connsiteX7" fmla="*/ 62865 w 69141"/>
                  <a:gd name="connsiteY7" fmla="*/ 54150 h 85279"/>
                  <a:gd name="connsiteX8" fmla="*/ 65405 w 69141"/>
                  <a:gd name="connsiteY8" fmla="*/ 23035 h 85279"/>
                  <a:gd name="connsiteX9" fmla="*/ 55245 w 69141"/>
                  <a:gd name="connsiteY9" fmla="*/ 20495 h 85279"/>
                  <a:gd name="connsiteX10" fmla="*/ 34290 w 69141"/>
                  <a:gd name="connsiteY10" fmla="*/ 175 h 85279"/>
                  <a:gd name="connsiteX11" fmla="*/ 17145 w 69141"/>
                  <a:gd name="connsiteY11" fmla="*/ 3985 h 85279"/>
                  <a:gd name="connsiteX12" fmla="*/ 12700 w 69141"/>
                  <a:gd name="connsiteY12" fmla="*/ 22400 h 85279"/>
                  <a:gd name="connsiteX13" fmla="*/ 6350 w 69141"/>
                  <a:gd name="connsiteY13" fmla="*/ 21765 h 85279"/>
                  <a:gd name="connsiteX14" fmla="*/ 18415 w 69141"/>
                  <a:gd name="connsiteY14" fmla="*/ 35100 h 85279"/>
                  <a:gd name="connsiteX15" fmla="*/ 8890 w 69141"/>
                  <a:gd name="connsiteY15" fmla="*/ 40180 h 85279"/>
                  <a:gd name="connsiteX16" fmla="*/ 13336 w 69141"/>
                  <a:gd name="connsiteY16" fmla="*/ 52880 h 85279"/>
                  <a:gd name="connsiteX17" fmla="*/ 17145 w 69141"/>
                  <a:gd name="connsiteY17" fmla="*/ 53515 h 85279"/>
                  <a:gd name="connsiteX18" fmla="*/ 0 w 69141"/>
                  <a:gd name="connsiteY18" fmla="*/ 61135 h 85279"/>
                  <a:gd name="connsiteX19" fmla="*/ 8890 w 69141"/>
                  <a:gd name="connsiteY19" fmla="*/ 68120 h 8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141" h="85279">
                    <a:moveTo>
                      <a:pt x="8890" y="68120"/>
                    </a:moveTo>
                    <a:cubicBezTo>
                      <a:pt x="12065" y="74470"/>
                      <a:pt x="1905" y="77010"/>
                      <a:pt x="15240" y="78280"/>
                    </a:cubicBezTo>
                    <a:cubicBezTo>
                      <a:pt x="18415" y="78280"/>
                      <a:pt x="23495" y="69390"/>
                      <a:pt x="22861" y="72565"/>
                    </a:cubicBezTo>
                    <a:cubicBezTo>
                      <a:pt x="22225" y="77010"/>
                      <a:pt x="17145" y="84630"/>
                      <a:pt x="29211" y="85265"/>
                    </a:cubicBezTo>
                    <a:cubicBezTo>
                      <a:pt x="33655" y="85900"/>
                      <a:pt x="53340" y="65580"/>
                      <a:pt x="54611" y="68755"/>
                    </a:cubicBezTo>
                    <a:cubicBezTo>
                      <a:pt x="55245" y="70660"/>
                      <a:pt x="59055" y="66850"/>
                      <a:pt x="64770" y="78915"/>
                    </a:cubicBezTo>
                    <a:cubicBezTo>
                      <a:pt x="66040" y="81455"/>
                      <a:pt x="65405" y="72565"/>
                      <a:pt x="67311" y="70025"/>
                    </a:cubicBezTo>
                    <a:cubicBezTo>
                      <a:pt x="70486" y="65580"/>
                      <a:pt x="69850" y="58595"/>
                      <a:pt x="62865" y="54150"/>
                    </a:cubicBezTo>
                    <a:cubicBezTo>
                      <a:pt x="30480" y="33830"/>
                      <a:pt x="69850" y="38275"/>
                      <a:pt x="65405" y="23035"/>
                    </a:cubicBezTo>
                    <a:cubicBezTo>
                      <a:pt x="63500" y="17955"/>
                      <a:pt x="58420" y="19860"/>
                      <a:pt x="55245" y="20495"/>
                    </a:cubicBezTo>
                    <a:cubicBezTo>
                      <a:pt x="13970" y="23670"/>
                      <a:pt x="50800" y="-2365"/>
                      <a:pt x="34290" y="175"/>
                    </a:cubicBezTo>
                    <a:cubicBezTo>
                      <a:pt x="33020" y="175"/>
                      <a:pt x="16511" y="1445"/>
                      <a:pt x="17145" y="3985"/>
                    </a:cubicBezTo>
                    <a:cubicBezTo>
                      <a:pt x="22861" y="32560"/>
                      <a:pt x="25400" y="23035"/>
                      <a:pt x="12700" y="22400"/>
                    </a:cubicBezTo>
                    <a:cubicBezTo>
                      <a:pt x="10795" y="22400"/>
                      <a:pt x="7620" y="20495"/>
                      <a:pt x="6350" y="21765"/>
                    </a:cubicBezTo>
                    <a:cubicBezTo>
                      <a:pt x="2540" y="25575"/>
                      <a:pt x="19050" y="33195"/>
                      <a:pt x="18415" y="35100"/>
                    </a:cubicBezTo>
                    <a:lnTo>
                      <a:pt x="8890" y="40180"/>
                    </a:lnTo>
                    <a:cubicBezTo>
                      <a:pt x="4445" y="43990"/>
                      <a:pt x="9525" y="44625"/>
                      <a:pt x="13336" y="52880"/>
                    </a:cubicBezTo>
                    <a:cubicBezTo>
                      <a:pt x="13970" y="54150"/>
                      <a:pt x="18415" y="52880"/>
                      <a:pt x="17145" y="53515"/>
                    </a:cubicBezTo>
                    <a:cubicBezTo>
                      <a:pt x="7620" y="56690"/>
                      <a:pt x="3811" y="50975"/>
                      <a:pt x="0" y="61135"/>
                    </a:cubicBezTo>
                    <a:cubicBezTo>
                      <a:pt x="0" y="61135"/>
                      <a:pt x="6986" y="64945"/>
                      <a:pt x="8890" y="6812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14" name="Freeform 413">
                <a:extLst>
                  <a:ext uri="{FF2B5EF4-FFF2-40B4-BE49-F238E27FC236}">
                    <a16:creationId xmlns:a16="http://schemas.microsoft.com/office/drawing/2014/main" id="{D6053096-DAB2-A4DD-BAEF-90BF6A1CB6EC}"/>
                  </a:ext>
                </a:extLst>
              </p:cNvPr>
              <p:cNvSpPr/>
              <p:nvPr/>
            </p:nvSpPr>
            <p:spPr>
              <a:xfrm>
                <a:off x="8921477" y="3104795"/>
                <a:ext cx="33977" cy="22017"/>
              </a:xfrm>
              <a:custGeom>
                <a:avLst/>
                <a:gdLst>
                  <a:gd name="connsiteX0" fmla="*/ 27305 w 33977"/>
                  <a:gd name="connsiteY0" fmla="*/ 20674 h 22017"/>
                  <a:gd name="connsiteX1" fmla="*/ 33655 w 33977"/>
                  <a:gd name="connsiteY1" fmla="*/ 21309 h 22017"/>
                  <a:gd name="connsiteX2" fmla="*/ 0 w 33977"/>
                  <a:gd name="connsiteY2" fmla="*/ 7974 h 22017"/>
                  <a:gd name="connsiteX3" fmla="*/ 27305 w 33977"/>
                  <a:gd name="connsiteY3" fmla="*/ 20674 h 22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77" h="22017">
                    <a:moveTo>
                      <a:pt x="27305" y="20674"/>
                    </a:moveTo>
                    <a:cubicBezTo>
                      <a:pt x="29210" y="20674"/>
                      <a:pt x="33020" y="23214"/>
                      <a:pt x="33655" y="21309"/>
                    </a:cubicBezTo>
                    <a:cubicBezTo>
                      <a:pt x="36830" y="13054"/>
                      <a:pt x="15875" y="-12981"/>
                      <a:pt x="0" y="7974"/>
                    </a:cubicBezTo>
                    <a:cubicBezTo>
                      <a:pt x="4445" y="17499"/>
                      <a:pt x="14605" y="18769"/>
                      <a:pt x="27305" y="2067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415" name="Freeform 414">
              <a:extLst>
                <a:ext uri="{FF2B5EF4-FFF2-40B4-BE49-F238E27FC236}">
                  <a16:creationId xmlns:a16="http://schemas.microsoft.com/office/drawing/2014/main" id="{CF35802E-AA9C-AA10-D94C-A90DA4BA2A5A}"/>
                </a:ext>
              </a:extLst>
            </p:cNvPr>
            <p:cNvSpPr/>
            <p:nvPr/>
          </p:nvSpPr>
          <p:spPr>
            <a:xfrm>
              <a:off x="10020206" y="2492764"/>
              <a:ext cx="771232" cy="432166"/>
            </a:xfrm>
            <a:custGeom>
              <a:avLst/>
              <a:gdLst>
                <a:gd name="connsiteX0" fmla="*/ 22681 w 771232"/>
                <a:gd name="connsiteY0" fmla="*/ 384421 h 432166"/>
                <a:gd name="connsiteX1" fmla="*/ 38556 w 771232"/>
                <a:gd name="connsiteY1" fmla="*/ 356481 h 432166"/>
                <a:gd name="connsiteX2" fmla="*/ 121106 w 771232"/>
                <a:gd name="connsiteY2" fmla="*/ 320921 h 432166"/>
                <a:gd name="connsiteX3" fmla="*/ 187146 w 771232"/>
                <a:gd name="connsiteY3" fmla="*/ 327906 h 432166"/>
                <a:gd name="connsiteX4" fmla="*/ 206196 w 771232"/>
                <a:gd name="connsiteY4" fmla="*/ 317746 h 432166"/>
                <a:gd name="connsiteX5" fmla="*/ 224612 w 771232"/>
                <a:gd name="connsiteY5" fmla="*/ 338701 h 432166"/>
                <a:gd name="connsiteX6" fmla="*/ 232867 w 771232"/>
                <a:gd name="connsiteY6" fmla="*/ 326001 h 432166"/>
                <a:gd name="connsiteX7" fmla="*/ 268427 w 771232"/>
                <a:gd name="connsiteY7" fmla="*/ 330446 h 432166"/>
                <a:gd name="connsiteX8" fmla="*/ 291287 w 771232"/>
                <a:gd name="connsiteY8" fmla="*/ 323461 h 432166"/>
                <a:gd name="connsiteX9" fmla="*/ 336371 w 771232"/>
                <a:gd name="connsiteY9" fmla="*/ 339971 h 432166"/>
                <a:gd name="connsiteX10" fmla="*/ 355421 w 771232"/>
                <a:gd name="connsiteY10" fmla="*/ 329811 h 432166"/>
                <a:gd name="connsiteX11" fmla="*/ 380821 w 771232"/>
                <a:gd name="connsiteY11" fmla="*/ 334256 h 432166"/>
                <a:gd name="connsiteX12" fmla="*/ 412571 w 771232"/>
                <a:gd name="connsiteY12" fmla="*/ 301871 h 432166"/>
                <a:gd name="connsiteX13" fmla="*/ 444321 w 771232"/>
                <a:gd name="connsiteY13" fmla="*/ 348861 h 432166"/>
                <a:gd name="connsiteX14" fmla="*/ 460831 w 771232"/>
                <a:gd name="connsiteY14" fmla="*/ 349496 h 432166"/>
                <a:gd name="connsiteX15" fmla="*/ 485596 w 771232"/>
                <a:gd name="connsiteY15" fmla="*/ 350766 h 432166"/>
                <a:gd name="connsiteX16" fmla="*/ 493852 w 771232"/>
                <a:gd name="connsiteY16" fmla="*/ 350766 h 432166"/>
                <a:gd name="connsiteX17" fmla="*/ 502106 w 771232"/>
                <a:gd name="connsiteY17" fmla="*/ 351401 h 432166"/>
                <a:gd name="connsiteX18" fmla="*/ 596087 w 771232"/>
                <a:gd name="connsiteY18" fmla="*/ 430776 h 432166"/>
                <a:gd name="connsiteX19" fmla="*/ 663396 w 771232"/>
                <a:gd name="connsiteY19" fmla="*/ 393946 h 432166"/>
                <a:gd name="connsiteX20" fmla="*/ 678637 w 771232"/>
                <a:gd name="connsiteY20" fmla="*/ 404741 h 432166"/>
                <a:gd name="connsiteX21" fmla="*/ 684987 w 771232"/>
                <a:gd name="connsiteY21" fmla="*/ 394581 h 432166"/>
                <a:gd name="connsiteX22" fmla="*/ 693877 w 771232"/>
                <a:gd name="connsiteY22" fmla="*/ 395851 h 432166"/>
                <a:gd name="connsiteX23" fmla="*/ 702767 w 771232"/>
                <a:gd name="connsiteY23" fmla="*/ 397121 h 432166"/>
                <a:gd name="connsiteX24" fmla="*/ 711656 w 771232"/>
                <a:gd name="connsiteY24" fmla="*/ 398391 h 432166"/>
                <a:gd name="connsiteX25" fmla="*/ 728802 w 771232"/>
                <a:gd name="connsiteY25" fmla="*/ 353306 h 432166"/>
                <a:gd name="connsiteX26" fmla="*/ 767537 w 771232"/>
                <a:gd name="connsiteY26" fmla="*/ 320921 h 432166"/>
                <a:gd name="connsiteX27" fmla="*/ 754202 w 771232"/>
                <a:gd name="connsiteY27" fmla="*/ 265041 h 432166"/>
                <a:gd name="connsiteX28" fmla="*/ 756742 w 771232"/>
                <a:gd name="connsiteY28" fmla="*/ 255516 h 432166"/>
                <a:gd name="connsiteX29" fmla="*/ 744042 w 771232"/>
                <a:gd name="connsiteY29" fmla="*/ 250436 h 432166"/>
                <a:gd name="connsiteX30" fmla="*/ 738962 w 771232"/>
                <a:gd name="connsiteY30" fmla="*/ 232656 h 432166"/>
                <a:gd name="connsiteX31" fmla="*/ 727531 w 771232"/>
                <a:gd name="connsiteY31" fmla="*/ 224401 h 432166"/>
                <a:gd name="connsiteX32" fmla="*/ 721817 w 771232"/>
                <a:gd name="connsiteY32" fmla="*/ 200271 h 432166"/>
                <a:gd name="connsiteX33" fmla="*/ 699592 w 771232"/>
                <a:gd name="connsiteY33" fmla="*/ 205351 h 432166"/>
                <a:gd name="connsiteX34" fmla="*/ 709752 w 771232"/>
                <a:gd name="connsiteY34" fmla="*/ 164711 h 432166"/>
                <a:gd name="connsiteX35" fmla="*/ 700227 w 771232"/>
                <a:gd name="connsiteY35" fmla="*/ 156456 h 432166"/>
                <a:gd name="connsiteX36" fmla="*/ 712292 w 771232"/>
                <a:gd name="connsiteY36" fmla="*/ 118356 h 432166"/>
                <a:gd name="connsiteX37" fmla="*/ 677367 w 771232"/>
                <a:gd name="connsiteY37" fmla="*/ 100576 h 432166"/>
                <a:gd name="connsiteX38" fmla="*/ 658317 w 771232"/>
                <a:gd name="connsiteY38" fmla="*/ 84066 h 432166"/>
                <a:gd name="connsiteX39" fmla="*/ 608787 w 771232"/>
                <a:gd name="connsiteY39" fmla="*/ 70096 h 432166"/>
                <a:gd name="connsiteX40" fmla="*/ 574496 w 771232"/>
                <a:gd name="connsiteY40" fmla="*/ 94226 h 432166"/>
                <a:gd name="connsiteX41" fmla="*/ 517346 w 771232"/>
                <a:gd name="connsiteY41" fmla="*/ 49776 h 432166"/>
                <a:gd name="connsiteX42" fmla="*/ 517981 w 771232"/>
                <a:gd name="connsiteY42" fmla="*/ 37711 h 432166"/>
                <a:gd name="connsiteX43" fmla="*/ 509092 w 771232"/>
                <a:gd name="connsiteY43" fmla="*/ 37076 h 432166"/>
                <a:gd name="connsiteX44" fmla="*/ 491946 w 771232"/>
                <a:gd name="connsiteY44" fmla="*/ 36441 h 432166"/>
                <a:gd name="connsiteX45" fmla="*/ 486231 w 771232"/>
                <a:gd name="connsiteY45" fmla="*/ 24376 h 432166"/>
                <a:gd name="connsiteX46" fmla="*/ 472896 w 771232"/>
                <a:gd name="connsiteY46" fmla="*/ 28186 h 432166"/>
                <a:gd name="connsiteX47" fmla="*/ 438606 w 771232"/>
                <a:gd name="connsiteY47" fmla="*/ 246 h 432166"/>
                <a:gd name="connsiteX48" fmla="*/ 437971 w 771232"/>
                <a:gd name="connsiteY48" fmla="*/ 15486 h 432166"/>
                <a:gd name="connsiteX49" fmla="*/ 418287 w 771232"/>
                <a:gd name="connsiteY49" fmla="*/ 4691 h 432166"/>
                <a:gd name="connsiteX50" fmla="*/ 340181 w 771232"/>
                <a:gd name="connsiteY50" fmla="*/ 45966 h 432166"/>
                <a:gd name="connsiteX51" fmla="*/ 338912 w 771232"/>
                <a:gd name="connsiteY51" fmla="*/ 45966 h 432166"/>
                <a:gd name="connsiteX52" fmla="*/ 337642 w 771232"/>
                <a:gd name="connsiteY52" fmla="*/ 55491 h 432166"/>
                <a:gd name="connsiteX53" fmla="*/ 355421 w 771232"/>
                <a:gd name="connsiteY53" fmla="*/ 161536 h 432166"/>
                <a:gd name="connsiteX54" fmla="*/ 286842 w 771232"/>
                <a:gd name="connsiteY54" fmla="*/ 214241 h 432166"/>
                <a:gd name="connsiteX55" fmla="*/ 263346 w 771232"/>
                <a:gd name="connsiteY55" fmla="*/ 202811 h 432166"/>
                <a:gd name="connsiteX56" fmla="*/ 238581 w 771232"/>
                <a:gd name="connsiteY56" fmla="*/ 191381 h 432166"/>
                <a:gd name="connsiteX57" fmla="*/ 222706 w 771232"/>
                <a:gd name="connsiteY57" fmla="*/ 143121 h 432166"/>
                <a:gd name="connsiteX58" fmla="*/ 203021 w 771232"/>
                <a:gd name="connsiteY58" fmla="*/ 134866 h 432166"/>
                <a:gd name="connsiteX59" fmla="*/ 164921 w 771232"/>
                <a:gd name="connsiteY59" fmla="*/ 75176 h 432166"/>
                <a:gd name="connsiteX60" fmla="*/ 157937 w 771232"/>
                <a:gd name="connsiteY60" fmla="*/ 77081 h 432166"/>
                <a:gd name="connsiteX61" fmla="*/ 103327 w 771232"/>
                <a:gd name="connsiteY61" fmla="*/ 104386 h 432166"/>
                <a:gd name="connsiteX62" fmla="*/ 74117 w 771232"/>
                <a:gd name="connsiteY62" fmla="*/ 111371 h 432166"/>
                <a:gd name="connsiteX63" fmla="*/ 39827 w 771232"/>
                <a:gd name="connsiteY63" fmla="*/ 218686 h 432166"/>
                <a:gd name="connsiteX64" fmla="*/ 6806 w 771232"/>
                <a:gd name="connsiteY64" fmla="*/ 246626 h 432166"/>
                <a:gd name="connsiteX65" fmla="*/ 6806 w 771232"/>
                <a:gd name="connsiteY65" fmla="*/ 255516 h 432166"/>
                <a:gd name="connsiteX66" fmla="*/ 6806 w 771232"/>
                <a:gd name="connsiteY66" fmla="*/ 264406 h 432166"/>
                <a:gd name="connsiteX67" fmla="*/ 456 w 771232"/>
                <a:gd name="connsiteY67" fmla="*/ 301236 h 432166"/>
                <a:gd name="connsiteX68" fmla="*/ 3631 w 771232"/>
                <a:gd name="connsiteY68" fmla="*/ 305681 h 432166"/>
                <a:gd name="connsiteX69" fmla="*/ 3631 w 771232"/>
                <a:gd name="connsiteY69" fmla="*/ 305681 h 432166"/>
                <a:gd name="connsiteX70" fmla="*/ 11252 w 771232"/>
                <a:gd name="connsiteY70" fmla="*/ 325366 h 432166"/>
                <a:gd name="connsiteX71" fmla="*/ 3631 w 771232"/>
                <a:gd name="connsiteY71" fmla="*/ 305681 h 432166"/>
                <a:gd name="connsiteX72" fmla="*/ 3631 w 771232"/>
                <a:gd name="connsiteY72" fmla="*/ 305681 h 432166"/>
                <a:gd name="connsiteX73" fmla="*/ 2362 w 771232"/>
                <a:gd name="connsiteY73" fmla="*/ 307586 h 432166"/>
                <a:gd name="connsiteX74" fmla="*/ 5537 w 771232"/>
                <a:gd name="connsiteY74" fmla="*/ 383786 h 432166"/>
                <a:gd name="connsiteX75" fmla="*/ 8712 w 771232"/>
                <a:gd name="connsiteY75" fmla="*/ 384421 h 432166"/>
                <a:gd name="connsiteX76" fmla="*/ 22681 w 771232"/>
                <a:gd name="connsiteY76" fmla="*/ 384421 h 43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771232" h="432166">
                  <a:moveTo>
                    <a:pt x="22681" y="384421"/>
                  </a:moveTo>
                  <a:cubicBezTo>
                    <a:pt x="30302" y="379976"/>
                    <a:pt x="31571" y="362831"/>
                    <a:pt x="38556" y="356481"/>
                  </a:cubicBezTo>
                  <a:cubicBezTo>
                    <a:pt x="53796" y="343146"/>
                    <a:pt x="100787" y="322826"/>
                    <a:pt x="121106" y="320921"/>
                  </a:cubicBezTo>
                  <a:cubicBezTo>
                    <a:pt x="142062" y="319016"/>
                    <a:pt x="166192" y="331716"/>
                    <a:pt x="187146" y="327906"/>
                  </a:cubicBezTo>
                  <a:cubicBezTo>
                    <a:pt x="191592" y="327271"/>
                    <a:pt x="201752" y="317111"/>
                    <a:pt x="206196" y="317746"/>
                  </a:cubicBezTo>
                  <a:cubicBezTo>
                    <a:pt x="211912" y="319016"/>
                    <a:pt x="216992" y="341241"/>
                    <a:pt x="224612" y="338701"/>
                  </a:cubicBezTo>
                  <a:cubicBezTo>
                    <a:pt x="224612" y="338701"/>
                    <a:pt x="232867" y="326001"/>
                    <a:pt x="232867" y="326001"/>
                  </a:cubicBezTo>
                  <a:cubicBezTo>
                    <a:pt x="246202" y="316476"/>
                    <a:pt x="256362" y="330446"/>
                    <a:pt x="268427" y="330446"/>
                  </a:cubicBezTo>
                  <a:cubicBezTo>
                    <a:pt x="276046" y="330446"/>
                    <a:pt x="283667" y="322826"/>
                    <a:pt x="291287" y="323461"/>
                  </a:cubicBezTo>
                  <a:cubicBezTo>
                    <a:pt x="305892" y="323461"/>
                    <a:pt x="321767" y="340606"/>
                    <a:pt x="336371" y="339971"/>
                  </a:cubicBezTo>
                  <a:cubicBezTo>
                    <a:pt x="342721" y="339336"/>
                    <a:pt x="349071" y="329176"/>
                    <a:pt x="355421" y="329811"/>
                  </a:cubicBezTo>
                  <a:cubicBezTo>
                    <a:pt x="364946" y="330446"/>
                    <a:pt x="369392" y="344416"/>
                    <a:pt x="380821" y="334256"/>
                  </a:cubicBezTo>
                  <a:cubicBezTo>
                    <a:pt x="389077" y="327271"/>
                    <a:pt x="397331" y="299966"/>
                    <a:pt x="412571" y="301871"/>
                  </a:cubicBezTo>
                  <a:cubicBezTo>
                    <a:pt x="428446" y="303776"/>
                    <a:pt x="425271" y="344416"/>
                    <a:pt x="444321" y="348861"/>
                  </a:cubicBezTo>
                  <a:cubicBezTo>
                    <a:pt x="444321" y="348861"/>
                    <a:pt x="460831" y="349496"/>
                    <a:pt x="460831" y="349496"/>
                  </a:cubicBezTo>
                  <a:cubicBezTo>
                    <a:pt x="469087" y="350131"/>
                    <a:pt x="477342" y="350131"/>
                    <a:pt x="485596" y="350766"/>
                  </a:cubicBezTo>
                  <a:cubicBezTo>
                    <a:pt x="488137" y="350766"/>
                    <a:pt x="491312" y="350766"/>
                    <a:pt x="493852" y="350766"/>
                  </a:cubicBezTo>
                  <a:cubicBezTo>
                    <a:pt x="496392" y="350766"/>
                    <a:pt x="499567" y="350131"/>
                    <a:pt x="502106" y="351401"/>
                  </a:cubicBezTo>
                  <a:cubicBezTo>
                    <a:pt x="523696" y="360926"/>
                    <a:pt x="570687" y="423156"/>
                    <a:pt x="596087" y="430776"/>
                  </a:cubicBezTo>
                  <a:cubicBezTo>
                    <a:pt x="633552" y="440936"/>
                    <a:pt x="639267" y="392041"/>
                    <a:pt x="663396" y="393946"/>
                  </a:cubicBezTo>
                  <a:cubicBezTo>
                    <a:pt x="667842" y="394581"/>
                    <a:pt x="674192" y="405376"/>
                    <a:pt x="678637" y="404741"/>
                  </a:cubicBezTo>
                  <a:cubicBezTo>
                    <a:pt x="678637" y="404741"/>
                    <a:pt x="684987" y="395216"/>
                    <a:pt x="684987" y="394581"/>
                  </a:cubicBezTo>
                  <a:cubicBezTo>
                    <a:pt x="688162" y="393946"/>
                    <a:pt x="691337" y="395216"/>
                    <a:pt x="693877" y="395851"/>
                  </a:cubicBezTo>
                  <a:cubicBezTo>
                    <a:pt x="697052" y="396486"/>
                    <a:pt x="700227" y="396486"/>
                    <a:pt x="702767" y="397121"/>
                  </a:cubicBezTo>
                  <a:cubicBezTo>
                    <a:pt x="705942" y="397756"/>
                    <a:pt x="709117" y="399661"/>
                    <a:pt x="711656" y="398391"/>
                  </a:cubicBezTo>
                  <a:cubicBezTo>
                    <a:pt x="712292" y="397756"/>
                    <a:pt x="723721" y="361561"/>
                    <a:pt x="728802" y="353306"/>
                  </a:cubicBezTo>
                  <a:cubicBezTo>
                    <a:pt x="737692" y="339971"/>
                    <a:pt x="759281" y="334256"/>
                    <a:pt x="767537" y="320921"/>
                  </a:cubicBezTo>
                  <a:cubicBezTo>
                    <a:pt x="779602" y="301236"/>
                    <a:pt x="758646" y="281551"/>
                    <a:pt x="754202" y="265041"/>
                  </a:cubicBezTo>
                  <a:lnTo>
                    <a:pt x="756742" y="255516"/>
                  </a:lnTo>
                  <a:cubicBezTo>
                    <a:pt x="754202" y="251706"/>
                    <a:pt x="746581" y="254246"/>
                    <a:pt x="744042" y="250436"/>
                  </a:cubicBezTo>
                  <a:cubicBezTo>
                    <a:pt x="744042" y="250436"/>
                    <a:pt x="738962" y="232656"/>
                    <a:pt x="738962" y="232656"/>
                  </a:cubicBezTo>
                  <a:cubicBezTo>
                    <a:pt x="736421" y="228846"/>
                    <a:pt x="730706" y="228211"/>
                    <a:pt x="727531" y="224401"/>
                  </a:cubicBezTo>
                  <a:cubicBezTo>
                    <a:pt x="721181" y="216781"/>
                    <a:pt x="736421" y="205351"/>
                    <a:pt x="721817" y="200271"/>
                  </a:cubicBezTo>
                  <a:cubicBezTo>
                    <a:pt x="715467" y="198366"/>
                    <a:pt x="703402" y="206621"/>
                    <a:pt x="699592" y="205351"/>
                  </a:cubicBezTo>
                  <a:cubicBezTo>
                    <a:pt x="698956" y="205351"/>
                    <a:pt x="711021" y="168521"/>
                    <a:pt x="709752" y="164711"/>
                  </a:cubicBezTo>
                  <a:lnTo>
                    <a:pt x="700227" y="156456"/>
                  </a:lnTo>
                  <a:cubicBezTo>
                    <a:pt x="701496" y="151376"/>
                    <a:pt x="727531" y="133596"/>
                    <a:pt x="712292" y="118356"/>
                  </a:cubicBezTo>
                  <a:cubicBezTo>
                    <a:pt x="704671" y="110736"/>
                    <a:pt x="682446" y="109466"/>
                    <a:pt x="677367" y="100576"/>
                  </a:cubicBezTo>
                  <a:cubicBezTo>
                    <a:pt x="668477" y="84066"/>
                    <a:pt x="683717" y="81526"/>
                    <a:pt x="658317" y="84066"/>
                  </a:cubicBezTo>
                  <a:cubicBezTo>
                    <a:pt x="655142" y="91051"/>
                    <a:pt x="614502" y="69461"/>
                    <a:pt x="608787" y="70096"/>
                  </a:cubicBezTo>
                  <a:cubicBezTo>
                    <a:pt x="596721" y="71366"/>
                    <a:pt x="586562" y="94226"/>
                    <a:pt x="574496" y="94226"/>
                  </a:cubicBezTo>
                  <a:cubicBezTo>
                    <a:pt x="569417" y="94226"/>
                    <a:pt x="519887" y="54221"/>
                    <a:pt x="517346" y="49776"/>
                  </a:cubicBezTo>
                  <a:lnTo>
                    <a:pt x="517981" y="37711"/>
                  </a:lnTo>
                  <a:cubicBezTo>
                    <a:pt x="515442" y="35806"/>
                    <a:pt x="512267" y="37711"/>
                    <a:pt x="509092" y="37076"/>
                  </a:cubicBezTo>
                  <a:cubicBezTo>
                    <a:pt x="509092" y="37076"/>
                    <a:pt x="491946" y="36441"/>
                    <a:pt x="491946" y="36441"/>
                  </a:cubicBezTo>
                  <a:cubicBezTo>
                    <a:pt x="488137" y="34536"/>
                    <a:pt x="490042" y="26281"/>
                    <a:pt x="486231" y="24376"/>
                  </a:cubicBezTo>
                  <a:cubicBezTo>
                    <a:pt x="481787" y="22471"/>
                    <a:pt x="477342" y="29456"/>
                    <a:pt x="472896" y="28186"/>
                  </a:cubicBezTo>
                  <a:cubicBezTo>
                    <a:pt x="462737" y="25646"/>
                    <a:pt x="451306" y="-2929"/>
                    <a:pt x="438606" y="246"/>
                  </a:cubicBezTo>
                  <a:cubicBezTo>
                    <a:pt x="435431" y="881"/>
                    <a:pt x="440512" y="12946"/>
                    <a:pt x="437971" y="15486"/>
                  </a:cubicBezTo>
                  <a:cubicBezTo>
                    <a:pt x="433527" y="20566"/>
                    <a:pt x="428446" y="1516"/>
                    <a:pt x="418287" y="4691"/>
                  </a:cubicBezTo>
                  <a:cubicBezTo>
                    <a:pt x="397967" y="11041"/>
                    <a:pt x="354787" y="44696"/>
                    <a:pt x="340181" y="45966"/>
                  </a:cubicBezTo>
                  <a:lnTo>
                    <a:pt x="338912" y="45966"/>
                  </a:lnTo>
                  <a:cubicBezTo>
                    <a:pt x="338277" y="49141"/>
                    <a:pt x="337642" y="52316"/>
                    <a:pt x="337642" y="55491"/>
                  </a:cubicBezTo>
                  <a:cubicBezTo>
                    <a:pt x="336371" y="87241"/>
                    <a:pt x="368756" y="127246"/>
                    <a:pt x="355421" y="161536"/>
                  </a:cubicBezTo>
                  <a:cubicBezTo>
                    <a:pt x="350342" y="175506"/>
                    <a:pt x="300812" y="215511"/>
                    <a:pt x="286842" y="214241"/>
                  </a:cubicBezTo>
                  <a:cubicBezTo>
                    <a:pt x="272871" y="212971"/>
                    <a:pt x="274142" y="207891"/>
                    <a:pt x="263346" y="202811"/>
                  </a:cubicBezTo>
                  <a:cubicBezTo>
                    <a:pt x="253821" y="198366"/>
                    <a:pt x="244931" y="202811"/>
                    <a:pt x="238581" y="191381"/>
                  </a:cubicBezTo>
                  <a:cubicBezTo>
                    <a:pt x="230327" y="178046"/>
                    <a:pt x="232867" y="155186"/>
                    <a:pt x="222706" y="143121"/>
                  </a:cubicBezTo>
                  <a:cubicBezTo>
                    <a:pt x="218896" y="138676"/>
                    <a:pt x="208102" y="138676"/>
                    <a:pt x="203021" y="134866"/>
                  </a:cubicBezTo>
                  <a:cubicBezTo>
                    <a:pt x="183337" y="117721"/>
                    <a:pt x="161746" y="103116"/>
                    <a:pt x="164921" y="75176"/>
                  </a:cubicBezTo>
                  <a:cubicBezTo>
                    <a:pt x="164921" y="72636"/>
                    <a:pt x="160477" y="76446"/>
                    <a:pt x="157937" y="77081"/>
                  </a:cubicBezTo>
                  <a:cubicBezTo>
                    <a:pt x="138252" y="82161"/>
                    <a:pt x="123012" y="98671"/>
                    <a:pt x="103327" y="104386"/>
                  </a:cubicBezTo>
                  <a:cubicBezTo>
                    <a:pt x="93802" y="107561"/>
                    <a:pt x="83006" y="103116"/>
                    <a:pt x="74117" y="111371"/>
                  </a:cubicBezTo>
                  <a:cubicBezTo>
                    <a:pt x="34112" y="146931"/>
                    <a:pt x="55067" y="190111"/>
                    <a:pt x="39827" y="218686"/>
                  </a:cubicBezTo>
                  <a:cubicBezTo>
                    <a:pt x="32842" y="231386"/>
                    <a:pt x="12521" y="235196"/>
                    <a:pt x="6806" y="246626"/>
                  </a:cubicBezTo>
                  <a:cubicBezTo>
                    <a:pt x="5537" y="249166"/>
                    <a:pt x="6806" y="252976"/>
                    <a:pt x="6806" y="255516"/>
                  </a:cubicBezTo>
                  <a:cubicBezTo>
                    <a:pt x="6806" y="258691"/>
                    <a:pt x="6806" y="261866"/>
                    <a:pt x="6806" y="264406"/>
                  </a:cubicBezTo>
                  <a:cubicBezTo>
                    <a:pt x="6806" y="273931"/>
                    <a:pt x="-2083" y="292346"/>
                    <a:pt x="456" y="301236"/>
                  </a:cubicBezTo>
                  <a:cubicBezTo>
                    <a:pt x="1092" y="303141"/>
                    <a:pt x="2362" y="304411"/>
                    <a:pt x="3631" y="305681"/>
                  </a:cubicBezTo>
                  <a:cubicBezTo>
                    <a:pt x="3631" y="305681"/>
                    <a:pt x="3631" y="305681"/>
                    <a:pt x="3631" y="305681"/>
                  </a:cubicBezTo>
                  <a:cubicBezTo>
                    <a:pt x="8712" y="310761"/>
                    <a:pt x="16331" y="315206"/>
                    <a:pt x="11252" y="325366"/>
                  </a:cubicBezTo>
                  <a:cubicBezTo>
                    <a:pt x="8077" y="331716"/>
                    <a:pt x="5537" y="308856"/>
                    <a:pt x="3631" y="305681"/>
                  </a:cubicBezTo>
                  <a:cubicBezTo>
                    <a:pt x="3631" y="305681"/>
                    <a:pt x="3631" y="305681"/>
                    <a:pt x="3631" y="305681"/>
                  </a:cubicBezTo>
                  <a:cubicBezTo>
                    <a:pt x="2996" y="305046"/>
                    <a:pt x="2996" y="305681"/>
                    <a:pt x="2362" y="307586"/>
                  </a:cubicBezTo>
                  <a:cubicBezTo>
                    <a:pt x="1092" y="315206"/>
                    <a:pt x="2996" y="350131"/>
                    <a:pt x="5537" y="383786"/>
                  </a:cubicBezTo>
                  <a:lnTo>
                    <a:pt x="8712" y="384421"/>
                  </a:lnTo>
                  <a:cubicBezTo>
                    <a:pt x="6171" y="385056"/>
                    <a:pt x="22681" y="384421"/>
                    <a:pt x="22681" y="384421"/>
                  </a:cubicBezTo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grpSp>
          <p:nvGrpSpPr>
            <p:cNvPr id="416" name="Graphic 233">
              <a:extLst>
                <a:ext uri="{FF2B5EF4-FFF2-40B4-BE49-F238E27FC236}">
                  <a16:creationId xmlns:a16="http://schemas.microsoft.com/office/drawing/2014/main" id="{D4EEB399-75FA-0B22-8162-6B50CF260593}"/>
                </a:ext>
              </a:extLst>
            </p:cNvPr>
            <p:cNvGrpSpPr/>
            <p:nvPr/>
          </p:nvGrpSpPr>
          <p:grpSpPr>
            <a:xfrm>
              <a:off x="8426215" y="263525"/>
              <a:ext cx="2338410" cy="2168241"/>
              <a:chOff x="8426215" y="263525"/>
              <a:chExt cx="2338410" cy="2168241"/>
            </a:xfrm>
            <a:grpFill/>
          </p:grpSpPr>
          <p:sp>
            <p:nvSpPr>
              <p:cNvPr id="417" name="Freeform 416">
                <a:extLst>
                  <a:ext uri="{FF2B5EF4-FFF2-40B4-BE49-F238E27FC236}">
                    <a16:creationId xmlns:a16="http://schemas.microsoft.com/office/drawing/2014/main" id="{A8615DE7-F6EB-4230-F681-6E3BC094B64E}"/>
                  </a:ext>
                </a:extLst>
              </p:cNvPr>
              <p:cNvSpPr/>
              <p:nvPr/>
            </p:nvSpPr>
            <p:spPr>
              <a:xfrm>
                <a:off x="9943955" y="424484"/>
                <a:ext cx="32892" cy="30739"/>
              </a:xfrm>
              <a:custGeom>
                <a:avLst/>
                <a:gdLst>
                  <a:gd name="connsiteX0" fmla="*/ 6222 w 32892"/>
                  <a:gd name="connsiteY0" fmla="*/ 27635 h 30739"/>
                  <a:gd name="connsiteX1" fmla="*/ 31622 w 32892"/>
                  <a:gd name="connsiteY1" fmla="*/ 27635 h 30739"/>
                  <a:gd name="connsiteX2" fmla="*/ 32892 w 32892"/>
                  <a:gd name="connsiteY2" fmla="*/ 4140 h 30739"/>
                  <a:gd name="connsiteX3" fmla="*/ 6222 w 32892"/>
                  <a:gd name="connsiteY3" fmla="*/ 27635 h 30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92" h="30739">
                    <a:moveTo>
                      <a:pt x="6222" y="27635"/>
                    </a:moveTo>
                    <a:cubicBezTo>
                      <a:pt x="6222" y="27635"/>
                      <a:pt x="27812" y="34620"/>
                      <a:pt x="31622" y="27635"/>
                    </a:cubicBezTo>
                    <a:cubicBezTo>
                      <a:pt x="32892" y="25730"/>
                      <a:pt x="32892" y="4775"/>
                      <a:pt x="32892" y="4140"/>
                    </a:cubicBezTo>
                    <a:cubicBezTo>
                      <a:pt x="20827" y="-10465"/>
                      <a:pt x="-14098" y="17475"/>
                      <a:pt x="6222" y="2763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18" name="Freeform 417">
                <a:extLst>
                  <a:ext uri="{FF2B5EF4-FFF2-40B4-BE49-F238E27FC236}">
                    <a16:creationId xmlns:a16="http://schemas.microsoft.com/office/drawing/2014/main" id="{5F643718-CDC0-CF33-A3F8-117FE937ADFC}"/>
                  </a:ext>
                </a:extLst>
              </p:cNvPr>
              <p:cNvSpPr/>
              <p:nvPr/>
            </p:nvSpPr>
            <p:spPr>
              <a:xfrm>
                <a:off x="9651682" y="516642"/>
                <a:ext cx="106619" cy="94157"/>
              </a:xfrm>
              <a:custGeom>
                <a:avLst/>
                <a:gdLst>
                  <a:gd name="connsiteX0" fmla="*/ 19730 w 106619"/>
                  <a:gd name="connsiteY0" fmla="*/ 93593 h 94157"/>
                  <a:gd name="connsiteX1" fmla="*/ 26080 w 106619"/>
                  <a:gd name="connsiteY1" fmla="*/ 93593 h 94157"/>
                  <a:gd name="connsiteX2" fmla="*/ 54655 w 106619"/>
                  <a:gd name="connsiteY2" fmla="*/ 65018 h 94157"/>
                  <a:gd name="connsiteX3" fmla="*/ 55925 w 106619"/>
                  <a:gd name="connsiteY3" fmla="*/ 73273 h 94157"/>
                  <a:gd name="connsiteX4" fmla="*/ 96565 w 106619"/>
                  <a:gd name="connsiteY4" fmla="*/ 66288 h 94157"/>
                  <a:gd name="connsiteX5" fmla="*/ 87675 w 106619"/>
                  <a:gd name="connsiteY5" fmla="*/ 60573 h 94157"/>
                  <a:gd name="connsiteX6" fmla="*/ 94025 w 106619"/>
                  <a:gd name="connsiteY6" fmla="*/ 58033 h 94157"/>
                  <a:gd name="connsiteX7" fmla="*/ 90215 w 106619"/>
                  <a:gd name="connsiteY7" fmla="*/ 52318 h 94157"/>
                  <a:gd name="connsiteX8" fmla="*/ 90215 w 106619"/>
                  <a:gd name="connsiteY8" fmla="*/ 44063 h 94157"/>
                  <a:gd name="connsiteX9" fmla="*/ 104820 w 106619"/>
                  <a:gd name="connsiteY9" fmla="*/ 41523 h 94157"/>
                  <a:gd name="connsiteX10" fmla="*/ 93390 w 106619"/>
                  <a:gd name="connsiteY10" fmla="*/ 28188 h 94157"/>
                  <a:gd name="connsiteX11" fmla="*/ 101645 w 106619"/>
                  <a:gd name="connsiteY11" fmla="*/ 20568 h 94157"/>
                  <a:gd name="connsiteX12" fmla="*/ 83230 w 106619"/>
                  <a:gd name="connsiteY12" fmla="*/ 22473 h 94157"/>
                  <a:gd name="connsiteX13" fmla="*/ 85135 w 106619"/>
                  <a:gd name="connsiteY13" fmla="*/ 4058 h 94157"/>
                  <a:gd name="connsiteX14" fmla="*/ 81960 w 106619"/>
                  <a:gd name="connsiteY14" fmla="*/ 7868 h 94157"/>
                  <a:gd name="connsiteX15" fmla="*/ 73070 w 106619"/>
                  <a:gd name="connsiteY15" fmla="*/ 9138 h 94157"/>
                  <a:gd name="connsiteX16" fmla="*/ 74975 w 106619"/>
                  <a:gd name="connsiteY16" fmla="*/ 14218 h 94157"/>
                  <a:gd name="connsiteX17" fmla="*/ 69895 w 106619"/>
                  <a:gd name="connsiteY17" fmla="*/ 16758 h 94157"/>
                  <a:gd name="connsiteX18" fmla="*/ 57195 w 106619"/>
                  <a:gd name="connsiteY18" fmla="*/ 248 h 94157"/>
                  <a:gd name="connsiteX19" fmla="*/ 64815 w 106619"/>
                  <a:gd name="connsiteY19" fmla="*/ 16123 h 94157"/>
                  <a:gd name="connsiteX20" fmla="*/ 43860 w 106619"/>
                  <a:gd name="connsiteY20" fmla="*/ 10408 h 94157"/>
                  <a:gd name="connsiteX21" fmla="*/ 50210 w 106619"/>
                  <a:gd name="connsiteY21" fmla="*/ 21203 h 94157"/>
                  <a:gd name="connsiteX22" fmla="*/ 34970 w 106619"/>
                  <a:gd name="connsiteY22" fmla="*/ 18028 h 94157"/>
                  <a:gd name="connsiteX23" fmla="*/ 57830 w 106619"/>
                  <a:gd name="connsiteY23" fmla="*/ 29458 h 94157"/>
                  <a:gd name="connsiteX24" fmla="*/ 45765 w 106619"/>
                  <a:gd name="connsiteY24" fmla="*/ 31998 h 94157"/>
                  <a:gd name="connsiteX25" fmla="*/ 49575 w 106619"/>
                  <a:gd name="connsiteY25" fmla="*/ 37713 h 94157"/>
                  <a:gd name="connsiteX26" fmla="*/ 16555 w 106619"/>
                  <a:gd name="connsiteY26" fmla="*/ 35173 h 94157"/>
                  <a:gd name="connsiteX27" fmla="*/ 10205 w 106619"/>
                  <a:gd name="connsiteY27" fmla="*/ 38983 h 94157"/>
                  <a:gd name="connsiteX28" fmla="*/ 28620 w 106619"/>
                  <a:gd name="connsiteY28" fmla="*/ 42158 h 94157"/>
                  <a:gd name="connsiteX29" fmla="*/ 11475 w 106619"/>
                  <a:gd name="connsiteY29" fmla="*/ 46603 h 94157"/>
                  <a:gd name="connsiteX30" fmla="*/ 22905 w 106619"/>
                  <a:gd name="connsiteY30" fmla="*/ 52318 h 94157"/>
                  <a:gd name="connsiteX31" fmla="*/ 18460 w 106619"/>
                  <a:gd name="connsiteY31" fmla="*/ 62478 h 94157"/>
                  <a:gd name="connsiteX32" fmla="*/ 27350 w 106619"/>
                  <a:gd name="connsiteY32" fmla="*/ 68193 h 94157"/>
                  <a:gd name="connsiteX33" fmla="*/ 45 w 106619"/>
                  <a:gd name="connsiteY33" fmla="*/ 80258 h 94157"/>
                  <a:gd name="connsiteX34" fmla="*/ 19730 w 106619"/>
                  <a:gd name="connsiteY34" fmla="*/ 93593 h 94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06619" h="94157">
                    <a:moveTo>
                      <a:pt x="19730" y="93593"/>
                    </a:moveTo>
                    <a:cubicBezTo>
                      <a:pt x="21635" y="93593"/>
                      <a:pt x="24175" y="94863"/>
                      <a:pt x="26080" y="93593"/>
                    </a:cubicBezTo>
                    <a:cubicBezTo>
                      <a:pt x="34970" y="89783"/>
                      <a:pt x="41955" y="70733"/>
                      <a:pt x="54655" y="65018"/>
                    </a:cubicBezTo>
                    <a:cubicBezTo>
                      <a:pt x="66085" y="59938"/>
                      <a:pt x="55290" y="72638"/>
                      <a:pt x="55925" y="73273"/>
                    </a:cubicBezTo>
                    <a:cubicBezTo>
                      <a:pt x="57195" y="75178"/>
                      <a:pt x="97200" y="72638"/>
                      <a:pt x="96565" y="66288"/>
                    </a:cubicBezTo>
                    <a:cubicBezTo>
                      <a:pt x="95930" y="62478"/>
                      <a:pt x="86405" y="63748"/>
                      <a:pt x="87675" y="60573"/>
                    </a:cubicBezTo>
                    <a:cubicBezTo>
                      <a:pt x="88310" y="58668"/>
                      <a:pt x="93390" y="60573"/>
                      <a:pt x="94025" y="58033"/>
                    </a:cubicBezTo>
                    <a:cubicBezTo>
                      <a:pt x="94660" y="56128"/>
                      <a:pt x="90850" y="54858"/>
                      <a:pt x="90215" y="52318"/>
                    </a:cubicBezTo>
                    <a:cubicBezTo>
                      <a:pt x="89580" y="49778"/>
                      <a:pt x="88945" y="46603"/>
                      <a:pt x="90215" y="44063"/>
                    </a:cubicBezTo>
                    <a:cubicBezTo>
                      <a:pt x="90215" y="44063"/>
                      <a:pt x="104185" y="42158"/>
                      <a:pt x="104820" y="41523"/>
                    </a:cubicBezTo>
                    <a:cubicBezTo>
                      <a:pt x="112440" y="31363"/>
                      <a:pt x="93390" y="30093"/>
                      <a:pt x="93390" y="28188"/>
                    </a:cubicBezTo>
                    <a:cubicBezTo>
                      <a:pt x="93390" y="24378"/>
                      <a:pt x="101010" y="24378"/>
                      <a:pt x="101645" y="20568"/>
                    </a:cubicBezTo>
                    <a:cubicBezTo>
                      <a:pt x="102280" y="5963"/>
                      <a:pt x="83230" y="29458"/>
                      <a:pt x="83230" y="22473"/>
                    </a:cubicBezTo>
                    <a:cubicBezTo>
                      <a:pt x="83230" y="12313"/>
                      <a:pt x="92120" y="13583"/>
                      <a:pt x="85135" y="4058"/>
                    </a:cubicBezTo>
                    <a:cubicBezTo>
                      <a:pt x="84500" y="2788"/>
                      <a:pt x="83230" y="7233"/>
                      <a:pt x="81960" y="7868"/>
                    </a:cubicBezTo>
                    <a:cubicBezTo>
                      <a:pt x="78150" y="9138"/>
                      <a:pt x="67355" y="-6737"/>
                      <a:pt x="73070" y="9138"/>
                    </a:cubicBezTo>
                    <a:cubicBezTo>
                      <a:pt x="73705" y="11043"/>
                      <a:pt x="75610" y="12948"/>
                      <a:pt x="74975" y="14218"/>
                    </a:cubicBezTo>
                    <a:cubicBezTo>
                      <a:pt x="74340" y="16123"/>
                      <a:pt x="71165" y="17393"/>
                      <a:pt x="69895" y="16758"/>
                    </a:cubicBezTo>
                    <a:cubicBezTo>
                      <a:pt x="66720" y="15488"/>
                      <a:pt x="63545" y="-2292"/>
                      <a:pt x="57195" y="248"/>
                    </a:cubicBezTo>
                    <a:cubicBezTo>
                      <a:pt x="51480" y="2788"/>
                      <a:pt x="64815" y="14218"/>
                      <a:pt x="64815" y="16123"/>
                    </a:cubicBezTo>
                    <a:cubicBezTo>
                      <a:pt x="62275" y="26283"/>
                      <a:pt x="48940" y="7868"/>
                      <a:pt x="43860" y="10408"/>
                    </a:cubicBezTo>
                    <a:cubicBezTo>
                      <a:pt x="40050" y="12313"/>
                      <a:pt x="53385" y="18663"/>
                      <a:pt x="50210" y="21203"/>
                    </a:cubicBezTo>
                    <a:cubicBezTo>
                      <a:pt x="45765" y="24378"/>
                      <a:pt x="32430" y="12948"/>
                      <a:pt x="34970" y="18028"/>
                    </a:cubicBezTo>
                    <a:cubicBezTo>
                      <a:pt x="36875" y="22473"/>
                      <a:pt x="58465" y="29458"/>
                      <a:pt x="57830" y="29458"/>
                    </a:cubicBezTo>
                    <a:cubicBezTo>
                      <a:pt x="54020" y="30728"/>
                      <a:pt x="35605" y="24378"/>
                      <a:pt x="45765" y="31998"/>
                    </a:cubicBezTo>
                    <a:cubicBezTo>
                      <a:pt x="47670" y="33268"/>
                      <a:pt x="51480" y="37078"/>
                      <a:pt x="49575" y="37713"/>
                    </a:cubicBezTo>
                    <a:cubicBezTo>
                      <a:pt x="36875" y="38348"/>
                      <a:pt x="28620" y="27553"/>
                      <a:pt x="16555" y="35173"/>
                    </a:cubicBezTo>
                    <a:cubicBezTo>
                      <a:pt x="14650" y="36443"/>
                      <a:pt x="9570" y="36443"/>
                      <a:pt x="10205" y="38983"/>
                    </a:cubicBezTo>
                    <a:cubicBezTo>
                      <a:pt x="10840" y="39618"/>
                      <a:pt x="30525" y="37713"/>
                      <a:pt x="28620" y="42158"/>
                    </a:cubicBezTo>
                    <a:cubicBezTo>
                      <a:pt x="27350" y="45333"/>
                      <a:pt x="11475" y="45333"/>
                      <a:pt x="11475" y="46603"/>
                    </a:cubicBezTo>
                    <a:lnTo>
                      <a:pt x="22905" y="52318"/>
                    </a:lnTo>
                    <a:cubicBezTo>
                      <a:pt x="26080" y="56763"/>
                      <a:pt x="16555" y="59938"/>
                      <a:pt x="18460" y="62478"/>
                    </a:cubicBezTo>
                    <a:cubicBezTo>
                      <a:pt x="20365" y="66923"/>
                      <a:pt x="30525" y="57398"/>
                      <a:pt x="27350" y="68193"/>
                    </a:cubicBezTo>
                    <a:cubicBezTo>
                      <a:pt x="24810" y="79623"/>
                      <a:pt x="-1225" y="68193"/>
                      <a:pt x="45" y="80258"/>
                    </a:cubicBezTo>
                    <a:cubicBezTo>
                      <a:pt x="45" y="96768"/>
                      <a:pt x="41320" y="73273"/>
                      <a:pt x="19730" y="9359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19" name="Freeform 418">
                <a:extLst>
                  <a:ext uri="{FF2B5EF4-FFF2-40B4-BE49-F238E27FC236}">
                    <a16:creationId xmlns:a16="http://schemas.microsoft.com/office/drawing/2014/main" id="{BCCF2B60-0587-33A6-662E-E4E2125BA0D8}"/>
                  </a:ext>
                </a:extLst>
              </p:cNvPr>
              <p:cNvSpPr/>
              <p:nvPr/>
            </p:nvSpPr>
            <p:spPr>
              <a:xfrm>
                <a:off x="9550762" y="564543"/>
                <a:ext cx="60971" cy="67651"/>
              </a:xfrm>
              <a:custGeom>
                <a:avLst/>
                <a:gdLst>
                  <a:gd name="connsiteX0" fmla="*/ 11430 w 60971"/>
                  <a:gd name="connsiteY0" fmla="*/ 44422 h 67651"/>
                  <a:gd name="connsiteX1" fmla="*/ 16511 w 60971"/>
                  <a:gd name="connsiteY1" fmla="*/ 50137 h 67651"/>
                  <a:gd name="connsiteX2" fmla="*/ 60961 w 60971"/>
                  <a:gd name="connsiteY2" fmla="*/ 4416 h 67651"/>
                  <a:gd name="connsiteX3" fmla="*/ 0 w 60971"/>
                  <a:gd name="connsiteY3" fmla="*/ 59662 h 67651"/>
                  <a:gd name="connsiteX4" fmla="*/ 11430 w 60971"/>
                  <a:gd name="connsiteY4" fmla="*/ 44422 h 6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71" h="67651">
                    <a:moveTo>
                      <a:pt x="11430" y="44422"/>
                    </a:moveTo>
                    <a:cubicBezTo>
                      <a:pt x="13336" y="43151"/>
                      <a:pt x="13970" y="49501"/>
                      <a:pt x="16511" y="50137"/>
                    </a:cubicBezTo>
                    <a:cubicBezTo>
                      <a:pt x="34290" y="55216"/>
                      <a:pt x="61595" y="19657"/>
                      <a:pt x="60961" y="4416"/>
                    </a:cubicBezTo>
                    <a:cubicBezTo>
                      <a:pt x="60325" y="-15903"/>
                      <a:pt x="1270" y="39341"/>
                      <a:pt x="0" y="59662"/>
                    </a:cubicBezTo>
                    <a:cubicBezTo>
                      <a:pt x="10161" y="83792"/>
                      <a:pt x="8890" y="45691"/>
                      <a:pt x="11430" y="4442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0" name="Freeform 419">
                <a:extLst>
                  <a:ext uri="{FF2B5EF4-FFF2-40B4-BE49-F238E27FC236}">
                    <a16:creationId xmlns:a16="http://schemas.microsoft.com/office/drawing/2014/main" id="{5C36F7B5-53C3-7C71-1E22-64D3F8FBA512}"/>
                  </a:ext>
                </a:extLst>
              </p:cNvPr>
              <p:cNvSpPr/>
              <p:nvPr/>
            </p:nvSpPr>
            <p:spPr>
              <a:xfrm>
                <a:off x="9457334" y="608215"/>
                <a:ext cx="83362" cy="66886"/>
              </a:xfrm>
              <a:custGeom>
                <a:avLst/>
                <a:gdLst>
                  <a:gd name="connsiteX0" fmla="*/ 24849 w 83362"/>
                  <a:gd name="connsiteY0" fmla="*/ 47105 h 66886"/>
                  <a:gd name="connsiteX1" fmla="*/ 55964 w 83362"/>
                  <a:gd name="connsiteY1" fmla="*/ 40755 h 66886"/>
                  <a:gd name="connsiteX2" fmla="*/ 54693 w 83362"/>
                  <a:gd name="connsiteY2" fmla="*/ 51550 h 66886"/>
                  <a:gd name="connsiteX3" fmla="*/ 35008 w 83362"/>
                  <a:gd name="connsiteY3" fmla="*/ 61075 h 66886"/>
                  <a:gd name="connsiteX4" fmla="*/ 81999 w 83362"/>
                  <a:gd name="connsiteY4" fmla="*/ 53455 h 66886"/>
                  <a:gd name="connsiteX5" fmla="*/ 71839 w 83362"/>
                  <a:gd name="connsiteY5" fmla="*/ 42025 h 66886"/>
                  <a:gd name="connsiteX6" fmla="*/ 81999 w 83362"/>
                  <a:gd name="connsiteY6" fmla="*/ 26785 h 66886"/>
                  <a:gd name="connsiteX7" fmla="*/ 69933 w 83362"/>
                  <a:gd name="connsiteY7" fmla="*/ 31230 h 66886"/>
                  <a:gd name="connsiteX8" fmla="*/ 64853 w 83362"/>
                  <a:gd name="connsiteY8" fmla="*/ 1385 h 66886"/>
                  <a:gd name="connsiteX9" fmla="*/ 53424 w 83362"/>
                  <a:gd name="connsiteY9" fmla="*/ 11545 h 66886"/>
                  <a:gd name="connsiteX10" fmla="*/ 62949 w 83362"/>
                  <a:gd name="connsiteY10" fmla="*/ 31230 h 66886"/>
                  <a:gd name="connsiteX11" fmla="*/ 54058 w 83362"/>
                  <a:gd name="connsiteY11" fmla="*/ 25515 h 66886"/>
                  <a:gd name="connsiteX12" fmla="*/ 47708 w 83362"/>
                  <a:gd name="connsiteY12" fmla="*/ 22340 h 66886"/>
                  <a:gd name="connsiteX13" fmla="*/ 42628 w 83362"/>
                  <a:gd name="connsiteY13" fmla="*/ 40755 h 66886"/>
                  <a:gd name="connsiteX14" fmla="*/ 21039 w 83362"/>
                  <a:gd name="connsiteY14" fmla="*/ 28690 h 66886"/>
                  <a:gd name="connsiteX15" fmla="*/ 16593 w 83362"/>
                  <a:gd name="connsiteY15" fmla="*/ 38850 h 66886"/>
                  <a:gd name="connsiteX16" fmla="*/ 13418 w 83362"/>
                  <a:gd name="connsiteY16" fmla="*/ 30595 h 66886"/>
                  <a:gd name="connsiteX17" fmla="*/ 83 w 83362"/>
                  <a:gd name="connsiteY17" fmla="*/ 48375 h 66886"/>
                  <a:gd name="connsiteX18" fmla="*/ 3258 w 83362"/>
                  <a:gd name="connsiteY18" fmla="*/ 56630 h 66886"/>
                  <a:gd name="connsiteX19" fmla="*/ 24849 w 83362"/>
                  <a:gd name="connsiteY19" fmla="*/ 47105 h 66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362" h="66886">
                    <a:moveTo>
                      <a:pt x="24849" y="47105"/>
                    </a:moveTo>
                    <a:cubicBezTo>
                      <a:pt x="28024" y="45835"/>
                      <a:pt x="59774" y="53455"/>
                      <a:pt x="55964" y="40755"/>
                    </a:cubicBezTo>
                    <a:cubicBezTo>
                      <a:pt x="55328" y="38850"/>
                      <a:pt x="76918" y="44565"/>
                      <a:pt x="54693" y="51550"/>
                    </a:cubicBezTo>
                    <a:cubicBezTo>
                      <a:pt x="47074" y="54090"/>
                      <a:pt x="41358" y="57265"/>
                      <a:pt x="35008" y="61075"/>
                    </a:cubicBezTo>
                    <a:cubicBezTo>
                      <a:pt x="51518" y="68695"/>
                      <a:pt x="68664" y="71235"/>
                      <a:pt x="81999" y="53455"/>
                    </a:cubicBezTo>
                    <a:cubicBezTo>
                      <a:pt x="87714" y="45835"/>
                      <a:pt x="73743" y="44565"/>
                      <a:pt x="71839" y="42025"/>
                    </a:cubicBezTo>
                    <a:cubicBezTo>
                      <a:pt x="71203" y="40755"/>
                      <a:pt x="84539" y="31230"/>
                      <a:pt x="81999" y="26785"/>
                    </a:cubicBezTo>
                    <a:cubicBezTo>
                      <a:pt x="80093" y="22975"/>
                      <a:pt x="71839" y="35040"/>
                      <a:pt x="69933" y="31230"/>
                    </a:cubicBezTo>
                    <a:cubicBezTo>
                      <a:pt x="65489" y="22975"/>
                      <a:pt x="81999" y="19165"/>
                      <a:pt x="64853" y="1385"/>
                    </a:cubicBezTo>
                    <a:cubicBezTo>
                      <a:pt x="59774" y="-3695"/>
                      <a:pt x="52153" y="6465"/>
                      <a:pt x="53424" y="11545"/>
                    </a:cubicBezTo>
                    <a:cubicBezTo>
                      <a:pt x="54058" y="14085"/>
                      <a:pt x="64218" y="29325"/>
                      <a:pt x="62949" y="31230"/>
                    </a:cubicBezTo>
                    <a:cubicBezTo>
                      <a:pt x="62949" y="31230"/>
                      <a:pt x="54058" y="25515"/>
                      <a:pt x="54058" y="25515"/>
                    </a:cubicBezTo>
                    <a:cubicBezTo>
                      <a:pt x="51518" y="26785"/>
                      <a:pt x="47708" y="22340"/>
                      <a:pt x="47708" y="22340"/>
                    </a:cubicBezTo>
                    <a:cubicBezTo>
                      <a:pt x="42628" y="19800"/>
                      <a:pt x="48978" y="36945"/>
                      <a:pt x="42628" y="40755"/>
                    </a:cubicBezTo>
                    <a:cubicBezTo>
                      <a:pt x="33739" y="46470"/>
                      <a:pt x="23578" y="31865"/>
                      <a:pt x="21039" y="28690"/>
                    </a:cubicBezTo>
                    <a:cubicBezTo>
                      <a:pt x="19768" y="27420"/>
                      <a:pt x="28658" y="43930"/>
                      <a:pt x="16593" y="38850"/>
                    </a:cubicBezTo>
                    <a:cubicBezTo>
                      <a:pt x="14053" y="37580"/>
                      <a:pt x="15958" y="29325"/>
                      <a:pt x="13418" y="30595"/>
                    </a:cubicBezTo>
                    <a:cubicBezTo>
                      <a:pt x="10243" y="32500"/>
                      <a:pt x="6433" y="26150"/>
                      <a:pt x="83" y="48375"/>
                    </a:cubicBezTo>
                    <a:cubicBezTo>
                      <a:pt x="-551" y="51550"/>
                      <a:pt x="2624" y="54090"/>
                      <a:pt x="3258" y="56630"/>
                    </a:cubicBezTo>
                    <a:cubicBezTo>
                      <a:pt x="10243" y="75045"/>
                      <a:pt x="19768" y="49645"/>
                      <a:pt x="24849" y="47105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1" name="Freeform 420">
                <a:extLst>
                  <a:ext uri="{FF2B5EF4-FFF2-40B4-BE49-F238E27FC236}">
                    <a16:creationId xmlns:a16="http://schemas.microsoft.com/office/drawing/2014/main" id="{3A3037BF-7F1E-15D0-E16F-EB162262BE6B}"/>
                  </a:ext>
                </a:extLst>
              </p:cNvPr>
              <p:cNvSpPr/>
              <p:nvPr/>
            </p:nvSpPr>
            <p:spPr>
              <a:xfrm>
                <a:off x="9509487" y="621640"/>
                <a:ext cx="130994" cy="106514"/>
              </a:xfrm>
              <a:custGeom>
                <a:avLst/>
                <a:gdLst>
                  <a:gd name="connsiteX0" fmla="*/ 19050 w 130994"/>
                  <a:gd name="connsiteY0" fmla="*/ 66064 h 106514"/>
                  <a:gd name="connsiteX1" fmla="*/ 27305 w 130994"/>
                  <a:gd name="connsiteY1" fmla="*/ 69239 h 106514"/>
                  <a:gd name="connsiteX2" fmla="*/ 24130 w 130994"/>
                  <a:gd name="connsiteY2" fmla="*/ 74319 h 106514"/>
                  <a:gd name="connsiteX3" fmla="*/ 28575 w 130994"/>
                  <a:gd name="connsiteY3" fmla="*/ 76224 h 106514"/>
                  <a:gd name="connsiteX4" fmla="*/ 33020 w 130994"/>
                  <a:gd name="connsiteY4" fmla="*/ 78129 h 106514"/>
                  <a:gd name="connsiteX5" fmla="*/ 22225 w 130994"/>
                  <a:gd name="connsiteY5" fmla="*/ 77494 h 106514"/>
                  <a:gd name="connsiteX6" fmla="*/ 0 w 130994"/>
                  <a:gd name="connsiteY6" fmla="*/ 106069 h 106514"/>
                  <a:gd name="connsiteX7" fmla="*/ 47625 w 130994"/>
                  <a:gd name="connsiteY7" fmla="*/ 71144 h 106514"/>
                  <a:gd name="connsiteX8" fmla="*/ 35561 w 130994"/>
                  <a:gd name="connsiteY8" fmla="*/ 97814 h 106514"/>
                  <a:gd name="connsiteX9" fmla="*/ 73025 w 130994"/>
                  <a:gd name="connsiteY9" fmla="*/ 75589 h 106514"/>
                  <a:gd name="connsiteX10" fmla="*/ 72390 w 130994"/>
                  <a:gd name="connsiteY10" fmla="*/ 81939 h 106514"/>
                  <a:gd name="connsiteX11" fmla="*/ 72390 w 130994"/>
                  <a:gd name="connsiteY11" fmla="*/ 88289 h 106514"/>
                  <a:gd name="connsiteX12" fmla="*/ 101600 w 130994"/>
                  <a:gd name="connsiteY12" fmla="*/ 66064 h 106514"/>
                  <a:gd name="connsiteX13" fmla="*/ 109220 w 130994"/>
                  <a:gd name="connsiteY13" fmla="*/ 66699 h 106514"/>
                  <a:gd name="connsiteX14" fmla="*/ 116840 w 130994"/>
                  <a:gd name="connsiteY14" fmla="*/ 67334 h 106514"/>
                  <a:gd name="connsiteX15" fmla="*/ 124461 w 130994"/>
                  <a:gd name="connsiteY15" fmla="*/ 67969 h 106514"/>
                  <a:gd name="connsiteX16" fmla="*/ 126365 w 130994"/>
                  <a:gd name="connsiteY16" fmla="*/ 30504 h 106514"/>
                  <a:gd name="connsiteX17" fmla="*/ 130811 w 130994"/>
                  <a:gd name="connsiteY17" fmla="*/ 25424 h 106514"/>
                  <a:gd name="connsiteX18" fmla="*/ 122555 w 130994"/>
                  <a:gd name="connsiteY18" fmla="*/ 24789 h 106514"/>
                  <a:gd name="connsiteX19" fmla="*/ 107315 w 130994"/>
                  <a:gd name="connsiteY19" fmla="*/ 10819 h 106514"/>
                  <a:gd name="connsiteX20" fmla="*/ 109220 w 130994"/>
                  <a:gd name="connsiteY20" fmla="*/ 16534 h 106514"/>
                  <a:gd name="connsiteX21" fmla="*/ 93345 w 130994"/>
                  <a:gd name="connsiteY21" fmla="*/ 23519 h 106514"/>
                  <a:gd name="connsiteX22" fmla="*/ 103505 w 130994"/>
                  <a:gd name="connsiteY22" fmla="*/ 37489 h 106514"/>
                  <a:gd name="connsiteX23" fmla="*/ 88900 w 130994"/>
                  <a:gd name="connsiteY23" fmla="*/ 41934 h 106514"/>
                  <a:gd name="connsiteX24" fmla="*/ 92711 w 130994"/>
                  <a:gd name="connsiteY24" fmla="*/ 45109 h 106514"/>
                  <a:gd name="connsiteX25" fmla="*/ 92075 w 130994"/>
                  <a:gd name="connsiteY25" fmla="*/ 53364 h 106514"/>
                  <a:gd name="connsiteX26" fmla="*/ 88265 w 130994"/>
                  <a:gd name="connsiteY26" fmla="*/ 47649 h 106514"/>
                  <a:gd name="connsiteX27" fmla="*/ 72390 w 130994"/>
                  <a:gd name="connsiteY27" fmla="*/ 53364 h 106514"/>
                  <a:gd name="connsiteX28" fmla="*/ 69215 w 130994"/>
                  <a:gd name="connsiteY28" fmla="*/ 57809 h 106514"/>
                  <a:gd name="connsiteX29" fmla="*/ 62865 w 130994"/>
                  <a:gd name="connsiteY29" fmla="*/ 67969 h 106514"/>
                  <a:gd name="connsiteX30" fmla="*/ 69215 w 130994"/>
                  <a:gd name="connsiteY30" fmla="*/ 57809 h 106514"/>
                  <a:gd name="connsiteX31" fmla="*/ 70486 w 130994"/>
                  <a:gd name="connsiteY31" fmla="*/ 55269 h 106514"/>
                  <a:gd name="connsiteX32" fmla="*/ 72390 w 130994"/>
                  <a:gd name="connsiteY32" fmla="*/ 53999 h 106514"/>
                  <a:gd name="connsiteX33" fmla="*/ 82550 w 130994"/>
                  <a:gd name="connsiteY33" fmla="*/ 40029 h 106514"/>
                  <a:gd name="connsiteX34" fmla="*/ 67311 w 130994"/>
                  <a:gd name="connsiteY34" fmla="*/ 36854 h 106514"/>
                  <a:gd name="connsiteX35" fmla="*/ 76836 w 130994"/>
                  <a:gd name="connsiteY35" fmla="*/ 26694 h 106514"/>
                  <a:gd name="connsiteX36" fmla="*/ 76836 w 130994"/>
                  <a:gd name="connsiteY36" fmla="*/ 24 h 106514"/>
                  <a:gd name="connsiteX37" fmla="*/ 50800 w 130994"/>
                  <a:gd name="connsiteY37" fmla="*/ 17169 h 106514"/>
                  <a:gd name="connsiteX38" fmla="*/ 57150 w 130994"/>
                  <a:gd name="connsiteY38" fmla="*/ 22884 h 106514"/>
                  <a:gd name="connsiteX39" fmla="*/ 41911 w 130994"/>
                  <a:gd name="connsiteY39" fmla="*/ 29869 h 106514"/>
                  <a:gd name="connsiteX40" fmla="*/ 46355 w 130994"/>
                  <a:gd name="connsiteY40" fmla="*/ 34949 h 106514"/>
                  <a:gd name="connsiteX41" fmla="*/ 40005 w 130994"/>
                  <a:gd name="connsiteY41" fmla="*/ 40664 h 106514"/>
                  <a:gd name="connsiteX42" fmla="*/ 55245 w 130994"/>
                  <a:gd name="connsiteY42" fmla="*/ 57809 h 106514"/>
                  <a:gd name="connsiteX43" fmla="*/ 46990 w 130994"/>
                  <a:gd name="connsiteY43" fmla="*/ 55904 h 106514"/>
                  <a:gd name="connsiteX44" fmla="*/ 34925 w 130994"/>
                  <a:gd name="connsiteY44" fmla="*/ 56539 h 106514"/>
                  <a:gd name="connsiteX45" fmla="*/ 40005 w 130994"/>
                  <a:gd name="connsiteY45" fmla="*/ 64794 h 106514"/>
                  <a:gd name="connsiteX46" fmla="*/ 33655 w 130994"/>
                  <a:gd name="connsiteY46" fmla="*/ 59079 h 106514"/>
                  <a:gd name="connsiteX47" fmla="*/ 29211 w 130994"/>
                  <a:gd name="connsiteY47" fmla="*/ 64159 h 106514"/>
                  <a:gd name="connsiteX48" fmla="*/ 19050 w 130994"/>
                  <a:gd name="connsiteY48" fmla="*/ 66064 h 106514"/>
                  <a:gd name="connsiteX49" fmla="*/ 55880 w 130994"/>
                  <a:gd name="connsiteY49" fmla="*/ 34949 h 106514"/>
                  <a:gd name="connsiteX50" fmla="*/ 62865 w 130994"/>
                  <a:gd name="connsiteY50" fmla="*/ 38759 h 106514"/>
                  <a:gd name="connsiteX51" fmla="*/ 55880 w 130994"/>
                  <a:gd name="connsiteY51" fmla="*/ 34949 h 106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30994" h="106514">
                    <a:moveTo>
                      <a:pt x="19050" y="66064"/>
                    </a:moveTo>
                    <a:cubicBezTo>
                      <a:pt x="22861" y="71779"/>
                      <a:pt x="26036" y="69874"/>
                      <a:pt x="27305" y="69239"/>
                    </a:cubicBezTo>
                    <a:cubicBezTo>
                      <a:pt x="26670" y="69874"/>
                      <a:pt x="25400" y="71144"/>
                      <a:pt x="24130" y="74319"/>
                    </a:cubicBezTo>
                    <a:cubicBezTo>
                      <a:pt x="23495" y="75589"/>
                      <a:pt x="27305" y="75589"/>
                      <a:pt x="28575" y="76224"/>
                    </a:cubicBezTo>
                    <a:cubicBezTo>
                      <a:pt x="29845" y="76859"/>
                      <a:pt x="34290" y="76224"/>
                      <a:pt x="33020" y="78129"/>
                    </a:cubicBezTo>
                    <a:lnTo>
                      <a:pt x="22225" y="77494"/>
                    </a:lnTo>
                    <a:cubicBezTo>
                      <a:pt x="15240" y="81304"/>
                      <a:pt x="2540" y="98449"/>
                      <a:pt x="0" y="106069"/>
                    </a:cubicBezTo>
                    <a:cubicBezTo>
                      <a:pt x="6986" y="111149"/>
                      <a:pt x="47625" y="71144"/>
                      <a:pt x="47625" y="71144"/>
                    </a:cubicBezTo>
                    <a:cubicBezTo>
                      <a:pt x="64770" y="71779"/>
                      <a:pt x="26036" y="91464"/>
                      <a:pt x="35561" y="97814"/>
                    </a:cubicBezTo>
                    <a:cubicBezTo>
                      <a:pt x="57786" y="111784"/>
                      <a:pt x="68580" y="81304"/>
                      <a:pt x="73025" y="75589"/>
                    </a:cubicBezTo>
                    <a:cubicBezTo>
                      <a:pt x="74295" y="73684"/>
                      <a:pt x="73025" y="80034"/>
                      <a:pt x="72390" y="81939"/>
                    </a:cubicBezTo>
                    <a:cubicBezTo>
                      <a:pt x="72390" y="83844"/>
                      <a:pt x="70486" y="87019"/>
                      <a:pt x="72390" y="88289"/>
                    </a:cubicBezTo>
                    <a:cubicBezTo>
                      <a:pt x="80011" y="94004"/>
                      <a:pt x="93345" y="69239"/>
                      <a:pt x="101600" y="66064"/>
                    </a:cubicBezTo>
                    <a:cubicBezTo>
                      <a:pt x="104140" y="65429"/>
                      <a:pt x="106680" y="66064"/>
                      <a:pt x="109220" y="66699"/>
                    </a:cubicBezTo>
                    <a:cubicBezTo>
                      <a:pt x="111761" y="66699"/>
                      <a:pt x="114300" y="66699"/>
                      <a:pt x="116840" y="67334"/>
                    </a:cubicBezTo>
                    <a:cubicBezTo>
                      <a:pt x="119380" y="67334"/>
                      <a:pt x="122555" y="69874"/>
                      <a:pt x="124461" y="67969"/>
                    </a:cubicBezTo>
                    <a:cubicBezTo>
                      <a:pt x="133986" y="56539"/>
                      <a:pt x="125730" y="36219"/>
                      <a:pt x="126365" y="30504"/>
                    </a:cubicBezTo>
                    <a:cubicBezTo>
                      <a:pt x="126365" y="27964"/>
                      <a:pt x="132080" y="27329"/>
                      <a:pt x="130811" y="25424"/>
                    </a:cubicBezTo>
                    <a:cubicBezTo>
                      <a:pt x="129540" y="23519"/>
                      <a:pt x="125095" y="26694"/>
                      <a:pt x="122555" y="24789"/>
                    </a:cubicBezTo>
                    <a:cubicBezTo>
                      <a:pt x="120650" y="23519"/>
                      <a:pt x="114300" y="10819"/>
                      <a:pt x="107315" y="10819"/>
                    </a:cubicBezTo>
                    <a:cubicBezTo>
                      <a:pt x="105411" y="10819"/>
                      <a:pt x="108586" y="14629"/>
                      <a:pt x="109220" y="16534"/>
                    </a:cubicBezTo>
                    <a:cubicBezTo>
                      <a:pt x="113665" y="31139"/>
                      <a:pt x="97155" y="10819"/>
                      <a:pt x="93345" y="23519"/>
                    </a:cubicBezTo>
                    <a:cubicBezTo>
                      <a:pt x="90805" y="31139"/>
                      <a:pt x="108586" y="30504"/>
                      <a:pt x="103505" y="37489"/>
                    </a:cubicBezTo>
                    <a:cubicBezTo>
                      <a:pt x="102236" y="39394"/>
                      <a:pt x="87630" y="37489"/>
                      <a:pt x="88900" y="41934"/>
                    </a:cubicBezTo>
                    <a:cubicBezTo>
                      <a:pt x="89536" y="43839"/>
                      <a:pt x="92075" y="43204"/>
                      <a:pt x="92711" y="45109"/>
                    </a:cubicBezTo>
                    <a:cubicBezTo>
                      <a:pt x="93345" y="47649"/>
                      <a:pt x="93345" y="50824"/>
                      <a:pt x="92075" y="53364"/>
                    </a:cubicBezTo>
                    <a:cubicBezTo>
                      <a:pt x="90805" y="55269"/>
                      <a:pt x="89536" y="49554"/>
                      <a:pt x="88265" y="47649"/>
                    </a:cubicBezTo>
                    <a:cubicBezTo>
                      <a:pt x="86361" y="45109"/>
                      <a:pt x="76836" y="50189"/>
                      <a:pt x="72390" y="53364"/>
                    </a:cubicBezTo>
                    <a:cubicBezTo>
                      <a:pt x="71120" y="54634"/>
                      <a:pt x="70486" y="55904"/>
                      <a:pt x="69215" y="57809"/>
                    </a:cubicBezTo>
                    <a:cubicBezTo>
                      <a:pt x="68580" y="62889"/>
                      <a:pt x="74295" y="68604"/>
                      <a:pt x="62865" y="67969"/>
                    </a:cubicBezTo>
                    <a:cubicBezTo>
                      <a:pt x="62230" y="67969"/>
                      <a:pt x="65405" y="62889"/>
                      <a:pt x="69215" y="57809"/>
                    </a:cubicBezTo>
                    <a:cubicBezTo>
                      <a:pt x="69215" y="57174"/>
                      <a:pt x="69850" y="55904"/>
                      <a:pt x="70486" y="55269"/>
                    </a:cubicBezTo>
                    <a:cubicBezTo>
                      <a:pt x="70486" y="55269"/>
                      <a:pt x="71755" y="54634"/>
                      <a:pt x="72390" y="53999"/>
                    </a:cubicBezTo>
                    <a:cubicBezTo>
                      <a:pt x="76836" y="47649"/>
                      <a:pt x="81915" y="41299"/>
                      <a:pt x="82550" y="40029"/>
                    </a:cubicBezTo>
                    <a:cubicBezTo>
                      <a:pt x="91440" y="19709"/>
                      <a:pt x="69850" y="38759"/>
                      <a:pt x="67311" y="36854"/>
                    </a:cubicBezTo>
                    <a:cubicBezTo>
                      <a:pt x="63500" y="33679"/>
                      <a:pt x="74930" y="30504"/>
                      <a:pt x="76836" y="26694"/>
                    </a:cubicBezTo>
                    <a:cubicBezTo>
                      <a:pt x="79375" y="22249"/>
                      <a:pt x="84455" y="24"/>
                      <a:pt x="76836" y="24"/>
                    </a:cubicBezTo>
                    <a:cubicBezTo>
                      <a:pt x="66040" y="-611"/>
                      <a:pt x="48261" y="11454"/>
                      <a:pt x="50800" y="17169"/>
                    </a:cubicBezTo>
                    <a:cubicBezTo>
                      <a:pt x="52070" y="19709"/>
                      <a:pt x="57150" y="20344"/>
                      <a:pt x="57150" y="22884"/>
                    </a:cubicBezTo>
                    <a:cubicBezTo>
                      <a:pt x="57150" y="27329"/>
                      <a:pt x="40005" y="18439"/>
                      <a:pt x="41911" y="29869"/>
                    </a:cubicBezTo>
                    <a:cubicBezTo>
                      <a:pt x="42545" y="32409"/>
                      <a:pt x="44450" y="33679"/>
                      <a:pt x="46355" y="34949"/>
                    </a:cubicBezTo>
                    <a:cubicBezTo>
                      <a:pt x="43180" y="34314"/>
                      <a:pt x="40005" y="35584"/>
                      <a:pt x="40005" y="40664"/>
                    </a:cubicBezTo>
                    <a:cubicBezTo>
                      <a:pt x="39370" y="48284"/>
                      <a:pt x="60961" y="52729"/>
                      <a:pt x="55245" y="57809"/>
                    </a:cubicBezTo>
                    <a:cubicBezTo>
                      <a:pt x="53340" y="59714"/>
                      <a:pt x="50165" y="56539"/>
                      <a:pt x="46990" y="55904"/>
                    </a:cubicBezTo>
                    <a:cubicBezTo>
                      <a:pt x="46355" y="55904"/>
                      <a:pt x="36195" y="51459"/>
                      <a:pt x="34925" y="56539"/>
                    </a:cubicBezTo>
                    <a:cubicBezTo>
                      <a:pt x="34290" y="59714"/>
                      <a:pt x="42545" y="66064"/>
                      <a:pt x="40005" y="64794"/>
                    </a:cubicBezTo>
                    <a:cubicBezTo>
                      <a:pt x="37465" y="63524"/>
                      <a:pt x="36830" y="59079"/>
                      <a:pt x="33655" y="59079"/>
                    </a:cubicBezTo>
                    <a:cubicBezTo>
                      <a:pt x="31750" y="59079"/>
                      <a:pt x="31750" y="63524"/>
                      <a:pt x="29211" y="64159"/>
                    </a:cubicBezTo>
                    <a:cubicBezTo>
                      <a:pt x="26036" y="62889"/>
                      <a:pt x="16511" y="62889"/>
                      <a:pt x="19050" y="66064"/>
                    </a:cubicBezTo>
                    <a:close/>
                    <a:moveTo>
                      <a:pt x="55880" y="34949"/>
                    </a:moveTo>
                    <a:cubicBezTo>
                      <a:pt x="58420" y="35584"/>
                      <a:pt x="61595" y="36854"/>
                      <a:pt x="62865" y="38759"/>
                    </a:cubicBezTo>
                    <a:cubicBezTo>
                      <a:pt x="63500" y="39394"/>
                      <a:pt x="60325" y="36854"/>
                      <a:pt x="55880" y="3494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2" name="Freeform 421">
                <a:extLst>
                  <a:ext uri="{FF2B5EF4-FFF2-40B4-BE49-F238E27FC236}">
                    <a16:creationId xmlns:a16="http://schemas.microsoft.com/office/drawing/2014/main" id="{D0888021-D438-8640-FC9B-4900AD678E87}"/>
                  </a:ext>
                </a:extLst>
              </p:cNvPr>
              <p:cNvSpPr/>
              <p:nvPr/>
            </p:nvSpPr>
            <p:spPr>
              <a:xfrm>
                <a:off x="9445723" y="695826"/>
                <a:ext cx="80306" cy="44583"/>
              </a:xfrm>
              <a:custGeom>
                <a:avLst/>
                <a:gdLst>
                  <a:gd name="connsiteX0" fmla="*/ 30744 w 80306"/>
                  <a:gd name="connsiteY0" fmla="*/ 35694 h 44583"/>
                  <a:gd name="connsiteX1" fmla="*/ 41539 w 80306"/>
                  <a:gd name="connsiteY1" fmla="*/ 27439 h 44583"/>
                  <a:gd name="connsiteX2" fmla="*/ 42175 w 80306"/>
                  <a:gd name="connsiteY2" fmla="*/ 33154 h 44583"/>
                  <a:gd name="connsiteX3" fmla="*/ 80275 w 80306"/>
                  <a:gd name="connsiteY3" fmla="*/ 3309 h 44583"/>
                  <a:gd name="connsiteX4" fmla="*/ 51064 w 80306"/>
                  <a:gd name="connsiteY4" fmla="*/ 16644 h 44583"/>
                  <a:gd name="connsiteX5" fmla="*/ 52969 w 80306"/>
                  <a:gd name="connsiteY5" fmla="*/ 9659 h 44583"/>
                  <a:gd name="connsiteX6" fmla="*/ 42175 w 80306"/>
                  <a:gd name="connsiteY6" fmla="*/ 6484 h 44583"/>
                  <a:gd name="connsiteX7" fmla="*/ 41539 w 80306"/>
                  <a:gd name="connsiteY7" fmla="*/ 14739 h 44583"/>
                  <a:gd name="connsiteX8" fmla="*/ 37094 w 80306"/>
                  <a:gd name="connsiteY8" fmla="*/ 3309 h 44583"/>
                  <a:gd name="connsiteX9" fmla="*/ 23125 w 80306"/>
                  <a:gd name="connsiteY9" fmla="*/ 9659 h 44583"/>
                  <a:gd name="connsiteX10" fmla="*/ 23760 w 80306"/>
                  <a:gd name="connsiteY10" fmla="*/ 24264 h 44583"/>
                  <a:gd name="connsiteX11" fmla="*/ 10425 w 80306"/>
                  <a:gd name="connsiteY11" fmla="*/ 20454 h 44583"/>
                  <a:gd name="connsiteX12" fmla="*/ 8519 w 80306"/>
                  <a:gd name="connsiteY12" fmla="*/ 25534 h 44583"/>
                  <a:gd name="connsiteX13" fmla="*/ 11060 w 80306"/>
                  <a:gd name="connsiteY13" fmla="*/ 28709 h 44583"/>
                  <a:gd name="connsiteX14" fmla="*/ 264 w 80306"/>
                  <a:gd name="connsiteY14" fmla="*/ 44584 h 44583"/>
                  <a:gd name="connsiteX15" fmla="*/ 30744 w 80306"/>
                  <a:gd name="connsiteY15" fmla="*/ 35694 h 44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0306" h="44583">
                    <a:moveTo>
                      <a:pt x="30744" y="35694"/>
                    </a:moveTo>
                    <a:cubicBezTo>
                      <a:pt x="34554" y="33154"/>
                      <a:pt x="38364" y="30614"/>
                      <a:pt x="41539" y="27439"/>
                    </a:cubicBezTo>
                    <a:cubicBezTo>
                      <a:pt x="43444" y="25534"/>
                      <a:pt x="42175" y="33154"/>
                      <a:pt x="42175" y="33154"/>
                    </a:cubicBezTo>
                    <a:cubicBezTo>
                      <a:pt x="44714" y="35059"/>
                      <a:pt x="81544" y="5214"/>
                      <a:pt x="80275" y="3309"/>
                    </a:cubicBezTo>
                    <a:cubicBezTo>
                      <a:pt x="73289" y="-8756"/>
                      <a:pt x="52969" y="16009"/>
                      <a:pt x="51064" y="16644"/>
                    </a:cubicBezTo>
                    <a:cubicBezTo>
                      <a:pt x="49160" y="16644"/>
                      <a:pt x="52969" y="13469"/>
                      <a:pt x="52969" y="9659"/>
                    </a:cubicBezTo>
                    <a:cubicBezTo>
                      <a:pt x="52969" y="6484"/>
                      <a:pt x="43444" y="5214"/>
                      <a:pt x="42175" y="6484"/>
                    </a:cubicBezTo>
                    <a:cubicBezTo>
                      <a:pt x="40269" y="8389"/>
                      <a:pt x="43444" y="12834"/>
                      <a:pt x="41539" y="14739"/>
                    </a:cubicBezTo>
                    <a:lnTo>
                      <a:pt x="37094" y="3309"/>
                    </a:lnTo>
                    <a:cubicBezTo>
                      <a:pt x="32014" y="2039"/>
                      <a:pt x="26935" y="6484"/>
                      <a:pt x="23125" y="9659"/>
                    </a:cubicBezTo>
                    <a:cubicBezTo>
                      <a:pt x="16139" y="16009"/>
                      <a:pt x="28204" y="21724"/>
                      <a:pt x="23760" y="24264"/>
                    </a:cubicBezTo>
                    <a:cubicBezTo>
                      <a:pt x="23760" y="24264"/>
                      <a:pt x="10425" y="20454"/>
                      <a:pt x="10425" y="20454"/>
                    </a:cubicBezTo>
                    <a:cubicBezTo>
                      <a:pt x="8519" y="21089"/>
                      <a:pt x="8519" y="23629"/>
                      <a:pt x="8519" y="25534"/>
                    </a:cubicBezTo>
                    <a:cubicBezTo>
                      <a:pt x="8519" y="26804"/>
                      <a:pt x="11694" y="27439"/>
                      <a:pt x="11060" y="28709"/>
                    </a:cubicBezTo>
                    <a:cubicBezTo>
                      <a:pt x="7250" y="37599"/>
                      <a:pt x="-1640" y="33154"/>
                      <a:pt x="264" y="44584"/>
                    </a:cubicBezTo>
                    <a:cubicBezTo>
                      <a:pt x="10425" y="42044"/>
                      <a:pt x="23125" y="41409"/>
                      <a:pt x="30744" y="3569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3" name="Freeform 422">
                <a:extLst>
                  <a:ext uri="{FF2B5EF4-FFF2-40B4-BE49-F238E27FC236}">
                    <a16:creationId xmlns:a16="http://schemas.microsoft.com/office/drawing/2014/main" id="{048A7060-837D-5ADE-13B1-048ECC94900A}"/>
                  </a:ext>
                </a:extLst>
              </p:cNvPr>
              <p:cNvSpPr/>
              <p:nvPr/>
            </p:nvSpPr>
            <p:spPr>
              <a:xfrm>
                <a:off x="9384655" y="716880"/>
                <a:ext cx="55366" cy="36864"/>
              </a:xfrm>
              <a:custGeom>
                <a:avLst/>
                <a:gdLst>
                  <a:gd name="connsiteX0" fmla="*/ 18153 w 55366"/>
                  <a:gd name="connsiteY0" fmla="*/ 34960 h 36864"/>
                  <a:gd name="connsiteX1" fmla="*/ 27043 w 55366"/>
                  <a:gd name="connsiteY1" fmla="*/ 22260 h 36864"/>
                  <a:gd name="connsiteX2" fmla="*/ 54983 w 55366"/>
                  <a:gd name="connsiteY2" fmla="*/ 13370 h 36864"/>
                  <a:gd name="connsiteX3" fmla="*/ 19423 w 55366"/>
                  <a:gd name="connsiteY3" fmla="*/ 35 h 36864"/>
                  <a:gd name="connsiteX4" fmla="*/ 6723 w 55366"/>
                  <a:gd name="connsiteY4" fmla="*/ 7020 h 36864"/>
                  <a:gd name="connsiteX5" fmla="*/ 16248 w 55366"/>
                  <a:gd name="connsiteY5" fmla="*/ 10195 h 36864"/>
                  <a:gd name="connsiteX6" fmla="*/ 3548 w 55366"/>
                  <a:gd name="connsiteY6" fmla="*/ 14640 h 36864"/>
                  <a:gd name="connsiteX7" fmla="*/ 11168 w 55366"/>
                  <a:gd name="connsiteY7" fmla="*/ 20990 h 36864"/>
                  <a:gd name="connsiteX8" fmla="*/ 1643 w 55366"/>
                  <a:gd name="connsiteY8" fmla="*/ 36865 h 36864"/>
                  <a:gd name="connsiteX9" fmla="*/ 18153 w 55366"/>
                  <a:gd name="connsiteY9" fmla="*/ 34960 h 36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366" h="36864">
                    <a:moveTo>
                      <a:pt x="18153" y="34960"/>
                    </a:moveTo>
                    <a:cubicBezTo>
                      <a:pt x="36568" y="38770"/>
                      <a:pt x="27043" y="24165"/>
                      <a:pt x="27043" y="22260"/>
                    </a:cubicBezTo>
                    <a:cubicBezTo>
                      <a:pt x="27678" y="12735"/>
                      <a:pt x="48633" y="20990"/>
                      <a:pt x="54983" y="13370"/>
                    </a:cubicBezTo>
                    <a:cubicBezTo>
                      <a:pt x="59428" y="7655"/>
                      <a:pt x="23868" y="-600"/>
                      <a:pt x="19423" y="35"/>
                    </a:cubicBezTo>
                    <a:cubicBezTo>
                      <a:pt x="14343" y="670"/>
                      <a:pt x="8628" y="2575"/>
                      <a:pt x="6723" y="7020"/>
                    </a:cubicBezTo>
                    <a:lnTo>
                      <a:pt x="16248" y="10195"/>
                    </a:lnTo>
                    <a:cubicBezTo>
                      <a:pt x="16248" y="10195"/>
                      <a:pt x="3548" y="14640"/>
                      <a:pt x="3548" y="14640"/>
                    </a:cubicBezTo>
                    <a:cubicBezTo>
                      <a:pt x="2278" y="17815"/>
                      <a:pt x="11803" y="17815"/>
                      <a:pt x="11168" y="20990"/>
                    </a:cubicBezTo>
                    <a:cubicBezTo>
                      <a:pt x="9263" y="27975"/>
                      <a:pt x="-4707" y="28610"/>
                      <a:pt x="1643" y="36865"/>
                    </a:cubicBezTo>
                    <a:cubicBezTo>
                      <a:pt x="16883" y="23530"/>
                      <a:pt x="6723" y="32420"/>
                      <a:pt x="18153" y="349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4" name="Freeform 423">
                <a:extLst>
                  <a:ext uri="{FF2B5EF4-FFF2-40B4-BE49-F238E27FC236}">
                    <a16:creationId xmlns:a16="http://schemas.microsoft.com/office/drawing/2014/main" id="{AE28E8CF-E627-EF0A-324D-5C2998B726BB}"/>
                  </a:ext>
                </a:extLst>
              </p:cNvPr>
              <p:cNvSpPr/>
              <p:nvPr/>
            </p:nvSpPr>
            <p:spPr>
              <a:xfrm>
                <a:off x="9326519" y="745469"/>
                <a:ext cx="33742" cy="45353"/>
              </a:xfrm>
              <a:custGeom>
                <a:avLst/>
                <a:gdLst>
                  <a:gd name="connsiteX0" fmla="*/ 1358 w 33742"/>
                  <a:gd name="connsiteY0" fmla="*/ 43836 h 45353"/>
                  <a:gd name="connsiteX1" fmla="*/ 17233 w 33742"/>
                  <a:gd name="connsiteY1" fmla="*/ 20341 h 45353"/>
                  <a:gd name="connsiteX2" fmla="*/ 31203 w 33742"/>
                  <a:gd name="connsiteY2" fmla="*/ 19071 h 45353"/>
                  <a:gd name="connsiteX3" fmla="*/ 24853 w 33742"/>
                  <a:gd name="connsiteY3" fmla="*/ 10181 h 45353"/>
                  <a:gd name="connsiteX4" fmla="*/ 33743 w 33742"/>
                  <a:gd name="connsiteY4" fmla="*/ 2561 h 45353"/>
                  <a:gd name="connsiteX5" fmla="*/ 7708 w 33742"/>
                  <a:gd name="connsiteY5" fmla="*/ 30501 h 45353"/>
                  <a:gd name="connsiteX6" fmla="*/ 1358 w 33742"/>
                  <a:gd name="connsiteY6" fmla="*/ 43836 h 45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42" h="45353">
                    <a:moveTo>
                      <a:pt x="1358" y="43836"/>
                    </a:moveTo>
                    <a:cubicBezTo>
                      <a:pt x="17233" y="52091"/>
                      <a:pt x="16598" y="24151"/>
                      <a:pt x="17233" y="20341"/>
                    </a:cubicBezTo>
                    <a:cubicBezTo>
                      <a:pt x="18503" y="13991"/>
                      <a:pt x="22948" y="29866"/>
                      <a:pt x="31203" y="19071"/>
                    </a:cubicBezTo>
                    <a:cubicBezTo>
                      <a:pt x="33108" y="16531"/>
                      <a:pt x="23583" y="13356"/>
                      <a:pt x="24853" y="10181"/>
                    </a:cubicBezTo>
                    <a:cubicBezTo>
                      <a:pt x="26123" y="6371"/>
                      <a:pt x="30568" y="5101"/>
                      <a:pt x="33743" y="2561"/>
                    </a:cubicBezTo>
                    <a:cubicBezTo>
                      <a:pt x="19773" y="-8234"/>
                      <a:pt x="14058" y="17801"/>
                      <a:pt x="7708" y="30501"/>
                    </a:cubicBezTo>
                    <a:cubicBezTo>
                      <a:pt x="4533" y="34946"/>
                      <a:pt x="-3087" y="41931"/>
                      <a:pt x="1358" y="4383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5" name="Freeform 424">
                <a:extLst>
                  <a:ext uri="{FF2B5EF4-FFF2-40B4-BE49-F238E27FC236}">
                    <a16:creationId xmlns:a16="http://schemas.microsoft.com/office/drawing/2014/main" id="{715B2C4C-5B28-F47F-0394-28524073074B}"/>
                  </a:ext>
                </a:extLst>
              </p:cNvPr>
              <p:cNvSpPr/>
              <p:nvPr/>
            </p:nvSpPr>
            <p:spPr>
              <a:xfrm>
                <a:off x="9220976" y="1155576"/>
                <a:ext cx="35728" cy="54193"/>
              </a:xfrm>
              <a:custGeom>
                <a:avLst/>
                <a:gdLst>
                  <a:gd name="connsiteX0" fmla="*/ 12922 w 35728"/>
                  <a:gd name="connsiteY0" fmla="*/ 24253 h 54193"/>
                  <a:gd name="connsiteX1" fmla="*/ 7207 w 35728"/>
                  <a:gd name="connsiteY1" fmla="*/ 54098 h 54193"/>
                  <a:gd name="connsiteX2" fmla="*/ 11652 w 35728"/>
                  <a:gd name="connsiteY2" fmla="*/ 40128 h 54193"/>
                  <a:gd name="connsiteX3" fmla="*/ 32607 w 35728"/>
                  <a:gd name="connsiteY3" fmla="*/ 36318 h 54193"/>
                  <a:gd name="connsiteX4" fmla="*/ 25622 w 35728"/>
                  <a:gd name="connsiteY4" fmla="*/ 8378 h 54193"/>
                  <a:gd name="connsiteX5" fmla="*/ 18637 w 35728"/>
                  <a:gd name="connsiteY5" fmla="*/ 758 h 54193"/>
                  <a:gd name="connsiteX6" fmla="*/ 14192 w 35728"/>
                  <a:gd name="connsiteY6" fmla="*/ 14728 h 54193"/>
                  <a:gd name="connsiteX7" fmla="*/ 22447 w 35728"/>
                  <a:gd name="connsiteY7" fmla="*/ 15363 h 54193"/>
                  <a:gd name="connsiteX8" fmla="*/ 12922 w 35728"/>
                  <a:gd name="connsiteY8" fmla="*/ 24253 h 5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728" h="54193">
                    <a:moveTo>
                      <a:pt x="12922" y="24253"/>
                    </a:moveTo>
                    <a:cubicBezTo>
                      <a:pt x="9747" y="28698"/>
                      <a:pt x="-10573" y="56003"/>
                      <a:pt x="7207" y="54098"/>
                    </a:cubicBezTo>
                    <a:cubicBezTo>
                      <a:pt x="12922" y="53463"/>
                      <a:pt x="10382" y="41398"/>
                      <a:pt x="11652" y="40128"/>
                    </a:cubicBezTo>
                    <a:cubicBezTo>
                      <a:pt x="13557" y="37588"/>
                      <a:pt x="28797" y="36953"/>
                      <a:pt x="32607" y="36318"/>
                    </a:cubicBezTo>
                    <a:cubicBezTo>
                      <a:pt x="40862" y="27428"/>
                      <a:pt x="30702" y="17903"/>
                      <a:pt x="25622" y="8378"/>
                    </a:cubicBezTo>
                    <a:cubicBezTo>
                      <a:pt x="24352" y="5203"/>
                      <a:pt x="21177" y="-2417"/>
                      <a:pt x="18637" y="758"/>
                    </a:cubicBezTo>
                    <a:cubicBezTo>
                      <a:pt x="15462" y="4568"/>
                      <a:pt x="11017" y="10918"/>
                      <a:pt x="14192" y="14728"/>
                    </a:cubicBezTo>
                    <a:cubicBezTo>
                      <a:pt x="16097" y="16633"/>
                      <a:pt x="19907" y="15363"/>
                      <a:pt x="22447" y="15363"/>
                    </a:cubicBezTo>
                    <a:cubicBezTo>
                      <a:pt x="26257" y="15998"/>
                      <a:pt x="15462" y="20443"/>
                      <a:pt x="12922" y="2425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6" name="Freeform 425">
                <a:extLst>
                  <a:ext uri="{FF2B5EF4-FFF2-40B4-BE49-F238E27FC236}">
                    <a16:creationId xmlns:a16="http://schemas.microsoft.com/office/drawing/2014/main" id="{9F66C2BA-4F96-6809-8DCC-9832B019218B}"/>
                  </a:ext>
                </a:extLst>
              </p:cNvPr>
              <p:cNvSpPr/>
              <p:nvPr/>
            </p:nvSpPr>
            <p:spPr>
              <a:xfrm>
                <a:off x="10530568" y="288948"/>
                <a:ext cx="234057" cy="288854"/>
              </a:xfrm>
              <a:custGeom>
                <a:avLst/>
                <a:gdLst>
                  <a:gd name="connsiteX0" fmla="*/ 233680 w 234057"/>
                  <a:gd name="connsiteY0" fmla="*/ 172062 h 288854"/>
                  <a:gd name="connsiteX1" fmla="*/ 222885 w 234057"/>
                  <a:gd name="connsiteY1" fmla="*/ 148567 h 288854"/>
                  <a:gd name="connsiteX2" fmla="*/ 222885 w 234057"/>
                  <a:gd name="connsiteY2" fmla="*/ 148567 h 288854"/>
                  <a:gd name="connsiteX3" fmla="*/ 191770 w 234057"/>
                  <a:gd name="connsiteY3" fmla="*/ 150472 h 288854"/>
                  <a:gd name="connsiteX4" fmla="*/ 194310 w 234057"/>
                  <a:gd name="connsiteY4" fmla="*/ 171427 h 288854"/>
                  <a:gd name="connsiteX5" fmla="*/ 185420 w 234057"/>
                  <a:gd name="connsiteY5" fmla="*/ 175237 h 288854"/>
                  <a:gd name="connsiteX6" fmla="*/ 187325 w 234057"/>
                  <a:gd name="connsiteY6" fmla="*/ 148567 h 288854"/>
                  <a:gd name="connsiteX7" fmla="*/ 178435 w 234057"/>
                  <a:gd name="connsiteY7" fmla="*/ 141582 h 288854"/>
                  <a:gd name="connsiteX8" fmla="*/ 168275 w 234057"/>
                  <a:gd name="connsiteY8" fmla="*/ 156187 h 288854"/>
                  <a:gd name="connsiteX9" fmla="*/ 163195 w 234057"/>
                  <a:gd name="connsiteY9" fmla="*/ 167617 h 288854"/>
                  <a:gd name="connsiteX10" fmla="*/ 150495 w 234057"/>
                  <a:gd name="connsiteY10" fmla="*/ 169522 h 288854"/>
                  <a:gd name="connsiteX11" fmla="*/ 132715 w 234057"/>
                  <a:gd name="connsiteY11" fmla="*/ 171427 h 288854"/>
                  <a:gd name="connsiteX12" fmla="*/ 124460 w 234057"/>
                  <a:gd name="connsiteY12" fmla="*/ 180952 h 288854"/>
                  <a:gd name="connsiteX13" fmla="*/ 138430 w 234057"/>
                  <a:gd name="connsiteY13" fmla="*/ 154282 h 288854"/>
                  <a:gd name="connsiteX14" fmla="*/ 107315 w 234057"/>
                  <a:gd name="connsiteY14" fmla="*/ 155552 h 288854"/>
                  <a:gd name="connsiteX15" fmla="*/ 122555 w 234057"/>
                  <a:gd name="connsiteY15" fmla="*/ 133327 h 288854"/>
                  <a:gd name="connsiteX16" fmla="*/ 86995 w 234057"/>
                  <a:gd name="connsiteY16" fmla="*/ 133962 h 288854"/>
                  <a:gd name="connsiteX17" fmla="*/ 90170 w 234057"/>
                  <a:gd name="connsiteY17" fmla="*/ 128247 h 288854"/>
                  <a:gd name="connsiteX18" fmla="*/ 50165 w 234057"/>
                  <a:gd name="connsiteY18" fmla="*/ 116817 h 288854"/>
                  <a:gd name="connsiteX19" fmla="*/ 50800 w 234057"/>
                  <a:gd name="connsiteY19" fmla="*/ 109197 h 288854"/>
                  <a:gd name="connsiteX20" fmla="*/ 59055 w 234057"/>
                  <a:gd name="connsiteY20" fmla="*/ 111102 h 288854"/>
                  <a:gd name="connsiteX21" fmla="*/ 67310 w 234057"/>
                  <a:gd name="connsiteY21" fmla="*/ 113007 h 288854"/>
                  <a:gd name="connsiteX22" fmla="*/ 111125 w 234057"/>
                  <a:gd name="connsiteY22" fmla="*/ 115547 h 288854"/>
                  <a:gd name="connsiteX23" fmla="*/ 187960 w 234057"/>
                  <a:gd name="connsiteY23" fmla="*/ 85067 h 288854"/>
                  <a:gd name="connsiteX24" fmla="*/ 228600 w 234057"/>
                  <a:gd name="connsiteY24" fmla="*/ 71732 h 288854"/>
                  <a:gd name="connsiteX25" fmla="*/ 215900 w 234057"/>
                  <a:gd name="connsiteY25" fmla="*/ 46967 h 288854"/>
                  <a:gd name="connsiteX26" fmla="*/ 205105 w 234057"/>
                  <a:gd name="connsiteY26" fmla="*/ 53317 h 288854"/>
                  <a:gd name="connsiteX27" fmla="*/ 175895 w 234057"/>
                  <a:gd name="connsiteY27" fmla="*/ 36172 h 288854"/>
                  <a:gd name="connsiteX28" fmla="*/ 142240 w 234057"/>
                  <a:gd name="connsiteY28" fmla="*/ 43157 h 288854"/>
                  <a:gd name="connsiteX29" fmla="*/ 148590 w 234057"/>
                  <a:gd name="connsiteY29" fmla="*/ 42522 h 288854"/>
                  <a:gd name="connsiteX30" fmla="*/ 161925 w 234057"/>
                  <a:gd name="connsiteY30" fmla="*/ 27917 h 288854"/>
                  <a:gd name="connsiteX31" fmla="*/ 156845 w 234057"/>
                  <a:gd name="connsiteY31" fmla="*/ 26012 h 288854"/>
                  <a:gd name="connsiteX32" fmla="*/ 147955 w 234057"/>
                  <a:gd name="connsiteY32" fmla="*/ 27282 h 288854"/>
                  <a:gd name="connsiteX33" fmla="*/ 149860 w 234057"/>
                  <a:gd name="connsiteY33" fmla="*/ 17122 h 288854"/>
                  <a:gd name="connsiteX34" fmla="*/ 129540 w 234057"/>
                  <a:gd name="connsiteY34" fmla="*/ 29822 h 288854"/>
                  <a:gd name="connsiteX35" fmla="*/ 117475 w 234057"/>
                  <a:gd name="connsiteY35" fmla="*/ 34267 h 288854"/>
                  <a:gd name="connsiteX36" fmla="*/ 116205 w 234057"/>
                  <a:gd name="connsiteY36" fmla="*/ 13947 h 288854"/>
                  <a:gd name="connsiteX37" fmla="*/ 86360 w 234057"/>
                  <a:gd name="connsiteY37" fmla="*/ 32997 h 288854"/>
                  <a:gd name="connsiteX38" fmla="*/ 88900 w 234057"/>
                  <a:gd name="connsiteY38" fmla="*/ 22202 h 288854"/>
                  <a:gd name="connsiteX39" fmla="*/ 86360 w 234057"/>
                  <a:gd name="connsiteY39" fmla="*/ 19662 h 288854"/>
                  <a:gd name="connsiteX40" fmla="*/ 92710 w 234057"/>
                  <a:gd name="connsiteY40" fmla="*/ 11407 h 288854"/>
                  <a:gd name="connsiteX41" fmla="*/ 53340 w 234057"/>
                  <a:gd name="connsiteY41" fmla="*/ 612 h 288854"/>
                  <a:gd name="connsiteX42" fmla="*/ 29845 w 234057"/>
                  <a:gd name="connsiteY42" fmla="*/ 26647 h 288854"/>
                  <a:gd name="connsiteX43" fmla="*/ 29210 w 234057"/>
                  <a:gd name="connsiteY43" fmla="*/ 31727 h 288854"/>
                  <a:gd name="connsiteX44" fmla="*/ 36195 w 234057"/>
                  <a:gd name="connsiteY44" fmla="*/ 36172 h 288854"/>
                  <a:gd name="connsiteX45" fmla="*/ 21590 w 234057"/>
                  <a:gd name="connsiteY45" fmla="*/ 55857 h 288854"/>
                  <a:gd name="connsiteX46" fmla="*/ 31750 w 234057"/>
                  <a:gd name="connsiteY46" fmla="*/ 70462 h 288854"/>
                  <a:gd name="connsiteX47" fmla="*/ 26035 w 234057"/>
                  <a:gd name="connsiteY47" fmla="*/ 66017 h 288854"/>
                  <a:gd name="connsiteX48" fmla="*/ 14605 w 234057"/>
                  <a:gd name="connsiteY48" fmla="*/ 116817 h 288854"/>
                  <a:gd name="connsiteX49" fmla="*/ 8255 w 234057"/>
                  <a:gd name="connsiteY49" fmla="*/ 130787 h 288854"/>
                  <a:gd name="connsiteX50" fmla="*/ 0 w 234057"/>
                  <a:gd name="connsiteY50" fmla="*/ 134597 h 288854"/>
                  <a:gd name="connsiteX51" fmla="*/ 107950 w 234057"/>
                  <a:gd name="connsiteY51" fmla="*/ 212067 h 288854"/>
                  <a:gd name="connsiteX52" fmla="*/ 94615 w 234057"/>
                  <a:gd name="connsiteY52" fmla="*/ 288267 h 288854"/>
                  <a:gd name="connsiteX53" fmla="*/ 113030 w 234057"/>
                  <a:gd name="connsiteY53" fmla="*/ 240642 h 288854"/>
                  <a:gd name="connsiteX54" fmla="*/ 165735 w 234057"/>
                  <a:gd name="connsiteY54" fmla="*/ 207622 h 288854"/>
                  <a:gd name="connsiteX55" fmla="*/ 170815 w 234057"/>
                  <a:gd name="connsiteY55" fmla="*/ 200637 h 288854"/>
                  <a:gd name="connsiteX56" fmla="*/ 172085 w 234057"/>
                  <a:gd name="connsiteY56" fmla="*/ 183492 h 288854"/>
                  <a:gd name="connsiteX57" fmla="*/ 166370 w 234057"/>
                  <a:gd name="connsiteY57" fmla="*/ 181587 h 288854"/>
                  <a:gd name="connsiteX58" fmla="*/ 233680 w 234057"/>
                  <a:gd name="connsiteY58" fmla="*/ 172062 h 288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34057" h="288854">
                    <a:moveTo>
                      <a:pt x="233680" y="172062"/>
                    </a:moveTo>
                    <a:cubicBezTo>
                      <a:pt x="232410" y="163172"/>
                      <a:pt x="227330" y="156187"/>
                      <a:pt x="222885" y="148567"/>
                    </a:cubicBezTo>
                    <a:lnTo>
                      <a:pt x="222885" y="148567"/>
                    </a:lnTo>
                    <a:cubicBezTo>
                      <a:pt x="214630" y="148567"/>
                      <a:pt x="195580" y="146662"/>
                      <a:pt x="191770" y="150472"/>
                    </a:cubicBezTo>
                    <a:cubicBezTo>
                      <a:pt x="189865" y="152377"/>
                      <a:pt x="194945" y="168252"/>
                      <a:pt x="194310" y="171427"/>
                    </a:cubicBezTo>
                    <a:cubicBezTo>
                      <a:pt x="193675" y="174602"/>
                      <a:pt x="186055" y="178412"/>
                      <a:pt x="185420" y="175237"/>
                    </a:cubicBezTo>
                    <a:cubicBezTo>
                      <a:pt x="185420" y="173332"/>
                      <a:pt x="196215" y="153647"/>
                      <a:pt x="187325" y="148567"/>
                    </a:cubicBezTo>
                    <a:cubicBezTo>
                      <a:pt x="175895" y="142217"/>
                      <a:pt x="177800" y="159362"/>
                      <a:pt x="178435" y="141582"/>
                    </a:cubicBezTo>
                    <a:cubicBezTo>
                      <a:pt x="178435" y="135867"/>
                      <a:pt x="165735" y="151107"/>
                      <a:pt x="168275" y="156187"/>
                    </a:cubicBezTo>
                    <a:cubicBezTo>
                      <a:pt x="177800" y="172697"/>
                      <a:pt x="167005" y="167617"/>
                      <a:pt x="163195" y="167617"/>
                    </a:cubicBezTo>
                    <a:cubicBezTo>
                      <a:pt x="158750" y="167617"/>
                      <a:pt x="154305" y="167617"/>
                      <a:pt x="150495" y="169522"/>
                    </a:cubicBezTo>
                    <a:cubicBezTo>
                      <a:pt x="146050" y="171427"/>
                      <a:pt x="136525" y="168887"/>
                      <a:pt x="132715" y="171427"/>
                    </a:cubicBezTo>
                    <a:lnTo>
                      <a:pt x="124460" y="180952"/>
                    </a:lnTo>
                    <a:cubicBezTo>
                      <a:pt x="118745" y="176507"/>
                      <a:pt x="139065" y="159362"/>
                      <a:pt x="138430" y="154282"/>
                    </a:cubicBezTo>
                    <a:cubicBezTo>
                      <a:pt x="136525" y="124437"/>
                      <a:pt x="109855" y="158092"/>
                      <a:pt x="107315" y="155552"/>
                    </a:cubicBezTo>
                    <a:cubicBezTo>
                      <a:pt x="101600" y="148567"/>
                      <a:pt x="131445" y="140312"/>
                      <a:pt x="122555" y="133327"/>
                    </a:cubicBezTo>
                    <a:cubicBezTo>
                      <a:pt x="114300" y="126342"/>
                      <a:pt x="90805" y="137772"/>
                      <a:pt x="86995" y="133962"/>
                    </a:cubicBezTo>
                    <a:cubicBezTo>
                      <a:pt x="85090" y="132692"/>
                      <a:pt x="90170" y="130152"/>
                      <a:pt x="90170" y="128247"/>
                    </a:cubicBezTo>
                    <a:cubicBezTo>
                      <a:pt x="89535" y="119992"/>
                      <a:pt x="51435" y="128247"/>
                      <a:pt x="50165" y="116817"/>
                    </a:cubicBezTo>
                    <a:cubicBezTo>
                      <a:pt x="49530" y="114277"/>
                      <a:pt x="48260" y="110467"/>
                      <a:pt x="50800" y="109197"/>
                    </a:cubicBezTo>
                    <a:cubicBezTo>
                      <a:pt x="53340" y="107292"/>
                      <a:pt x="56515" y="110467"/>
                      <a:pt x="59055" y="111102"/>
                    </a:cubicBezTo>
                    <a:cubicBezTo>
                      <a:pt x="61595" y="111737"/>
                      <a:pt x="64770" y="112372"/>
                      <a:pt x="67310" y="113007"/>
                    </a:cubicBezTo>
                    <a:cubicBezTo>
                      <a:pt x="81280" y="115547"/>
                      <a:pt x="96520" y="114277"/>
                      <a:pt x="111125" y="115547"/>
                    </a:cubicBezTo>
                    <a:cubicBezTo>
                      <a:pt x="156845" y="119357"/>
                      <a:pt x="163830" y="113007"/>
                      <a:pt x="187960" y="85067"/>
                    </a:cubicBezTo>
                    <a:cubicBezTo>
                      <a:pt x="192405" y="79987"/>
                      <a:pt x="228600" y="76177"/>
                      <a:pt x="228600" y="71732"/>
                    </a:cubicBezTo>
                    <a:cubicBezTo>
                      <a:pt x="228600" y="68557"/>
                      <a:pt x="221615" y="48237"/>
                      <a:pt x="215900" y="46967"/>
                    </a:cubicBezTo>
                    <a:cubicBezTo>
                      <a:pt x="211455" y="46332"/>
                      <a:pt x="209550" y="54587"/>
                      <a:pt x="205105" y="53317"/>
                    </a:cubicBezTo>
                    <a:cubicBezTo>
                      <a:pt x="191770" y="50142"/>
                      <a:pt x="189865" y="34267"/>
                      <a:pt x="175895" y="36172"/>
                    </a:cubicBezTo>
                    <a:cubicBezTo>
                      <a:pt x="173990" y="36172"/>
                      <a:pt x="140970" y="46967"/>
                      <a:pt x="142240" y="43157"/>
                    </a:cubicBezTo>
                    <a:cubicBezTo>
                      <a:pt x="142875" y="41252"/>
                      <a:pt x="146685" y="42522"/>
                      <a:pt x="148590" y="42522"/>
                    </a:cubicBezTo>
                    <a:cubicBezTo>
                      <a:pt x="156210" y="41252"/>
                      <a:pt x="168910" y="34267"/>
                      <a:pt x="161925" y="27917"/>
                    </a:cubicBezTo>
                    <a:cubicBezTo>
                      <a:pt x="160655" y="26647"/>
                      <a:pt x="158750" y="26012"/>
                      <a:pt x="156845" y="26012"/>
                    </a:cubicBezTo>
                    <a:cubicBezTo>
                      <a:pt x="153670" y="26012"/>
                      <a:pt x="149225" y="29822"/>
                      <a:pt x="147955" y="27282"/>
                    </a:cubicBezTo>
                    <a:cubicBezTo>
                      <a:pt x="147955" y="26647"/>
                      <a:pt x="161925" y="19027"/>
                      <a:pt x="149860" y="17122"/>
                    </a:cubicBezTo>
                    <a:cubicBezTo>
                      <a:pt x="133350" y="14582"/>
                      <a:pt x="139065" y="21567"/>
                      <a:pt x="129540" y="29822"/>
                    </a:cubicBezTo>
                    <a:cubicBezTo>
                      <a:pt x="126365" y="32997"/>
                      <a:pt x="115570" y="38077"/>
                      <a:pt x="117475" y="34267"/>
                    </a:cubicBezTo>
                    <a:cubicBezTo>
                      <a:pt x="118745" y="30457"/>
                      <a:pt x="132080" y="10137"/>
                      <a:pt x="116205" y="13947"/>
                    </a:cubicBezTo>
                    <a:cubicBezTo>
                      <a:pt x="113665" y="14582"/>
                      <a:pt x="86360" y="32997"/>
                      <a:pt x="86360" y="32997"/>
                    </a:cubicBezTo>
                    <a:cubicBezTo>
                      <a:pt x="83820" y="30457"/>
                      <a:pt x="86995" y="25377"/>
                      <a:pt x="88900" y="22202"/>
                    </a:cubicBezTo>
                    <a:cubicBezTo>
                      <a:pt x="90170" y="20297"/>
                      <a:pt x="88900" y="21567"/>
                      <a:pt x="86360" y="19662"/>
                    </a:cubicBezTo>
                    <a:lnTo>
                      <a:pt x="92710" y="11407"/>
                    </a:lnTo>
                    <a:cubicBezTo>
                      <a:pt x="85090" y="3787"/>
                      <a:pt x="66040" y="-1928"/>
                      <a:pt x="53340" y="612"/>
                    </a:cubicBezTo>
                    <a:cubicBezTo>
                      <a:pt x="41910" y="3152"/>
                      <a:pt x="34290" y="15852"/>
                      <a:pt x="29845" y="26647"/>
                    </a:cubicBezTo>
                    <a:cubicBezTo>
                      <a:pt x="29210" y="28552"/>
                      <a:pt x="27940" y="30457"/>
                      <a:pt x="29210" y="31727"/>
                    </a:cubicBezTo>
                    <a:cubicBezTo>
                      <a:pt x="30480" y="34267"/>
                      <a:pt x="36830" y="33632"/>
                      <a:pt x="36195" y="36172"/>
                    </a:cubicBezTo>
                    <a:cubicBezTo>
                      <a:pt x="35560" y="36807"/>
                      <a:pt x="17780" y="45062"/>
                      <a:pt x="21590" y="55857"/>
                    </a:cubicBezTo>
                    <a:cubicBezTo>
                      <a:pt x="22225" y="58397"/>
                      <a:pt x="43815" y="64747"/>
                      <a:pt x="31750" y="70462"/>
                    </a:cubicBezTo>
                    <a:cubicBezTo>
                      <a:pt x="29210" y="71732"/>
                      <a:pt x="28575" y="66017"/>
                      <a:pt x="26035" y="66017"/>
                    </a:cubicBezTo>
                    <a:cubicBezTo>
                      <a:pt x="1270" y="64112"/>
                      <a:pt x="14605" y="106657"/>
                      <a:pt x="14605" y="116817"/>
                    </a:cubicBezTo>
                    <a:lnTo>
                      <a:pt x="8255" y="130787"/>
                    </a:lnTo>
                    <a:cubicBezTo>
                      <a:pt x="6985" y="132692"/>
                      <a:pt x="1905" y="134597"/>
                      <a:pt x="0" y="134597"/>
                    </a:cubicBezTo>
                    <a:cubicBezTo>
                      <a:pt x="34290" y="183492"/>
                      <a:pt x="92710" y="164442"/>
                      <a:pt x="107950" y="212067"/>
                    </a:cubicBezTo>
                    <a:cubicBezTo>
                      <a:pt x="113665" y="230482"/>
                      <a:pt x="36195" y="273027"/>
                      <a:pt x="94615" y="288267"/>
                    </a:cubicBezTo>
                    <a:cubicBezTo>
                      <a:pt x="118745" y="294617"/>
                      <a:pt x="108585" y="247627"/>
                      <a:pt x="113030" y="240642"/>
                    </a:cubicBezTo>
                    <a:cubicBezTo>
                      <a:pt x="121920" y="226037"/>
                      <a:pt x="153035" y="219687"/>
                      <a:pt x="165735" y="207622"/>
                    </a:cubicBezTo>
                    <a:cubicBezTo>
                      <a:pt x="167640" y="205717"/>
                      <a:pt x="168910" y="202542"/>
                      <a:pt x="170815" y="200637"/>
                    </a:cubicBezTo>
                    <a:cubicBezTo>
                      <a:pt x="172720" y="197462"/>
                      <a:pt x="179070" y="186667"/>
                      <a:pt x="172085" y="183492"/>
                    </a:cubicBezTo>
                    <a:cubicBezTo>
                      <a:pt x="170180" y="182857"/>
                      <a:pt x="165100" y="182857"/>
                      <a:pt x="166370" y="181587"/>
                    </a:cubicBezTo>
                    <a:cubicBezTo>
                      <a:pt x="178435" y="170792"/>
                      <a:pt x="239395" y="217147"/>
                      <a:pt x="233680" y="172062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7" name="Freeform 426">
                <a:extLst>
                  <a:ext uri="{FF2B5EF4-FFF2-40B4-BE49-F238E27FC236}">
                    <a16:creationId xmlns:a16="http://schemas.microsoft.com/office/drawing/2014/main" id="{F6837582-0A41-9099-129B-326117BF2DDB}"/>
                  </a:ext>
                </a:extLst>
              </p:cNvPr>
              <p:cNvSpPr/>
              <p:nvPr/>
            </p:nvSpPr>
            <p:spPr>
              <a:xfrm>
                <a:off x="10319251" y="263595"/>
                <a:ext cx="71390" cy="38029"/>
              </a:xfrm>
              <a:custGeom>
                <a:avLst/>
                <a:gdLst>
                  <a:gd name="connsiteX0" fmla="*/ 21451 w 71390"/>
                  <a:gd name="connsiteY0" fmla="*/ 25329 h 38029"/>
                  <a:gd name="connsiteX1" fmla="*/ 10657 w 71390"/>
                  <a:gd name="connsiteY1" fmla="*/ 28504 h 38029"/>
                  <a:gd name="connsiteX2" fmla="*/ 21451 w 71390"/>
                  <a:gd name="connsiteY2" fmla="*/ 38029 h 38029"/>
                  <a:gd name="connsiteX3" fmla="*/ 69076 w 71390"/>
                  <a:gd name="connsiteY3" fmla="*/ 21519 h 38029"/>
                  <a:gd name="connsiteX4" fmla="*/ 49391 w 71390"/>
                  <a:gd name="connsiteY4" fmla="*/ 22789 h 38029"/>
                  <a:gd name="connsiteX5" fmla="*/ 54472 w 71390"/>
                  <a:gd name="connsiteY5" fmla="*/ 4374 h 38029"/>
                  <a:gd name="connsiteX6" fmla="*/ 37326 w 71390"/>
                  <a:gd name="connsiteY6" fmla="*/ 8184 h 38029"/>
                  <a:gd name="connsiteX7" fmla="*/ 27801 w 71390"/>
                  <a:gd name="connsiteY7" fmla="*/ 2469 h 38029"/>
                  <a:gd name="connsiteX8" fmla="*/ 18911 w 71390"/>
                  <a:gd name="connsiteY8" fmla="*/ 4374 h 38029"/>
                  <a:gd name="connsiteX9" fmla="*/ 32247 w 71390"/>
                  <a:gd name="connsiteY9" fmla="*/ 16439 h 38029"/>
                  <a:gd name="connsiteX10" fmla="*/ 6847 w 71390"/>
                  <a:gd name="connsiteY10" fmla="*/ 15804 h 38029"/>
                  <a:gd name="connsiteX11" fmla="*/ 21451 w 71390"/>
                  <a:gd name="connsiteY11" fmla="*/ 25329 h 3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1390" h="38029">
                    <a:moveTo>
                      <a:pt x="21451" y="25329"/>
                    </a:moveTo>
                    <a:cubicBezTo>
                      <a:pt x="22722" y="29139"/>
                      <a:pt x="10657" y="24694"/>
                      <a:pt x="10657" y="28504"/>
                    </a:cubicBezTo>
                    <a:lnTo>
                      <a:pt x="21451" y="38029"/>
                    </a:lnTo>
                    <a:cubicBezTo>
                      <a:pt x="32247" y="32949"/>
                      <a:pt x="62091" y="29139"/>
                      <a:pt x="69076" y="21519"/>
                    </a:cubicBezTo>
                    <a:cubicBezTo>
                      <a:pt x="79872" y="10724"/>
                      <a:pt x="49391" y="23424"/>
                      <a:pt x="49391" y="22789"/>
                    </a:cubicBezTo>
                    <a:cubicBezTo>
                      <a:pt x="43041" y="18344"/>
                      <a:pt x="55741" y="5009"/>
                      <a:pt x="54472" y="4374"/>
                    </a:cubicBezTo>
                    <a:cubicBezTo>
                      <a:pt x="54472" y="4374"/>
                      <a:pt x="37326" y="8184"/>
                      <a:pt x="37326" y="8184"/>
                    </a:cubicBezTo>
                    <a:cubicBezTo>
                      <a:pt x="26532" y="564"/>
                      <a:pt x="51932" y="-2611"/>
                      <a:pt x="27801" y="2469"/>
                    </a:cubicBezTo>
                    <a:cubicBezTo>
                      <a:pt x="24626" y="3104"/>
                      <a:pt x="20816" y="1834"/>
                      <a:pt x="18911" y="4374"/>
                    </a:cubicBezTo>
                    <a:cubicBezTo>
                      <a:pt x="15736" y="9454"/>
                      <a:pt x="37961" y="13899"/>
                      <a:pt x="32247" y="16439"/>
                    </a:cubicBezTo>
                    <a:cubicBezTo>
                      <a:pt x="30341" y="17074"/>
                      <a:pt x="20182" y="9454"/>
                      <a:pt x="6847" y="15804"/>
                    </a:cubicBezTo>
                    <a:cubicBezTo>
                      <a:pt x="-14109" y="26599"/>
                      <a:pt x="19547" y="20884"/>
                      <a:pt x="21451" y="2532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8" name="Freeform 427">
                <a:extLst>
                  <a:ext uri="{FF2B5EF4-FFF2-40B4-BE49-F238E27FC236}">
                    <a16:creationId xmlns:a16="http://schemas.microsoft.com/office/drawing/2014/main" id="{708DD39B-1F19-3A58-47A7-917C20B1230C}"/>
                  </a:ext>
                </a:extLst>
              </p:cNvPr>
              <p:cNvSpPr/>
              <p:nvPr/>
            </p:nvSpPr>
            <p:spPr>
              <a:xfrm>
                <a:off x="10061934" y="320662"/>
                <a:ext cx="111228" cy="61860"/>
              </a:xfrm>
              <a:custGeom>
                <a:avLst/>
                <a:gdLst>
                  <a:gd name="connsiteX0" fmla="*/ 10799 w 111228"/>
                  <a:gd name="connsiteY0" fmla="*/ 60338 h 61860"/>
                  <a:gd name="connsiteX1" fmla="*/ 20959 w 111228"/>
                  <a:gd name="connsiteY1" fmla="*/ 52083 h 61860"/>
                  <a:gd name="connsiteX2" fmla="*/ 26039 w 111228"/>
                  <a:gd name="connsiteY2" fmla="*/ 59703 h 61860"/>
                  <a:gd name="connsiteX3" fmla="*/ 38739 w 111228"/>
                  <a:gd name="connsiteY3" fmla="*/ 51448 h 61860"/>
                  <a:gd name="connsiteX4" fmla="*/ 43819 w 111228"/>
                  <a:gd name="connsiteY4" fmla="*/ 56528 h 61860"/>
                  <a:gd name="connsiteX5" fmla="*/ 49534 w 111228"/>
                  <a:gd name="connsiteY5" fmla="*/ 45733 h 61860"/>
                  <a:gd name="connsiteX6" fmla="*/ 59694 w 111228"/>
                  <a:gd name="connsiteY6" fmla="*/ 53353 h 61860"/>
                  <a:gd name="connsiteX7" fmla="*/ 111128 w 111228"/>
                  <a:gd name="connsiteY7" fmla="*/ 7633 h 61860"/>
                  <a:gd name="connsiteX8" fmla="*/ 107319 w 111228"/>
                  <a:gd name="connsiteY8" fmla="*/ 2553 h 61860"/>
                  <a:gd name="connsiteX9" fmla="*/ 96524 w 111228"/>
                  <a:gd name="connsiteY9" fmla="*/ 13348 h 61860"/>
                  <a:gd name="connsiteX10" fmla="*/ 80014 w 111228"/>
                  <a:gd name="connsiteY10" fmla="*/ 8903 h 61860"/>
                  <a:gd name="connsiteX11" fmla="*/ 73028 w 111228"/>
                  <a:gd name="connsiteY11" fmla="*/ 29858 h 61860"/>
                  <a:gd name="connsiteX12" fmla="*/ 59694 w 111228"/>
                  <a:gd name="connsiteY12" fmla="*/ 14618 h 61860"/>
                  <a:gd name="connsiteX13" fmla="*/ 60328 w 111228"/>
                  <a:gd name="connsiteY13" fmla="*/ 34938 h 61860"/>
                  <a:gd name="connsiteX14" fmla="*/ 38739 w 111228"/>
                  <a:gd name="connsiteY14" fmla="*/ 22873 h 61860"/>
                  <a:gd name="connsiteX15" fmla="*/ 36199 w 111228"/>
                  <a:gd name="connsiteY15" fmla="*/ 30493 h 61860"/>
                  <a:gd name="connsiteX16" fmla="*/ 27309 w 111228"/>
                  <a:gd name="connsiteY16" fmla="*/ 27953 h 61860"/>
                  <a:gd name="connsiteX17" fmla="*/ 31119 w 111228"/>
                  <a:gd name="connsiteY17" fmla="*/ 38113 h 61860"/>
                  <a:gd name="connsiteX18" fmla="*/ 17149 w 111228"/>
                  <a:gd name="connsiteY18" fmla="*/ 30493 h 61860"/>
                  <a:gd name="connsiteX19" fmla="*/ 17149 w 111228"/>
                  <a:gd name="connsiteY19" fmla="*/ 35573 h 61860"/>
                  <a:gd name="connsiteX20" fmla="*/ 10164 w 111228"/>
                  <a:gd name="connsiteY20" fmla="*/ 34938 h 61860"/>
                  <a:gd name="connsiteX21" fmla="*/ 639 w 111228"/>
                  <a:gd name="connsiteY21" fmla="*/ 36208 h 61860"/>
                  <a:gd name="connsiteX22" fmla="*/ 10799 w 111228"/>
                  <a:gd name="connsiteY22" fmla="*/ 60338 h 6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1228" h="61860">
                    <a:moveTo>
                      <a:pt x="10799" y="60338"/>
                    </a:moveTo>
                    <a:cubicBezTo>
                      <a:pt x="19053" y="65418"/>
                      <a:pt x="15244" y="56528"/>
                      <a:pt x="20959" y="52083"/>
                    </a:cubicBezTo>
                    <a:cubicBezTo>
                      <a:pt x="28578" y="45733"/>
                      <a:pt x="17149" y="60973"/>
                      <a:pt x="26039" y="59703"/>
                    </a:cubicBezTo>
                    <a:cubicBezTo>
                      <a:pt x="31119" y="59068"/>
                      <a:pt x="33659" y="51448"/>
                      <a:pt x="38739" y="51448"/>
                    </a:cubicBezTo>
                    <a:cubicBezTo>
                      <a:pt x="41278" y="51448"/>
                      <a:pt x="41278" y="56528"/>
                      <a:pt x="43819" y="56528"/>
                    </a:cubicBezTo>
                    <a:cubicBezTo>
                      <a:pt x="43819" y="56528"/>
                      <a:pt x="49534" y="45733"/>
                      <a:pt x="49534" y="45733"/>
                    </a:cubicBezTo>
                    <a:cubicBezTo>
                      <a:pt x="53978" y="45098"/>
                      <a:pt x="55884" y="52718"/>
                      <a:pt x="59694" y="53353"/>
                    </a:cubicBezTo>
                    <a:cubicBezTo>
                      <a:pt x="69853" y="53988"/>
                      <a:pt x="107953" y="14618"/>
                      <a:pt x="111128" y="7633"/>
                    </a:cubicBezTo>
                    <a:cubicBezTo>
                      <a:pt x="111764" y="5728"/>
                      <a:pt x="109224" y="3823"/>
                      <a:pt x="107319" y="2553"/>
                    </a:cubicBezTo>
                    <a:cubicBezTo>
                      <a:pt x="92078" y="-5702"/>
                      <a:pt x="105414" y="8268"/>
                      <a:pt x="96524" y="13348"/>
                    </a:cubicBezTo>
                    <a:cubicBezTo>
                      <a:pt x="93349" y="15253"/>
                      <a:pt x="85728" y="-3797"/>
                      <a:pt x="80014" y="8903"/>
                    </a:cubicBezTo>
                    <a:cubicBezTo>
                      <a:pt x="78744" y="11443"/>
                      <a:pt x="95253" y="29223"/>
                      <a:pt x="73028" y="29858"/>
                    </a:cubicBezTo>
                    <a:cubicBezTo>
                      <a:pt x="68584" y="29858"/>
                      <a:pt x="64139" y="14618"/>
                      <a:pt x="59694" y="14618"/>
                    </a:cubicBezTo>
                    <a:cubicBezTo>
                      <a:pt x="42549" y="15253"/>
                      <a:pt x="66044" y="31763"/>
                      <a:pt x="60328" y="34938"/>
                    </a:cubicBezTo>
                    <a:cubicBezTo>
                      <a:pt x="45724" y="44463"/>
                      <a:pt x="46359" y="17158"/>
                      <a:pt x="38739" y="22873"/>
                    </a:cubicBezTo>
                    <a:cubicBezTo>
                      <a:pt x="36834" y="24143"/>
                      <a:pt x="38739" y="29223"/>
                      <a:pt x="36199" y="30493"/>
                    </a:cubicBezTo>
                    <a:cubicBezTo>
                      <a:pt x="34294" y="31763"/>
                      <a:pt x="27944" y="13348"/>
                      <a:pt x="27309" y="27953"/>
                    </a:cubicBezTo>
                    <a:cubicBezTo>
                      <a:pt x="27309" y="31763"/>
                      <a:pt x="34928" y="36843"/>
                      <a:pt x="31119" y="38113"/>
                    </a:cubicBezTo>
                    <a:cubicBezTo>
                      <a:pt x="31119" y="38113"/>
                      <a:pt x="17149" y="30493"/>
                      <a:pt x="17149" y="30493"/>
                    </a:cubicBezTo>
                    <a:cubicBezTo>
                      <a:pt x="15244" y="31128"/>
                      <a:pt x="19053" y="34938"/>
                      <a:pt x="17149" y="35573"/>
                    </a:cubicBezTo>
                    <a:cubicBezTo>
                      <a:pt x="15244" y="36843"/>
                      <a:pt x="12703" y="34938"/>
                      <a:pt x="10164" y="34938"/>
                    </a:cubicBezTo>
                    <a:cubicBezTo>
                      <a:pt x="6989" y="34938"/>
                      <a:pt x="-2536" y="34938"/>
                      <a:pt x="639" y="36208"/>
                    </a:cubicBezTo>
                    <a:cubicBezTo>
                      <a:pt x="17784" y="45733"/>
                      <a:pt x="20959" y="37478"/>
                      <a:pt x="10799" y="6033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29" name="Freeform 428">
                <a:extLst>
                  <a:ext uri="{FF2B5EF4-FFF2-40B4-BE49-F238E27FC236}">
                    <a16:creationId xmlns:a16="http://schemas.microsoft.com/office/drawing/2014/main" id="{D2FE525E-1C8E-2D46-8AEB-5275DE9E9992}"/>
                  </a:ext>
                </a:extLst>
              </p:cNvPr>
              <p:cNvSpPr/>
              <p:nvPr/>
            </p:nvSpPr>
            <p:spPr>
              <a:xfrm>
                <a:off x="10185766" y="335012"/>
                <a:ext cx="38181" cy="36462"/>
              </a:xfrm>
              <a:custGeom>
                <a:avLst/>
                <a:gdLst>
                  <a:gd name="connsiteX0" fmla="*/ 38096 w 38181"/>
                  <a:gd name="connsiteY0" fmla="*/ 19318 h 36462"/>
                  <a:gd name="connsiteX1" fmla="*/ 13332 w 38181"/>
                  <a:gd name="connsiteY1" fmla="*/ 7888 h 36462"/>
                  <a:gd name="connsiteX2" fmla="*/ 13966 w 38181"/>
                  <a:gd name="connsiteY2" fmla="*/ 268 h 36462"/>
                  <a:gd name="connsiteX3" fmla="*/ 9521 w 38181"/>
                  <a:gd name="connsiteY3" fmla="*/ 36463 h 36462"/>
                  <a:gd name="connsiteX4" fmla="*/ 38096 w 38181"/>
                  <a:gd name="connsiteY4" fmla="*/ 19318 h 36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81" h="36462">
                    <a:moveTo>
                      <a:pt x="38096" y="19318"/>
                    </a:moveTo>
                    <a:cubicBezTo>
                      <a:pt x="35557" y="3443"/>
                      <a:pt x="19682" y="14873"/>
                      <a:pt x="13332" y="7888"/>
                    </a:cubicBezTo>
                    <a:cubicBezTo>
                      <a:pt x="11426" y="5983"/>
                      <a:pt x="15236" y="2173"/>
                      <a:pt x="13966" y="268"/>
                    </a:cubicBezTo>
                    <a:cubicBezTo>
                      <a:pt x="13332" y="-1002"/>
                      <a:pt x="-13974" y="903"/>
                      <a:pt x="9521" y="36463"/>
                    </a:cubicBezTo>
                    <a:cubicBezTo>
                      <a:pt x="9521" y="36463"/>
                      <a:pt x="40001" y="30113"/>
                      <a:pt x="38096" y="19318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0" name="Freeform 429">
                <a:extLst>
                  <a:ext uri="{FF2B5EF4-FFF2-40B4-BE49-F238E27FC236}">
                    <a16:creationId xmlns:a16="http://schemas.microsoft.com/office/drawing/2014/main" id="{2DD79EF8-45F2-7EBC-0639-A85E4FE513E4}"/>
                  </a:ext>
                </a:extLst>
              </p:cNvPr>
              <p:cNvSpPr/>
              <p:nvPr/>
            </p:nvSpPr>
            <p:spPr>
              <a:xfrm>
                <a:off x="10130696" y="356621"/>
                <a:ext cx="54545" cy="55494"/>
              </a:xfrm>
              <a:custGeom>
                <a:avLst/>
                <a:gdLst>
                  <a:gd name="connsiteX0" fmla="*/ 36016 w 54545"/>
                  <a:gd name="connsiteY0" fmla="*/ 884 h 55494"/>
                  <a:gd name="connsiteX1" fmla="*/ 43002 w 54545"/>
                  <a:gd name="connsiteY1" fmla="*/ 12314 h 55494"/>
                  <a:gd name="connsiteX2" fmla="*/ 37921 w 54545"/>
                  <a:gd name="connsiteY2" fmla="*/ 11044 h 55494"/>
                  <a:gd name="connsiteX3" fmla="*/ 28396 w 54545"/>
                  <a:gd name="connsiteY3" fmla="*/ 24379 h 55494"/>
                  <a:gd name="connsiteX4" fmla="*/ 24587 w 54545"/>
                  <a:gd name="connsiteY4" fmla="*/ 16759 h 55494"/>
                  <a:gd name="connsiteX5" fmla="*/ 1091 w 54545"/>
                  <a:gd name="connsiteY5" fmla="*/ 28189 h 55494"/>
                  <a:gd name="connsiteX6" fmla="*/ 13156 w 54545"/>
                  <a:gd name="connsiteY6" fmla="*/ 45969 h 55494"/>
                  <a:gd name="connsiteX7" fmla="*/ 17602 w 54545"/>
                  <a:gd name="connsiteY7" fmla="*/ 35174 h 55494"/>
                  <a:gd name="connsiteX8" fmla="*/ 20777 w 54545"/>
                  <a:gd name="connsiteY8" fmla="*/ 55494 h 55494"/>
                  <a:gd name="connsiteX9" fmla="*/ 28396 w 54545"/>
                  <a:gd name="connsiteY9" fmla="*/ 49779 h 55494"/>
                  <a:gd name="connsiteX10" fmla="*/ 52527 w 54545"/>
                  <a:gd name="connsiteY10" fmla="*/ 14854 h 55494"/>
                  <a:gd name="connsiteX11" fmla="*/ 53162 w 54545"/>
                  <a:gd name="connsiteY11" fmla="*/ 9774 h 55494"/>
                  <a:gd name="connsiteX12" fmla="*/ 53796 w 54545"/>
                  <a:gd name="connsiteY12" fmla="*/ 4694 h 55494"/>
                  <a:gd name="connsiteX13" fmla="*/ 36016 w 54545"/>
                  <a:gd name="connsiteY13" fmla="*/ 884 h 55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545" h="55494">
                    <a:moveTo>
                      <a:pt x="36016" y="884"/>
                    </a:moveTo>
                    <a:cubicBezTo>
                      <a:pt x="36016" y="884"/>
                      <a:pt x="44271" y="12314"/>
                      <a:pt x="43002" y="12314"/>
                    </a:cubicBezTo>
                    <a:cubicBezTo>
                      <a:pt x="41096" y="11679"/>
                      <a:pt x="39191" y="10409"/>
                      <a:pt x="37921" y="11044"/>
                    </a:cubicBezTo>
                    <a:cubicBezTo>
                      <a:pt x="17602" y="18664"/>
                      <a:pt x="45541" y="13584"/>
                      <a:pt x="28396" y="24379"/>
                    </a:cubicBezTo>
                    <a:cubicBezTo>
                      <a:pt x="24587" y="26919"/>
                      <a:pt x="25856" y="15489"/>
                      <a:pt x="24587" y="16759"/>
                    </a:cubicBezTo>
                    <a:cubicBezTo>
                      <a:pt x="19506" y="21204"/>
                      <a:pt x="6806" y="19299"/>
                      <a:pt x="1091" y="28189"/>
                    </a:cubicBezTo>
                    <a:cubicBezTo>
                      <a:pt x="-3354" y="34539"/>
                      <a:pt x="6806" y="45969"/>
                      <a:pt x="13156" y="45969"/>
                    </a:cubicBezTo>
                    <a:lnTo>
                      <a:pt x="17602" y="35174"/>
                    </a:lnTo>
                    <a:cubicBezTo>
                      <a:pt x="25856" y="28824"/>
                      <a:pt x="5537" y="48509"/>
                      <a:pt x="20777" y="55494"/>
                    </a:cubicBezTo>
                    <a:cubicBezTo>
                      <a:pt x="20777" y="55494"/>
                      <a:pt x="25856" y="51684"/>
                      <a:pt x="28396" y="49779"/>
                    </a:cubicBezTo>
                    <a:cubicBezTo>
                      <a:pt x="44906" y="37079"/>
                      <a:pt x="60146" y="34539"/>
                      <a:pt x="52527" y="14854"/>
                    </a:cubicBezTo>
                    <a:cubicBezTo>
                      <a:pt x="51891" y="12949"/>
                      <a:pt x="52527" y="11679"/>
                      <a:pt x="53162" y="9774"/>
                    </a:cubicBezTo>
                    <a:cubicBezTo>
                      <a:pt x="53162" y="7869"/>
                      <a:pt x="54431" y="5964"/>
                      <a:pt x="53796" y="4694"/>
                    </a:cubicBezTo>
                    <a:cubicBezTo>
                      <a:pt x="51891" y="4059"/>
                      <a:pt x="36652" y="-2291"/>
                      <a:pt x="36016" y="884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1" name="Freeform 430">
                <a:extLst>
                  <a:ext uri="{FF2B5EF4-FFF2-40B4-BE49-F238E27FC236}">
                    <a16:creationId xmlns:a16="http://schemas.microsoft.com/office/drawing/2014/main" id="{5683FB43-F002-CD8B-BF7A-6E860A9DF8A2}"/>
                  </a:ext>
                </a:extLst>
              </p:cNvPr>
              <p:cNvSpPr/>
              <p:nvPr/>
            </p:nvSpPr>
            <p:spPr>
              <a:xfrm>
                <a:off x="10090982" y="398243"/>
                <a:ext cx="51283" cy="17067"/>
              </a:xfrm>
              <a:custGeom>
                <a:avLst/>
                <a:gdLst>
                  <a:gd name="connsiteX0" fmla="*/ 8420 w 51283"/>
                  <a:gd name="connsiteY0" fmla="*/ 1171 h 17067"/>
                  <a:gd name="connsiteX1" fmla="*/ 166 w 51283"/>
                  <a:gd name="connsiteY1" fmla="*/ 5616 h 17067"/>
                  <a:gd name="connsiteX2" fmla="*/ 47791 w 51283"/>
                  <a:gd name="connsiteY2" fmla="*/ 17046 h 17067"/>
                  <a:gd name="connsiteX3" fmla="*/ 49060 w 51283"/>
                  <a:gd name="connsiteY3" fmla="*/ 11966 h 17067"/>
                  <a:gd name="connsiteX4" fmla="*/ 8420 w 51283"/>
                  <a:gd name="connsiteY4" fmla="*/ 1171 h 1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283" h="17067">
                    <a:moveTo>
                      <a:pt x="8420" y="1171"/>
                    </a:moveTo>
                    <a:cubicBezTo>
                      <a:pt x="5245" y="1806"/>
                      <a:pt x="-1105" y="3076"/>
                      <a:pt x="166" y="5616"/>
                    </a:cubicBezTo>
                    <a:cubicBezTo>
                      <a:pt x="5880" y="18951"/>
                      <a:pt x="35726" y="15776"/>
                      <a:pt x="47791" y="17046"/>
                    </a:cubicBezTo>
                    <a:cubicBezTo>
                      <a:pt x="50330" y="17046"/>
                      <a:pt x="53505" y="17681"/>
                      <a:pt x="49060" y="11966"/>
                    </a:cubicBezTo>
                    <a:cubicBezTo>
                      <a:pt x="40170" y="1171"/>
                      <a:pt x="19216" y="-2004"/>
                      <a:pt x="8420" y="1171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2" name="Freeform 431">
                <a:extLst>
                  <a:ext uri="{FF2B5EF4-FFF2-40B4-BE49-F238E27FC236}">
                    <a16:creationId xmlns:a16="http://schemas.microsoft.com/office/drawing/2014/main" id="{815DB2D1-5F61-8C00-14B2-178878102418}"/>
                  </a:ext>
                </a:extLst>
              </p:cNvPr>
              <p:cNvSpPr/>
              <p:nvPr/>
            </p:nvSpPr>
            <p:spPr>
              <a:xfrm>
                <a:off x="9884639" y="418431"/>
                <a:ext cx="34495" cy="36228"/>
              </a:xfrm>
              <a:custGeom>
                <a:avLst/>
                <a:gdLst>
                  <a:gd name="connsiteX0" fmla="*/ 21723 w 34495"/>
                  <a:gd name="connsiteY0" fmla="*/ 36229 h 36228"/>
                  <a:gd name="connsiteX1" fmla="*/ 34423 w 34495"/>
                  <a:gd name="connsiteY1" fmla="*/ 29244 h 36228"/>
                  <a:gd name="connsiteX2" fmla="*/ 19184 w 34495"/>
                  <a:gd name="connsiteY2" fmla="*/ 10194 h 36228"/>
                  <a:gd name="connsiteX3" fmla="*/ 10928 w 34495"/>
                  <a:gd name="connsiteY3" fmla="*/ 12099 h 36228"/>
                  <a:gd name="connsiteX4" fmla="*/ 3944 w 34495"/>
                  <a:gd name="connsiteY4" fmla="*/ 34 h 36228"/>
                  <a:gd name="connsiteX5" fmla="*/ 21723 w 34495"/>
                  <a:gd name="connsiteY5" fmla="*/ 36229 h 3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495" h="36228">
                    <a:moveTo>
                      <a:pt x="21723" y="36229"/>
                    </a:moveTo>
                    <a:cubicBezTo>
                      <a:pt x="21723" y="36229"/>
                      <a:pt x="34423" y="29244"/>
                      <a:pt x="34423" y="29244"/>
                    </a:cubicBezTo>
                    <a:cubicBezTo>
                      <a:pt x="35694" y="26069"/>
                      <a:pt x="19819" y="9559"/>
                      <a:pt x="19184" y="10194"/>
                    </a:cubicBezTo>
                    <a:cubicBezTo>
                      <a:pt x="12198" y="12734"/>
                      <a:pt x="19184" y="26704"/>
                      <a:pt x="10928" y="12099"/>
                    </a:cubicBezTo>
                    <a:cubicBezTo>
                      <a:pt x="8388" y="8289"/>
                      <a:pt x="9023" y="669"/>
                      <a:pt x="3944" y="34"/>
                    </a:cubicBezTo>
                    <a:cubicBezTo>
                      <a:pt x="-8122" y="-1236"/>
                      <a:pt x="10294" y="33689"/>
                      <a:pt x="21723" y="36229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3" name="Freeform 432">
                <a:extLst>
                  <a:ext uri="{FF2B5EF4-FFF2-40B4-BE49-F238E27FC236}">
                    <a16:creationId xmlns:a16="http://schemas.microsoft.com/office/drawing/2014/main" id="{73EBFB4C-F6B3-65DE-10D4-F176875C27A4}"/>
                  </a:ext>
                </a:extLst>
              </p:cNvPr>
              <p:cNvSpPr/>
              <p:nvPr/>
            </p:nvSpPr>
            <p:spPr>
              <a:xfrm>
                <a:off x="9758653" y="448236"/>
                <a:ext cx="132327" cy="86433"/>
              </a:xfrm>
              <a:custGeom>
                <a:avLst/>
                <a:gdLst>
                  <a:gd name="connsiteX0" fmla="*/ 13725 w 132327"/>
                  <a:gd name="connsiteY0" fmla="*/ 86433 h 86433"/>
                  <a:gd name="connsiteX1" fmla="*/ 59445 w 132327"/>
                  <a:gd name="connsiteY1" fmla="*/ 81988 h 86433"/>
                  <a:gd name="connsiteX2" fmla="*/ 61984 w 132327"/>
                  <a:gd name="connsiteY2" fmla="*/ 66113 h 86433"/>
                  <a:gd name="connsiteX3" fmla="*/ 79765 w 132327"/>
                  <a:gd name="connsiteY3" fmla="*/ 41983 h 86433"/>
                  <a:gd name="connsiteX4" fmla="*/ 84209 w 132327"/>
                  <a:gd name="connsiteY4" fmla="*/ 45158 h 86433"/>
                  <a:gd name="connsiteX5" fmla="*/ 131834 w 132327"/>
                  <a:gd name="connsiteY5" fmla="*/ 14043 h 86433"/>
                  <a:gd name="connsiteX6" fmla="*/ 121675 w 132327"/>
                  <a:gd name="connsiteY6" fmla="*/ 14043 h 86433"/>
                  <a:gd name="connsiteX7" fmla="*/ 121675 w 132327"/>
                  <a:gd name="connsiteY7" fmla="*/ 6423 h 86433"/>
                  <a:gd name="connsiteX8" fmla="*/ 108975 w 132327"/>
                  <a:gd name="connsiteY8" fmla="*/ 16583 h 86433"/>
                  <a:gd name="connsiteX9" fmla="*/ 102625 w 132327"/>
                  <a:gd name="connsiteY9" fmla="*/ 708 h 86433"/>
                  <a:gd name="connsiteX10" fmla="*/ 96275 w 132327"/>
                  <a:gd name="connsiteY10" fmla="*/ 1343 h 86433"/>
                  <a:gd name="connsiteX11" fmla="*/ 56270 w 132327"/>
                  <a:gd name="connsiteY11" fmla="*/ 23568 h 86433"/>
                  <a:gd name="connsiteX12" fmla="*/ 60715 w 132327"/>
                  <a:gd name="connsiteY12" fmla="*/ 32458 h 86433"/>
                  <a:gd name="connsiteX13" fmla="*/ 55000 w 132327"/>
                  <a:gd name="connsiteY13" fmla="*/ 31188 h 86433"/>
                  <a:gd name="connsiteX14" fmla="*/ 55634 w 132327"/>
                  <a:gd name="connsiteY14" fmla="*/ 62938 h 86433"/>
                  <a:gd name="connsiteX15" fmla="*/ 50555 w 132327"/>
                  <a:gd name="connsiteY15" fmla="*/ 44523 h 86433"/>
                  <a:gd name="connsiteX16" fmla="*/ 37220 w 132327"/>
                  <a:gd name="connsiteY16" fmla="*/ 52143 h 86433"/>
                  <a:gd name="connsiteX17" fmla="*/ 27059 w 132327"/>
                  <a:gd name="connsiteY17" fmla="*/ 46428 h 86433"/>
                  <a:gd name="connsiteX18" fmla="*/ 41665 w 132327"/>
                  <a:gd name="connsiteY18" fmla="*/ 61033 h 86433"/>
                  <a:gd name="connsiteX19" fmla="*/ 18170 w 132327"/>
                  <a:gd name="connsiteY19" fmla="*/ 64843 h 86433"/>
                  <a:gd name="connsiteX20" fmla="*/ 30234 w 132327"/>
                  <a:gd name="connsiteY20" fmla="*/ 70558 h 86433"/>
                  <a:gd name="connsiteX21" fmla="*/ 10550 w 132327"/>
                  <a:gd name="connsiteY21" fmla="*/ 71193 h 86433"/>
                  <a:gd name="connsiteX22" fmla="*/ 13725 w 132327"/>
                  <a:gd name="connsiteY22" fmla="*/ 86433 h 86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2327" h="86433">
                    <a:moveTo>
                      <a:pt x="13725" y="86433"/>
                    </a:moveTo>
                    <a:cubicBezTo>
                      <a:pt x="27059" y="85163"/>
                      <a:pt x="46745" y="87068"/>
                      <a:pt x="59445" y="81988"/>
                    </a:cubicBezTo>
                    <a:cubicBezTo>
                      <a:pt x="76590" y="75003"/>
                      <a:pt x="54365" y="75638"/>
                      <a:pt x="61984" y="66113"/>
                    </a:cubicBezTo>
                    <a:cubicBezTo>
                      <a:pt x="68334" y="58493"/>
                      <a:pt x="89925" y="54048"/>
                      <a:pt x="79765" y="41983"/>
                    </a:cubicBezTo>
                    <a:cubicBezTo>
                      <a:pt x="81670" y="43253"/>
                      <a:pt x="82940" y="43888"/>
                      <a:pt x="84209" y="45158"/>
                    </a:cubicBezTo>
                    <a:cubicBezTo>
                      <a:pt x="91830" y="43888"/>
                      <a:pt x="137550" y="24838"/>
                      <a:pt x="131834" y="14043"/>
                    </a:cubicBezTo>
                    <a:cubicBezTo>
                      <a:pt x="127390" y="4518"/>
                      <a:pt x="128025" y="19123"/>
                      <a:pt x="121675" y="14043"/>
                    </a:cubicBezTo>
                    <a:cubicBezTo>
                      <a:pt x="119770" y="12138"/>
                      <a:pt x="123580" y="8328"/>
                      <a:pt x="121675" y="6423"/>
                    </a:cubicBezTo>
                    <a:cubicBezTo>
                      <a:pt x="115325" y="-1197"/>
                      <a:pt x="110880" y="16583"/>
                      <a:pt x="108975" y="16583"/>
                    </a:cubicBezTo>
                    <a:cubicBezTo>
                      <a:pt x="98815" y="18488"/>
                      <a:pt x="103259" y="1343"/>
                      <a:pt x="102625" y="708"/>
                    </a:cubicBezTo>
                    <a:cubicBezTo>
                      <a:pt x="101355" y="-1197"/>
                      <a:pt x="98180" y="1343"/>
                      <a:pt x="96275" y="1343"/>
                    </a:cubicBezTo>
                    <a:cubicBezTo>
                      <a:pt x="95005" y="1343"/>
                      <a:pt x="59445" y="19123"/>
                      <a:pt x="56270" y="23568"/>
                    </a:cubicBezTo>
                    <a:cubicBezTo>
                      <a:pt x="53730" y="27378"/>
                      <a:pt x="56270" y="29918"/>
                      <a:pt x="60715" y="32458"/>
                    </a:cubicBezTo>
                    <a:cubicBezTo>
                      <a:pt x="58175" y="31823"/>
                      <a:pt x="55634" y="31188"/>
                      <a:pt x="55000" y="31188"/>
                    </a:cubicBezTo>
                    <a:cubicBezTo>
                      <a:pt x="51190" y="31188"/>
                      <a:pt x="67700" y="57223"/>
                      <a:pt x="55634" y="62938"/>
                    </a:cubicBezTo>
                    <a:cubicBezTo>
                      <a:pt x="49920" y="65478"/>
                      <a:pt x="55634" y="48333"/>
                      <a:pt x="50555" y="44523"/>
                    </a:cubicBezTo>
                    <a:cubicBezTo>
                      <a:pt x="40395" y="37538"/>
                      <a:pt x="40395" y="53413"/>
                      <a:pt x="37220" y="52143"/>
                    </a:cubicBezTo>
                    <a:cubicBezTo>
                      <a:pt x="34045" y="50238"/>
                      <a:pt x="29600" y="43888"/>
                      <a:pt x="27059" y="46428"/>
                    </a:cubicBezTo>
                    <a:cubicBezTo>
                      <a:pt x="16900" y="55953"/>
                      <a:pt x="37855" y="59128"/>
                      <a:pt x="41665" y="61033"/>
                    </a:cubicBezTo>
                    <a:cubicBezTo>
                      <a:pt x="48650" y="64843"/>
                      <a:pt x="18170" y="57223"/>
                      <a:pt x="18170" y="64843"/>
                    </a:cubicBezTo>
                    <a:cubicBezTo>
                      <a:pt x="18170" y="78813"/>
                      <a:pt x="27059" y="62938"/>
                      <a:pt x="30234" y="70558"/>
                    </a:cubicBezTo>
                    <a:cubicBezTo>
                      <a:pt x="32775" y="76273"/>
                      <a:pt x="16900" y="72463"/>
                      <a:pt x="10550" y="71193"/>
                    </a:cubicBezTo>
                    <a:cubicBezTo>
                      <a:pt x="-10405" y="68018"/>
                      <a:pt x="4834" y="81353"/>
                      <a:pt x="13725" y="86433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4" name="Freeform 433">
                <a:extLst>
                  <a:ext uri="{FF2B5EF4-FFF2-40B4-BE49-F238E27FC236}">
                    <a16:creationId xmlns:a16="http://schemas.microsoft.com/office/drawing/2014/main" id="{46D4CA9F-B32F-CB2C-9F0C-32284AD3B254}"/>
                  </a:ext>
                </a:extLst>
              </p:cNvPr>
              <p:cNvSpPr/>
              <p:nvPr/>
            </p:nvSpPr>
            <p:spPr>
              <a:xfrm>
                <a:off x="8862804" y="1419039"/>
                <a:ext cx="48658" cy="21660"/>
              </a:xfrm>
              <a:custGeom>
                <a:avLst/>
                <a:gdLst>
                  <a:gd name="connsiteX0" fmla="*/ 47879 w 48658"/>
                  <a:gd name="connsiteY0" fmla="*/ 17966 h 21660"/>
                  <a:gd name="connsiteX1" fmla="*/ 45974 w 48658"/>
                  <a:gd name="connsiteY1" fmla="*/ 186 h 21660"/>
                  <a:gd name="connsiteX2" fmla="*/ 4699 w 48658"/>
                  <a:gd name="connsiteY2" fmla="*/ 13521 h 21660"/>
                  <a:gd name="connsiteX3" fmla="*/ 254 w 48658"/>
                  <a:gd name="connsiteY3" fmla="*/ 19871 h 21660"/>
                  <a:gd name="connsiteX4" fmla="*/ 47879 w 48658"/>
                  <a:gd name="connsiteY4" fmla="*/ 17966 h 21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658" h="21660">
                    <a:moveTo>
                      <a:pt x="47879" y="17966"/>
                    </a:moveTo>
                    <a:cubicBezTo>
                      <a:pt x="47244" y="12251"/>
                      <a:pt x="51054" y="3361"/>
                      <a:pt x="45974" y="186"/>
                    </a:cubicBezTo>
                    <a:cubicBezTo>
                      <a:pt x="43434" y="-1719"/>
                      <a:pt x="8509" y="11616"/>
                      <a:pt x="4699" y="13521"/>
                    </a:cubicBezTo>
                    <a:cubicBezTo>
                      <a:pt x="2794" y="14791"/>
                      <a:pt x="-1016" y="17331"/>
                      <a:pt x="254" y="19871"/>
                    </a:cubicBezTo>
                    <a:cubicBezTo>
                      <a:pt x="3429" y="24316"/>
                      <a:pt x="42799" y="19236"/>
                      <a:pt x="47879" y="17966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5" name="Freeform 434">
                <a:extLst>
                  <a:ext uri="{FF2B5EF4-FFF2-40B4-BE49-F238E27FC236}">
                    <a16:creationId xmlns:a16="http://schemas.microsoft.com/office/drawing/2014/main" id="{823B6E2F-86B6-BA98-8C28-25F9B09F0537}"/>
                  </a:ext>
                </a:extLst>
              </p:cNvPr>
              <p:cNvSpPr/>
              <p:nvPr/>
            </p:nvSpPr>
            <p:spPr>
              <a:xfrm>
                <a:off x="8853530" y="1449030"/>
                <a:ext cx="82214" cy="30144"/>
              </a:xfrm>
              <a:custGeom>
                <a:avLst/>
                <a:gdLst>
                  <a:gd name="connsiteX0" fmla="*/ 81282 w 82214"/>
                  <a:gd name="connsiteY0" fmla="*/ 20360 h 30144"/>
                  <a:gd name="connsiteX1" fmla="*/ 65407 w 82214"/>
                  <a:gd name="connsiteY1" fmla="*/ 12105 h 30144"/>
                  <a:gd name="connsiteX2" fmla="*/ 66042 w 82214"/>
                  <a:gd name="connsiteY2" fmla="*/ 6390 h 30144"/>
                  <a:gd name="connsiteX3" fmla="*/ 66677 w 82214"/>
                  <a:gd name="connsiteY3" fmla="*/ 675 h 30144"/>
                  <a:gd name="connsiteX4" fmla="*/ 36197 w 82214"/>
                  <a:gd name="connsiteY4" fmla="*/ 3215 h 30144"/>
                  <a:gd name="connsiteX5" fmla="*/ 42547 w 82214"/>
                  <a:gd name="connsiteY5" fmla="*/ 12105 h 30144"/>
                  <a:gd name="connsiteX6" fmla="*/ 25402 w 82214"/>
                  <a:gd name="connsiteY6" fmla="*/ 11470 h 30144"/>
                  <a:gd name="connsiteX7" fmla="*/ 1907 w 82214"/>
                  <a:gd name="connsiteY7" fmla="*/ 20995 h 30144"/>
                  <a:gd name="connsiteX8" fmla="*/ 81282 w 82214"/>
                  <a:gd name="connsiteY8" fmla="*/ 20360 h 3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214" h="30144">
                    <a:moveTo>
                      <a:pt x="81282" y="20360"/>
                    </a:moveTo>
                    <a:cubicBezTo>
                      <a:pt x="86362" y="12740"/>
                      <a:pt x="69217" y="15915"/>
                      <a:pt x="65407" y="12105"/>
                    </a:cubicBezTo>
                    <a:cubicBezTo>
                      <a:pt x="64137" y="10835"/>
                      <a:pt x="66042" y="8295"/>
                      <a:pt x="66042" y="6390"/>
                    </a:cubicBezTo>
                    <a:cubicBezTo>
                      <a:pt x="66042" y="4485"/>
                      <a:pt x="68582" y="1945"/>
                      <a:pt x="66677" y="675"/>
                    </a:cubicBezTo>
                    <a:cubicBezTo>
                      <a:pt x="64137" y="-1230"/>
                      <a:pt x="38737" y="1310"/>
                      <a:pt x="36197" y="3215"/>
                    </a:cubicBezTo>
                    <a:cubicBezTo>
                      <a:pt x="33022" y="5120"/>
                      <a:pt x="43817" y="8930"/>
                      <a:pt x="42547" y="12105"/>
                    </a:cubicBezTo>
                    <a:cubicBezTo>
                      <a:pt x="42547" y="12105"/>
                      <a:pt x="25402" y="11470"/>
                      <a:pt x="25402" y="11470"/>
                    </a:cubicBezTo>
                    <a:cubicBezTo>
                      <a:pt x="17147" y="11470"/>
                      <a:pt x="6987" y="14010"/>
                      <a:pt x="1907" y="20995"/>
                    </a:cubicBezTo>
                    <a:cubicBezTo>
                      <a:pt x="-13968" y="41315"/>
                      <a:pt x="74297" y="21630"/>
                      <a:pt x="81282" y="203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6" name="Freeform 435">
                <a:extLst>
                  <a:ext uri="{FF2B5EF4-FFF2-40B4-BE49-F238E27FC236}">
                    <a16:creationId xmlns:a16="http://schemas.microsoft.com/office/drawing/2014/main" id="{DF5CA1FE-7694-F383-BA57-A2FC7804E1C2}"/>
                  </a:ext>
                </a:extLst>
              </p:cNvPr>
              <p:cNvSpPr/>
              <p:nvPr/>
            </p:nvSpPr>
            <p:spPr>
              <a:xfrm>
                <a:off x="8812099" y="1468739"/>
                <a:ext cx="31908" cy="21252"/>
              </a:xfrm>
              <a:custGeom>
                <a:avLst/>
                <a:gdLst>
                  <a:gd name="connsiteX0" fmla="*/ 31908 w 31908"/>
                  <a:gd name="connsiteY0" fmla="*/ 17160 h 21252"/>
                  <a:gd name="connsiteX1" fmla="*/ 24923 w 31908"/>
                  <a:gd name="connsiteY1" fmla="*/ 1285 h 21252"/>
                  <a:gd name="connsiteX2" fmla="*/ 2698 w 31908"/>
                  <a:gd name="connsiteY2" fmla="*/ 5730 h 21252"/>
                  <a:gd name="connsiteX3" fmla="*/ 31908 w 31908"/>
                  <a:gd name="connsiteY3" fmla="*/ 17160 h 21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908" h="21252">
                    <a:moveTo>
                      <a:pt x="31908" y="17160"/>
                    </a:moveTo>
                    <a:cubicBezTo>
                      <a:pt x="31908" y="17160"/>
                      <a:pt x="29368" y="5095"/>
                      <a:pt x="24923" y="1285"/>
                    </a:cubicBezTo>
                    <a:cubicBezTo>
                      <a:pt x="20478" y="-1890"/>
                      <a:pt x="6508" y="1285"/>
                      <a:pt x="2698" y="5730"/>
                    </a:cubicBezTo>
                    <a:cubicBezTo>
                      <a:pt x="-9367" y="20970"/>
                      <a:pt x="22383" y="25415"/>
                      <a:pt x="31908" y="1716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7" name="Freeform 436">
                <a:extLst>
                  <a:ext uri="{FF2B5EF4-FFF2-40B4-BE49-F238E27FC236}">
                    <a16:creationId xmlns:a16="http://schemas.microsoft.com/office/drawing/2014/main" id="{0558E1AE-127C-B6FC-EC43-F0FCA9160C24}"/>
                  </a:ext>
                </a:extLst>
              </p:cNvPr>
              <p:cNvSpPr/>
              <p:nvPr/>
            </p:nvSpPr>
            <p:spPr>
              <a:xfrm>
                <a:off x="8469437" y="2039620"/>
                <a:ext cx="18619" cy="36742"/>
              </a:xfrm>
              <a:custGeom>
                <a:avLst/>
                <a:gdLst>
                  <a:gd name="connsiteX0" fmla="*/ 10715 w 18619"/>
                  <a:gd name="connsiteY0" fmla="*/ 0 h 36742"/>
                  <a:gd name="connsiteX1" fmla="*/ 555 w 18619"/>
                  <a:gd name="connsiteY1" fmla="*/ 23495 h 36742"/>
                  <a:gd name="connsiteX2" fmla="*/ 10715 w 18619"/>
                  <a:gd name="connsiteY2" fmla="*/ 0 h 3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19" h="36742">
                    <a:moveTo>
                      <a:pt x="10715" y="0"/>
                    </a:moveTo>
                    <a:cubicBezTo>
                      <a:pt x="-714" y="9525"/>
                      <a:pt x="-714" y="7620"/>
                      <a:pt x="555" y="23495"/>
                    </a:cubicBezTo>
                    <a:cubicBezTo>
                      <a:pt x="3096" y="55245"/>
                      <a:pt x="32305" y="22860"/>
                      <a:pt x="10715" y="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8" name="Freeform 437">
                <a:extLst>
                  <a:ext uri="{FF2B5EF4-FFF2-40B4-BE49-F238E27FC236}">
                    <a16:creationId xmlns:a16="http://schemas.microsoft.com/office/drawing/2014/main" id="{688308BD-6D65-FCE4-456C-1F464CF1147E}"/>
                  </a:ext>
                </a:extLst>
              </p:cNvPr>
              <p:cNvSpPr/>
              <p:nvPr/>
            </p:nvSpPr>
            <p:spPr>
              <a:xfrm>
                <a:off x="8426215" y="2134870"/>
                <a:ext cx="15165" cy="44755"/>
              </a:xfrm>
              <a:custGeom>
                <a:avLst/>
                <a:gdLst>
                  <a:gd name="connsiteX0" fmla="*/ 6948 w 15165"/>
                  <a:gd name="connsiteY0" fmla="*/ 13970 h 44755"/>
                  <a:gd name="connsiteX1" fmla="*/ 12028 w 15165"/>
                  <a:gd name="connsiteY1" fmla="*/ 24130 h 44755"/>
                  <a:gd name="connsiteX2" fmla="*/ 1868 w 15165"/>
                  <a:gd name="connsiteY2" fmla="*/ 25400 h 44755"/>
                  <a:gd name="connsiteX3" fmla="*/ 13298 w 15165"/>
                  <a:gd name="connsiteY3" fmla="*/ 0 h 44755"/>
                  <a:gd name="connsiteX4" fmla="*/ 6948 w 15165"/>
                  <a:gd name="connsiteY4" fmla="*/ 13970 h 44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65" h="44755">
                    <a:moveTo>
                      <a:pt x="6948" y="13970"/>
                    </a:moveTo>
                    <a:cubicBezTo>
                      <a:pt x="6948" y="17780"/>
                      <a:pt x="14568" y="21590"/>
                      <a:pt x="12028" y="24130"/>
                    </a:cubicBezTo>
                    <a:cubicBezTo>
                      <a:pt x="8218" y="27940"/>
                      <a:pt x="4408" y="18415"/>
                      <a:pt x="1868" y="25400"/>
                    </a:cubicBezTo>
                    <a:cubicBezTo>
                      <a:pt x="-7657" y="48260"/>
                      <a:pt x="22823" y="62230"/>
                      <a:pt x="13298" y="0"/>
                    </a:cubicBezTo>
                    <a:cubicBezTo>
                      <a:pt x="10758" y="4445"/>
                      <a:pt x="6948" y="8255"/>
                      <a:pt x="6948" y="1397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39" name="Freeform 438">
                <a:extLst>
                  <a:ext uri="{FF2B5EF4-FFF2-40B4-BE49-F238E27FC236}">
                    <a16:creationId xmlns:a16="http://schemas.microsoft.com/office/drawing/2014/main" id="{402BC6F7-750B-8B3A-8E05-FE445F931D81}"/>
                  </a:ext>
                </a:extLst>
              </p:cNvPr>
              <p:cNvSpPr/>
              <p:nvPr/>
            </p:nvSpPr>
            <p:spPr>
              <a:xfrm>
                <a:off x="8452420" y="263525"/>
                <a:ext cx="2105251" cy="2168241"/>
              </a:xfrm>
              <a:custGeom>
                <a:avLst/>
                <a:gdLst>
                  <a:gd name="connsiteX0" fmla="*/ 2083863 w 2105251"/>
                  <a:gd name="connsiteY0" fmla="*/ 110490 h 2168241"/>
                  <a:gd name="connsiteX1" fmla="*/ 2091482 w 2105251"/>
                  <a:gd name="connsiteY1" fmla="*/ 95885 h 2168241"/>
                  <a:gd name="connsiteX2" fmla="*/ 2083863 w 2105251"/>
                  <a:gd name="connsiteY2" fmla="*/ 89535 h 2168241"/>
                  <a:gd name="connsiteX3" fmla="*/ 2059098 w 2105251"/>
                  <a:gd name="connsiteY3" fmla="*/ 94615 h 2168241"/>
                  <a:gd name="connsiteX4" fmla="*/ 2089578 w 2105251"/>
                  <a:gd name="connsiteY4" fmla="*/ 65405 h 2168241"/>
                  <a:gd name="connsiteX5" fmla="*/ 2089578 w 2105251"/>
                  <a:gd name="connsiteY5" fmla="*/ 60325 h 2168241"/>
                  <a:gd name="connsiteX6" fmla="*/ 2089578 w 2105251"/>
                  <a:gd name="connsiteY6" fmla="*/ 59055 h 2168241"/>
                  <a:gd name="connsiteX7" fmla="*/ 2042588 w 2105251"/>
                  <a:gd name="connsiteY7" fmla="*/ 78105 h 2168241"/>
                  <a:gd name="connsiteX8" fmla="*/ 2050207 w 2105251"/>
                  <a:gd name="connsiteY8" fmla="*/ 73660 h 2168241"/>
                  <a:gd name="connsiteX9" fmla="*/ 2076878 w 2105251"/>
                  <a:gd name="connsiteY9" fmla="*/ 53975 h 2168241"/>
                  <a:gd name="connsiteX10" fmla="*/ 2070528 w 2105251"/>
                  <a:gd name="connsiteY10" fmla="*/ 52705 h 2168241"/>
                  <a:gd name="connsiteX11" fmla="*/ 2054017 w 2105251"/>
                  <a:gd name="connsiteY11" fmla="*/ 52705 h 2168241"/>
                  <a:gd name="connsiteX12" fmla="*/ 2054017 w 2105251"/>
                  <a:gd name="connsiteY12" fmla="*/ 52705 h 2168241"/>
                  <a:gd name="connsiteX13" fmla="*/ 2054017 w 2105251"/>
                  <a:gd name="connsiteY13" fmla="*/ 50800 h 2168241"/>
                  <a:gd name="connsiteX14" fmla="*/ 2048938 w 2105251"/>
                  <a:gd name="connsiteY14" fmla="*/ 48895 h 2168241"/>
                  <a:gd name="connsiteX15" fmla="*/ 2081323 w 2105251"/>
                  <a:gd name="connsiteY15" fmla="*/ 45720 h 2168241"/>
                  <a:gd name="connsiteX16" fmla="*/ 2086403 w 2105251"/>
                  <a:gd name="connsiteY16" fmla="*/ 45085 h 2168241"/>
                  <a:gd name="connsiteX17" fmla="*/ 2091482 w 2105251"/>
                  <a:gd name="connsiteY17" fmla="*/ 34290 h 2168241"/>
                  <a:gd name="connsiteX18" fmla="*/ 2097832 w 2105251"/>
                  <a:gd name="connsiteY18" fmla="*/ 33655 h 2168241"/>
                  <a:gd name="connsiteX19" fmla="*/ 2092117 w 2105251"/>
                  <a:gd name="connsiteY19" fmla="*/ 29210 h 2168241"/>
                  <a:gd name="connsiteX20" fmla="*/ 2104817 w 2105251"/>
                  <a:gd name="connsiteY20" fmla="*/ 15240 h 2168241"/>
                  <a:gd name="connsiteX21" fmla="*/ 2080053 w 2105251"/>
                  <a:gd name="connsiteY21" fmla="*/ 17780 h 2168241"/>
                  <a:gd name="connsiteX22" fmla="*/ 2076878 w 2105251"/>
                  <a:gd name="connsiteY22" fmla="*/ 0 h 2168241"/>
                  <a:gd name="connsiteX23" fmla="*/ 2054017 w 2105251"/>
                  <a:gd name="connsiteY23" fmla="*/ 10160 h 2168241"/>
                  <a:gd name="connsiteX24" fmla="*/ 2035603 w 2105251"/>
                  <a:gd name="connsiteY24" fmla="*/ 4445 h 2168241"/>
                  <a:gd name="connsiteX25" fmla="*/ 2025442 w 2105251"/>
                  <a:gd name="connsiteY25" fmla="*/ 5080 h 2168241"/>
                  <a:gd name="connsiteX26" fmla="*/ 2031157 w 2105251"/>
                  <a:gd name="connsiteY26" fmla="*/ 24765 h 2168241"/>
                  <a:gd name="connsiteX27" fmla="*/ 2007663 w 2105251"/>
                  <a:gd name="connsiteY27" fmla="*/ 13970 h 2168241"/>
                  <a:gd name="connsiteX28" fmla="*/ 2015282 w 2105251"/>
                  <a:gd name="connsiteY28" fmla="*/ 28575 h 2168241"/>
                  <a:gd name="connsiteX29" fmla="*/ 1998773 w 2105251"/>
                  <a:gd name="connsiteY29" fmla="*/ 27305 h 2168241"/>
                  <a:gd name="connsiteX30" fmla="*/ 2028617 w 2105251"/>
                  <a:gd name="connsiteY30" fmla="*/ 37465 h 2168241"/>
                  <a:gd name="connsiteX31" fmla="*/ 2026713 w 2105251"/>
                  <a:gd name="connsiteY31" fmla="*/ 45085 h 2168241"/>
                  <a:gd name="connsiteX32" fmla="*/ 2032428 w 2105251"/>
                  <a:gd name="connsiteY32" fmla="*/ 45720 h 2168241"/>
                  <a:gd name="connsiteX33" fmla="*/ 2026713 w 2105251"/>
                  <a:gd name="connsiteY33" fmla="*/ 45085 h 2168241"/>
                  <a:gd name="connsiteX34" fmla="*/ 2026713 w 2105251"/>
                  <a:gd name="connsiteY34" fmla="*/ 45085 h 2168241"/>
                  <a:gd name="connsiteX35" fmla="*/ 2017823 w 2105251"/>
                  <a:gd name="connsiteY35" fmla="*/ 56515 h 2168241"/>
                  <a:gd name="connsiteX36" fmla="*/ 2010203 w 2105251"/>
                  <a:gd name="connsiteY36" fmla="*/ 57150 h 2168241"/>
                  <a:gd name="connsiteX37" fmla="*/ 2000678 w 2105251"/>
                  <a:gd name="connsiteY37" fmla="*/ 76200 h 2168241"/>
                  <a:gd name="connsiteX38" fmla="*/ 2014013 w 2105251"/>
                  <a:gd name="connsiteY38" fmla="*/ 82550 h 2168241"/>
                  <a:gd name="connsiteX39" fmla="*/ 1998138 w 2105251"/>
                  <a:gd name="connsiteY39" fmla="*/ 78740 h 2168241"/>
                  <a:gd name="connsiteX40" fmla="*/ 2002582 w 2105251"/>
                  <a:gd name="connsiteY40" fmla="*/ 101600 h 2168241"/>
                  <a:gd name="connsiteX41" fmla="*/ 1983532 w 2105251"/>
                  <a:gd name="connsiteY41" fmla="*/ 100965 h 2168241"/>
                  <a:gd name="connsiteX42" fmla="*/ 1958132 w 2105251"/>
                  <a:gd name="connsiteY42" fmla="*/ 121285 h 2168241"/>
                  <a:gd name="connsiteX43" fmla="*/ 1966388 w 2105251"/>
                  <a:gd name="connsiteY43" fmla="*/ 79375 h 2168241"/>
                  <a:gd name="connsiteX44" fmla="*/ 1958767 w 2105251"/>
                  <a:gd name="connsiteY44" fmla="*/ 77470 h 2168241"/>
                  <a:gd name="connsiteX45" fmla="*/ 1949242 w 2105251"/>
                  <a:gd name="connsiteY45" fmla="*/ 80010 h 2168241"/>
                  <a:gd name="connsiteX46" fmla="*/ 1964482 w 2105251"/>
                  <a:gd name="connsiteY46" fmla="*/ 69215 h 2168241"/>
                  <a:gd name="connsiteX47" fmla="*/ 1966388 w 2105251"/>
                  <a:gd name="connsiteY47" fmla="*/ 30480 h 2168241"/>
                  <a:gd name="connsiteX48" fmla="*/ 1926382 w 2105251"/>
                  <a:gd name="connsiteY48" fmla="*/ 69850 h 2168241"/>
                  <a:gd name="connsiteX49" fmla="*/ 1917492 w 2105251"/>
                  <a:gd name="connsiteY49" fmla="*/ 88265 h 2168241"/>
                  <a:gd name="connsiteX50" fmla="*/ 1878757 w 2105251"/>
                  <a:gd name="connsiteY50" fmla="*/ 130175 h 2168241"/>
                  <a:gd name="connsiteX51" fmla="*/ 1885742 w 2105251"/>
                  <a:gd name="connsiteY51" fmla="*/ 140335 h 2168241"/>
                  <a:gd name="connsiteX52" fmla="*/ 1858438 w 2105251"/>
                  <a:gd name="connsiteY52" fmla="*/ 173355 h 2168241"/>
                  <a:gd name="connsiteX53" fmla="*/ 1853357 w 2105251"/>
                  <a:gd name="connsiteY53" fmla="*/ 173990 h 2168241"/>
                  <a:gd name="connsiteX54" fmla="*/ 1852088 w 2105251"/>
                  <a:gd name="connsiteY54" fmla="*/ 168910 h 2168241"/>
                  <a:gd name="connsiteX55" fmla="*/ 1841928 w 2105251"/>
                  <a:gd name="connsiteY55" fmla="*/ 172085 h 2168241"/>
                  <a:gd name="connsiteX56" fmla="*/ 1860342 w 2105251"/>
                  <a:gd name="connsiteY56" fmla="*/ 139700 h 2168241"/>
                  <a:gd name="connsiteX57" fmla="*/ 1850817 w 2105251"/>
                  <a:gd name="connsiteY57" fmla="*/ 130175 h 2168241"/>
                  <a:gd name="connsiteX58" fmla="*/ 1862882 w 2105251"/>
                  <a:gd name="connsiteY58" fmla="*/ 118745 h 2168241"/>
                  <a:gd name="connsiteX59" fmla="*/ 1864788 w 2105251"/>
                  <a:gd name="connsiteY59" fmla="*/ 113665 h 2168241"/>
                  <a:gd name="connsiteX60" fmla="*/ 1847007 w 2105251"/>
                  <a:gd name="connsiteY60" fmla="*/ 112395 h 2168241"/>
                  <a:gd name="connsiteX61" fmla="*/ 1853992 w 2105251"/>
                  <a:gd name="connsiteY61" fmla="*/ 108585 h 2168241"/>
                  <a:gd name="connsiteX62" fmla="*/ 1909873 w 2105251"/>
                  <a:gd name="connsiteY62" fmla="*/ 48895 h 2168241"/>
                  <a:gd name="connsiteX63" fmla="*/ 1874948 w 2105251"/>
                  <a:gd name="connsiteY63" fmla="*/ 56515 h 2168241"/>
                  <a:gd name="connsiteX64" fmla="*/ 1866057 w 2105251"/>
                  <a:gd name="connsiteY64" fmla="*/ 36830 h 2168241"/>
                  <a:gd name="connsiteX65" fmla="*/ 1869232 w 2105251"/>
                  <a:gd name="connsiteY65" fmla="*/ 46990 h 2168241"/>
                  <a:gd name="connsiteX66" fmla="*/ 1859073 w 2105251"/>
                  <a:gd name="connsiteY66" fmla="*/ 65405 h 2168241"/>
                  <a:gd name="connsiteX67" fmla="*/ 1851453 w 2105251"/>
                  <a:gd name="connsiteY67" fmla="*/ 45085 h 2168241"/>
                  <a:gd name="connsiteX68" fmla="*/ 1843832 w 2105251"/>
                  <a:gd name="connsiteY68" fmla="*/ 43180 h 2168241"/>
                  <a:gd name="connsiteX69" fmla="*/ 1826688 w 2105251"/>
                  <a:gd name="connsiteY69" fmla="*/ 49530 h 2168241"/>
                  <a:gd name="connsiteX70" fmla="*/ 1808273 w 2105251"/>
                  <a:gd name="connsiteY70" fmla="*/ 40640 h 2168241"/>
                  <a:gd name="connsiteX71" fmla="*/ 1819067 w 2105251"/>
                  <a:gd name="connsiteY71" fmla="*/ 55245 h 2168241"/>
                  <a:gd name="connsiteX72" fmla="*/ 1812082 w 2105251"/>
                  <a:gd name="connsiteY72" fmla="*/ 68580 h 2168241"/>
                  <a:gd name="connsiteX73" fmla="*/ 1805732 w 2105251"/>
                  <a:gd name="connsiteY73" fmla="*/ 66675 h 2168241"/>
                  <a:gd name="connsiteX74" fmla="*/ 1784142 w 2105251"/>
                  <a:gd name="connsiteY74" fmla="*/ 62865 h 2168241"/>
                  <a:gd name="connsiteX75" fmla="*/ 1821607 w 2105251"/>
                  <a:gd name="connsiteY75" fmla="*/ 93980 h 2168241"/>
                  <a:gd name="connsiteX76" fmla="*/ 1787317 w 2105251"/>
                  <a:gd name="connsiteY76" fmla="*/ 88265 h 2168241"/>
                  <a:gd name="connsiteX77" fmla="*/ 1786682 w 2105251"/>
                  <a:gd name="connsiteY77" fmla="*/ 95885 h 2168241"/>
                  <a:gd name="connsiteX78" fmla="*/ 1786682 w 2105251"/>
                  <a:gd name="connsiteY78" fmla="*/ 98425 h 2168241"/>
                  <a:gd name="connsiteX79" fmla="*/ 1774617 w 2105251"/>
                  <a:gd name="connsiteY79" fmla="*/ 109220 h 2168241"/>
                  <a:gd name="connsiteX80" fmla="*/ 1790492 w 2105251"/>
                  <a:gd name="connsiteY80" fmla="*/ 116205 h 2168241"/>
                  <a:gd name="connsiteX81" fmla="*/ 1794303 w 2105251"/>
                  <a:gd name="connsiteY81" fmla="*/ 121285 h 2168241"/>
                  <a:gd name="connsiteX82" fmla="*/ 1737788 w 2105251"/>
                  <a:gd name="connsiteY82" fmla="*/ 132715 h 2168241"/>
                  <a:gd name="connsiteX83" fmla="*/ 1728263 w 2105251"/>
                  <a:gd name="connsiteY83" fmla="*/ 145415 h 2168241"/>
                  <a:gd name="connsiteX84" fmla="*/ 1739692 w 2105251"/>
                  <a:gd name="connsiteY84" fmla="*/ 147320 h 2168241"/>
                  <a:gd name="connsiteX85" fmla="*/ 1733978 w 2105251"/>
                  <a:gd name="connsiteY85" fmla="*/ 158115 h 2168241"/>
                  <a:gd name="connsiteX86" fmla="*/ 1726992 w 2105251"/>
                  <a:gd name="connsiteY86" fmla="*/ 159385 h 2168241"/>
                  <a:gd name="connsiteX87" fmla="*/ 1722548 w 2105251"/>
                  <a:gd name="connsiteY87" fmla="*/ 179705 h 2168241"/>
                  <a:gd name="connsiteX88" fmla="*/ 1708578 w 2105251"/>
                  <a:gd name="connsiteY88" fmla="*/ 182880 h 2168241"/>
                  <a:gd name="connsiteX89" fmla="*/ 1735882 w 2105251"/>
                  <a:gd name="connsiteY89" fmla="*/ 192405 h 2168241"/>
                  <a:gd name="connsiteX90" fmla="*/ 1720007 w 2105251"/>
                  <a:gd name="connsiteY90" fmla="*/ 206375 h 2168241"/>
                  <a:gd name="connsiteX91" fmla="*/ 1719373 w 2105251"/>
                  <a:gd name="connsiteY91" fmla="*/ 195580 h 2168241"/>
                  <a:gd name="connsiteX92" fmla="*/ 1705403 w 2105251"/>
                  <a:gd name="connsiteY92" fmla="*/ 206375 h 2168241"/>
                  <a:gd name="connsiteX93" fmla="*/ 1690798 w 2105251"/>
                  <a:gd name="connsiteY93" fmla="*/ 165100 h 2168241"/>
                  <a:gd name="connsiteX94" fmla="*/ 1683813 w 2105251"/>
                  <a:gd name="connsiteY94" fmla="*/ 164465 h 2168241"/>
                  <a:gd name="connsiteX95" fmla="*/ 1669842 w 2105251"/>
                  <a:gd name="connsiteY95" fmla="*/ 163195 h 2168241"/>
                  <a:gd name="connsiteX96" fmla="*/ 1662223 w 2105251"/>
                  <a:gd name="connsiteY96" fmla="*/ 163195 h 2168241"/>
                  <a:gd name="connsiteX97" fmla="*/ 1646982 w 2105251"/>
                  <a:gd name="connsiteY97" fmla="*/ 158750 h 2168241"/>
                  <a:gd name="connsiteX98" fmla="*/ 1649523 w 2105251"/>
                  <a:gd name="connsiteY98" fmla="*/ 173990 h 2168241"/>
                  <a:gd name="connsiteX99" fmla="*/ 1659048 w 2105251"/>
                  <a:gd name="connsiteY99" fmla="*/ 179070 h 2168241"/>
                  <a:gd name="connsiteX100" fmla="*/ 1645078 w 2105251"/>
                  <a:gd name="connsiteY100" fmla="*/ 173990 h 2168241"/>
                  <a:gd name="connsiteX101" fmla="*/ 1640632 w 2105251"/>
                  <a:gd name="connsiteY101" fmla="*/ 153035 h 2168241"/>
                  <a:gd name="connsiteX102" fmla="*/ 1634282 w 2105251"/>
                  <a:gd name="connsiteY102" fmla="*/ 153035 h 2168241"/>
                  <a:gd name="connsiteX103" fmla="*/ 1627932 w 2105251"/>
                  <a:gd name="connsiteY103" fmla="*/ 153035 h 2168241"/>
                  <a:gd name="connsiteX104" fmla="*/ 1616503 w 2105251"/>
                  <a:gd name="connsiteY104" fmla="*/ 147955 h 2168241"/>
                  <a:gd name="connsiteX105" fmla="*/ 1601263 w 2105251"/>
                  <a:gd name="connsiteY105" fmla="*/ 158750 h 2168241"/>
                  <a:gd name="connsiteX106" fmla="*/ 1606978 w 2105251"/>
                  <a:gd name="connsiteY106" fmla="*/ 173990 h 2168241"/>
                  <a:gd name="connsiteX107" fmla="*/ 1601898 w 2105251"/>
                  <a:gd name="connsiteY107" fmla="*/ 166370 h 2168241"/>
                  <a:gd name="connsiteX108" fmla="*/ 1583482 w 2105251"/>
                  <a:gd name="connsiteY108" fmla="*/ 148590 h 2168241"/>
                  <a:gd name="connsiteX109" fmla="*/ 1578403 w 2105251"/>
                  <a:gd name="connsiteY109" fmla="*/ 164465 h 2168241"/>
                  <a:gd name="connsiteX110" fmla="*/ 1572053 w 2105251"/>
                  <a:gd name="connsiteY110" fmla="*/ 156845 h 2168241"/>
                  <a:gd name="connsiteX111" fmla="*/ 1555542 w 2105251"/>
                  <a:gd name="connsiteY111" fmla="*/ 167640 h 2168241"/>
                  <a:gd name="connsiteX112" fmla="*/ 1577132 w 2105251"/>
                  <a:gd name="connsiteY112" fmla="*/ 172720 h 2168241"/>
                  <a:gd name="connsiteX113" fmla="*/ 1575863 w 2105251"/>
                  <a:gd name="connsiteY113" fmla="*/ 182880 h 2168241"/>
                  <a:gd name="connsiteX114" fmla="*/ 1624757 w 2105251"/>
                  <a:gd name="connsiteY114" fmla="*/ 179070 h 2168241"/>
                  <a:gd name="connsiteX115" fmla="*/ 1618407 w 2105251"/>
                  <a:gd name="connsiteY115" fmla="*/ 187325 h 2168241"/>
                  <a:gd name="connsiteX116" fmla="*/ 1626028 w 2105251"/>
                  <a:gd name="connsiteY116" fmla="*/ 192405 h 2168241"/>
                  <a:gd name="connsiteX117" fmla="*/ 1621582 w 2105251"/>
                  <a:gd name="connsiteY117" fmla="*/ 201930 h 2168241"/>
                  <a:gd name="connsiteX118" fmla="*/ 1609517 w 2105251"/>
                  <a:gd name="connsiteY118" fmla="*/ 208915 h 2168241"/>
                  <a:gd name="connsiteX119" fmla="*/ 1621582 w 2105251"/>
                  <a:gd name="connsiteY119" fmla="*/ 229870 h 2168241"/>
                  <a:gd name="connsiteX120" fmla="*/ 1626028 w 2105251"/>
                  <a:gd name="connsiteY120" fmla="*/ 240030 h 2168241"/>
                  <a:gd name="connsiteX121" fmla="*/ 1608882 w 2105251"/>
                  <a:gd name="connsiteY121" fmla="*/ 224790 h 2168241"/>
                  <a:gd name="connsiteX122" fmla="*/ 1585388 w 2105251"/>
                  <a:gd name="connsiteY122" fmla="*/ 212090 h 2168241"/>
                  <a:gd name="connsiteX123" fmla="*/ 1564432 w 2105251"/>
                  <a:gd name="connsiteY123" fmla="*/ 196850 h 2168241"/>
                  <a:gd name="connsiteX124" fmla="*/ 1555542 w 2105251"/>
                  <a:gd name="connsiteY124" fmla="*/ 210185 h 2168241"/>
                  <a:gd name="connsiteX125" fmla="*/ 1565703 w 2105251"/>
                  <a:gd name="connsiteY125" fmla="*/ 215265 h 2168241"/>
                  <a:gd name="connsiteX126" fmla="*/ 1541573 w 2105251"/>
                  <a:gd name="connsiteY126" fmla="*/ 233680 h 2168241"/>
                  <a:gd name="connsiteX127" fmla="*/ 1541573 w 2105251"/>
                  <a:gd name="connsiteY127" fmla="*/ 212725 h 2168241"/>
                  <a:gd name="connsiteX128" fmla="*/ 1524428 w 2105251"/>
                  <a:gd name="connsiteY128" fmla="*/ 231140 h 2168241"/>
                  <a:gd name="connsiteX129" fmla="*/ 1499663 w 2105251"/>
                  <a:gd name="connsiteY129" fmla="*/ 236855 h 2168241"/>
                  <a:gd name="connsiteX130" fmla="*/ 1504742 w 2105251"/>
                  <a:gd name="connsiteY130" fmla="*/ 247650 h 2168241"/>
                  <a:gd name="connsiteX131" fmla="*/ 1499663 w 2105251"/>
                  <a:gd name="connsiteY131" fmla="*/ 258445 h 2168241"/>
                  <a:gd name="connsiteX132" fmla="*/ 1512998 w 2105251"/>
                  <a:gd name="connsiteY132" fmla="*/ 266065 h 2168241"/>
                  <a:gd name="connsiteX133" fmla="*/ 1525063 w 2105251"/>
                  <a:gd name="connsiteY133" fmla="*/ 278765 h 2168241"/>
                  <a:gd name="connsiteX134" fmla="*/ 1500298 w 2105251"/>
                  <a:gd name="connsiteY134" fmla="*/ 266065 h 2168241"/>
                  <a:gd name="connsiteX135" fmla="*/ 1485057 w 2105251"/>
                  <a:gd name="connsiteY135" fmla="*/ 297815 h 2168241"/>
                  <a:gd name="connsiteX136" fmla="*/ 1465373 w 2105251"/>
                  <a:gd name="connsiteY136" fmla="*/ 308610 h 2168241"/>
                  <a:gd name="connsiteX137" fmla="*/ 1459023 w 2105251"/>
                  <a:gd name="connsiteY137" fmla="*/ 319405 h 2168241"/>
                  <a:gd name="connsiteX138" fmla="*/ 1477438 w 2105251"/>
                  <a:gd name="connsiteY138" fmla="*/ 295275 h 2168241"/>
                  <a:gd name="connsiteX139" fmla="*/ 1485057 w 2105251"/>
                  <a:gd name="connsiteY139" fmla="*/ 205740 h 2168241"/>
                  <a:gd name="connsiteX140" fmla="*/ 1479978 w 2105251"/>
                  <a:gd name="connsiteY140" fmla="*/ 224155 h 2168241"/>
                  <a:gd name="connsiteX141" fmla="*/ 1476167 w 2105251"/>
                  <a:gd name="connsiteY141" fmla="*/ 210820 h 2168241"/>
                  <a:gd name="connsiteX142" fmla="*/ 1460928 w 2105251"/>
                  <a:gd name="connsiteY142" fmla="*/ 236855 h 2168241"/>
                  <a:gd name="connsiteX143" fmla="*/ 1459657 w 2105251"/>
                  <a:gd name="connsiteY143" fmla="*/ 231775 h 2168241"/>
                  <a:gd name="connsiteX144" fmla="*/ 1466007 w 2105251"/>
                  <a:gd name="connsiteY144" fmla="*/ 264160 h 2168241"/>
                  <a:gd name="connsiteX145" fmla="*/ 1447592 w 2105251"/>
                  <a:gd name="connsiteY145" fmla="*/ 260350 h 2168241"/>
                  <a:gd name="connsiteX146" fmla="*/ 1427907 w 2105251"/>
                  <a:gd name="connsiteY146" fmla="*/ 294640 h 2168241"/>
                  <a:gd name="connsiteX147" fmla="*/ 1435528 w 2105251"/>
                  <a:gd name="connsiteY147" fmla="*/ 283845 h 2168241"/>
                  <a:gd name="connsiteX148" fmla="*/ 1436798 w 2105251"/>
                  <a:gd name="connsiteY148" fmla="*/ 231140 h 2168241"/>
                  <a:gd name="connsiteX149" fmla="*/ 1380917 w 2105251"/>
                  <a:gd name="connsiteY149" fmla="*/ 267335 h 2168241"/>
                  <a:gd name="connsiteX150" fmla="*/ 1405682 w 2105251"/>
                  <a:gd name="connsiteY150" fmla="*/ 275590 h 2168241"/>
                  <a:gd name="connsiteX151" fmla="*/ 1399332 w 2105251"/>
                  <a:gd name="connsiteY151" fmla="*/ 270510 h 2168241"/>
                  <a:gd name="connsiteX152" fmla="*/ 1384728 w 2105251"/>
                  <a:gd name="connsiteY152" fmla="*/ 286385 h 2168241"/>
                  <a:gd name="connsiteX153" fmla="*/ 1419653 w 2105251"/>
                  <a:gd name="connsiteY153" fmla="*/ 318770 h 2168241"/>
                  <a:gd name="connsiteX154" fmla="*/ 1423463 w 2105251"/>
                  <a:gd name="connsiteY154" fmla="*/ 323850 h 2168241"/>
                  <a:gd name="connsiteX155" fmla="*/ 1403778 w 2105251"/>
                  <a:gd name="connsiteY155" fmla="*/ 315595 h 2168241"/>
                  <a:gd name="connsiteX156" fmla="*/ 1413303 w 2105251"/>
                  <a:gd name="connsiteY156" fmla="*/ 307975 h 2168241"/>
                  <a:gd name="connsiteX157" fmla="*/ 1393617 w 2105251"/>
                  <a:gd name="connsiteY157" fmla="*/ 302260 h 2168241"/>
                  <a:gd name="connsiteX158" fmla="*/ 1373298 w 2105251"/>
                  <a:gd name="connsiteY158" fmla="*/ 270510 h 2168241"/>
                  <a:gd name="connsiteX159" fmla="*/ 1343453 w 2105251"/>
                  <a:gd name="connsiteY159" fmla="*/ 274955 h 2168241"/>
                  <a:gd name="connsiteX160" fmla="*/ 1372663 w 2105251"/>
                  <a:gd name="connsiteY160" fmla="*/ 304800 h 2168241"/>
                  <a:gd name="connsiteX161" fmla="*/ 1384728 w 2105251"/>
                  <a:gd name="connsiteY161" fmla="*/ 313055 h 2168241"/>
                  <a:gd name="connsiteX162" fmla="*/ 1358692 w 2105251"/>
                  <a:gd name="connsiteY162" fmla="*/ 307340 h 2168241"/>
                  <a:gd name="connsiteX163" fmla="*/ 1359963 w 2105251"/>
                  <a:gd name="connsiteY163" fmla="*/ 318135 h 2168241"/>
                  <a:gd name="connsiteX164" fmla="*/ 1349803 w 2105251"/>
                  <a:gd name="connsiteY164" fmla="*/ 302260 h 2168241"/>
                  <a:gd name="connsiteX165" fmla="*/ 1347898 w 2105251"/>
                  <a:gd name="connsiteY165" fmla="*/ 314325 h 2168241"/>
                  <a:gd name="connsiteX166" fmla="*/ 1318688 w 2105251"/>
                  <a:gd name="connsiteY166" fmla="*/ 285750 h 2168241"/>
                  <a:gd name="connsiteX167" fmla="*/ 1319957 w 2105251"/>
                  <a:gd name="connsiteY167" fmla="*/ 296545 h 2168241"/>
                  <a:gd name="connsiteX168" fmla="*/ 1304717 w 2105251"/>
                  <a:gd name="connsiteY168" fmla="*/ 320040 h 2168241"/>
                  <a:gd name="connsiteX169" fmla="*/ 1313607 w 2105251"/>
                  <a:gd name="connsiteY169" fmla="*/ 320040 h 2168241"/>
                  <a:gd name="connsiteX170" fmla="*/ 1310432 w 2105251"/>
                  <a:gd name="connsiteY170" fmla="*/ 330835 h 2168241"/>
                  <a:gd name="connsiteX171" fmla="*/ 1316782 w 2105251"/>
                  <a:gd name="connsiteY171" fmla="*/ 333375 h 2168241"/>
                  <a:gd name="connsiteX172" fmla="*/ 1311067 w 2105251"/>
                  <a:gd name="connsiteY172" fmla="*/ 333375 h 2168241"/>
                  <a:gd name="connsiteX173" fmla="*/ 1305353 w 2105251"/>
                  <a:gd name="connsiteY173" fmla="*/ 333375 h 2168241"/>
                  <a:gd name="connsiteX174" fmla="*/ 1276142 w 2105251"/>
                  <a:gd name="connsiteY174" fmla="*/ 340360 h 2168241"/>
                  <a:gd name="connsiteX175" fmla="*/ 1267253 w 2105251"/>
                  <a:gd name="connsiteY175" fmla="*/ 363855 h 2168241"/>
                  <a:gd name="connsiteX176" fmla="*/ 1258998 w 2105251"/>
                  <a:gd name="connsiteY176" fmla="*/ 371475 h 2168241"/>
                  <a:gd name="connsiteX177" fmla="*/ 1272967 w 2105251"/>
                  <a:gd name="connsiteY177" fmla="*/ 367665 h 2168241"/>
                  <a:gd name="connsiteX178" fmla="*/ 1290748 w 2105251"/>
                  <a:gd name="connsiteY178" fmla="*/ 374650 h 2168241"/>
                  <a:gd name="connsiteX179" fmla="*/ 1261538 w 2105251"/>
                  <a:gd name="connsiteY179" fmla="*/ 381635 h 2168241"/>
                  <a:gd name="connsiteX180" fmla="*/ 1286303 w 2105251"/>
                  <a:gd name="connsiteY180" fmla="*/ 395605 h 2168241"/>
                  <a:gd name="connsiteX181" fmla="*/ 1248203 w 2105251"/>
                  <a:gd name="connsiteY181" fmla="*/ 391160 h 2168241"/>
                  <a:gd name="connsiteX182" fmla="*/ 1272332 w 2105251"/>
                  <a:gd name="connsiteY182" fmla="*/ 406400 h 2168241"/>
                  <a:gd name="connsiteX183" fmla="*/ 1277413 w 2105251"/>
                  <a:gd name="connsiteY183" fmla="*/ 412115 h 2168241"/>
                  <a:gd name="connsiteX184" fmla="*/ 1243123 w 2105251"/>
                  <a:gd name="connsiteY184" fmla="*/ 400050 h 2168241"/>
                  <a:gd name="connsiteX185" fmla="*/ 1236138 w 2105251"/>
                  <a:gd name="connsiteY185" fmla="*/ 413385 h 2168241"/>
                  <a:gd name="connsiteX186" fmla="*/ 1222167 w 2105251"/>
                  <a:gd name="connsiteY186" fmla="*/ 401955 h 2168241"/>
                  <a:gd name="connsiteX187" fmla="*/ 1190417 w 2105251"/>
                  <a:gd name="connsiteY187" fmla="*/ 422275 h 2168241"/>
                  <a:gd name="connsiteX188" fmla="*/ 1192957 w 2105251"/>
                  <a:gd name="connsiteY188" fmla="*/ 427990 h 2168241"/>
                  <a:gd name="connsiteX189" fmla="*/ 1222167 w 2105251"/>
                  <a:gd name="connsiteY189" fmla="*/ 434340 h 2168241"/>
                  <a:gd name="connsiteX190" fmla="*/ 1229788 w 2105251"/>
                  <a:gd name="connsiteY190" fmla="*/ 440055 h 2168241"/>
                  <a:gd name="connsiteX191" fmla="*/ 1222803 w 2105251"/>
                  <a:gd name="connsiteY191" fmla="*/ 445135 h 2168241"/>
                  <a:gd name="connsiteX192" fmla="*/ 1264713 w 2105251"/>
                  <a:gd name="connsiteY192" fmla="*/ 430530 h 2168241"/>
                  <a:gd name="connsiteX193" fmla="*/ 1258998 w 2105251"/>
                  <a:gd name="connsiteY193" fmla="*/ 443865 h 2168241"/>
                  <a:gd name="connsiteX194" fmla="*/ 1290748 w 2105251"/>
                  <a:gd name="connsiteY194" fmla="*/ 455930 h 2168241"/>
                  <a:gd name="connsiteX195" fmla="*/ 1250742 w 2105251"/>
                  <a:gd name="connsiteY195" fmla="*/ 449580 h 2168241"/>
                  <a:gd name="connsiteX196" fmla="*/ 1266617 w 2105251"/>
                  <a:gd name="connsiteY196" fmla="*/ 461010 h 2168241"/>
                  <a:gd name="connsiteX197" fmla="*/ 1237407 w 2105251"/>
                  <a:gd name="connsiteY197" fmla="*/ 457200 h 2168241"/>
                  <a:gd name="connsiteX198" fmla="*/ 1246932 w 2105251"/>
                  <a:gd name="connsiteY198" fmla="*/ 490220 h 2168241"/>
                  <a:gd name="connsiteX199" fmla="*/ 1247567 w 2105251"/>
                  <a:gd name="connsiteY199" fmla="*/ 476885 h 2168241"/>
                  <a:gd name="connsiteX200" fmla="*/ 1215817 w 2105251"/>
                  <a:gd name="connsiteY200" fmla="*/ 461010 h 2168241"/>
                  <a:gd name="connsiteX201" fmla="*/ 1207563 w 2105251"/>
                  <a:gd name="connsiteY201" fmla="*/ 464820 h 2168241"/>
                  <a:gd name="connsiteX202" fmla="*/ 1212007 w 2105251"/>
                  <a:gd name="connsiteY202" fmla="*/ 456565 h 2168241"/>
                  <a:gd name="connsiteX203" fmla="*/ 1166288 w 2105251"/>
                  <a:gd name="connsiteY203" fmla="*/ 455295 h 2168241"/>
                  <a:gd name="connsiteX204" fmla="*/ 1203753 w 2105251"/>
                  <a:gd name="connsiteY204" fmla="*/ 494030 h 2168241"/>
                  <a:gd name="connsiteX205" fmla="*/ 1191688 w 2105251"/>
                  <a:gd name="connsiteY205" fmla="*/ 488315 h 2168241"/>
                  <a:gd name="connsiteX206" fmla="*/ 1152317 w 2105251"/>
                  <a:gd name="connsiteY206" fmla="*/ 464820 h 2168241"/>
                  <a:gd name="connsiteX207" fmla="*/ 1147873 w 2105251"/>
                  <a:gd name="connsiteY207" fmla="*/ 469900 h 2168241"/>
                  <a:gd name="connsiteX208" fmla="*/ 1152953 w 2105251"/>
                  <a:gd name="connsiteY208" fmla="*/ 480695 h 2168241"/>
                  <a:gd name="connsiteX209" fmla="*/ 1159938 w 2105251"/>
                  <a:gd name="connsiteY209" fmla="*/ 481330 h 2168241"/>
                  <a:gd name="connsiteX210" fmla="*/ 1177717 w 2105251"/>
                  <a:gd name="connsiteY210" fmla="*/ 481965 h 2168241"/>
                  <a:gd name="connsiteX211" fmla="*/ 1180257 w 2105251"/>
                  <a:gd name="connsiteY211" fmla="*/ 486410 h 2168241"/>
                  <a:gd name="connsiteX212" fmla="*/ 1163748 w 2105251"/>
                  <a:gd name="connsiteY212" fmla="*/ 500380 h 2168241"/>
                  <a:gd name="connsiteX213" fmla="*/ 1197403 w 2105251"/>
                  <a:gd name="connsiteY213" fmla="*/ 504825 h 2168241"/>
                  <a:gd name="connsiteX214" fmla="*/ 1168828 w 2105251"/>
                  <a:gd name="connsiteY214" fmla="*/ 509270 h 2168241"/>
                  <a:gd name="connsiteX215" fmla="*/ 1173907 w 2105251"/>
                  <a:gd name="connsiteY215" fmla="*/ 511175 h 2168241"/>
                  <a:gd name="connsiteX216" fmla="*/ 1176448 w 2105251"/>
                  <a:gd name="connsiteY216" fmla="*/ 518160 h 2168241"/>
                  <a:gd name="connsiteX217" fmla="*/ 1174542 w 2105251"/>
                  <a:gd name="connsiteY217" fmla="*/ 531495 h 2168241"/>
                  <a:gd name="connsiteX218" fmla="*/ 1174542 w 2105251"/>
                  <a:gd name="connsiteY218" fmla="*/ 539750 h 2168241"/>
                  <a:gd name="connsiteX219" fmla="*/ 1179623 w 2105251"/>
                  <a:gd name="connsiteY219" fmla="*/ 548005 h 2168241"/>
                  <a:gd name="connsiteX220" fmla="*/ 1156128 w 2105251"/>
                  <a:gd name="connsiteY220" fmla="*/ 533400 h 2168241"/>
                  <a:gd name="connsiteX221" fmla="*/ 1155492 w 2105251"/>
                  <a:gd name="connsiteY221" fmla="*/ 519430 h 2168241"/>
                  <a:gd name="connsiteX222" fmla="*/ 1142792 w 2105251"/>
                  <a:gd name="connsiteY222" fmla="*/ 508000 h 2168241"/>
                  <a:gd name="connsiteX223" fmla="*/ 1145967 w 2105251"/>
                  <a:gd name="connsiteY223" fmla="*/ 475615 h 2168241"/>
                  <a:gd name="connsiteX224" fmla="*/ 1120567 w 2105251"/>
                  <a:gd name="connsiteY224" fmla="*/ 498475 h 2168241"/>
                  <a:gd name="connsiteX225" fmla="*/ 1120567 w 2105251"/>
                  <a:gd name="connsiteY225" fmla="*/ 498475 h 2168241"/>
                  <a:gd name="connsiteX226" fmla="*/ 1120567 w 2105251"/>
                  <a:gd name="connsiteY226" fmla="*/ 498475 h 2168241"/>
                  <a:gd name="connsiteX227" fmla="*/ 1119298 w 2105251"/>
                  <a:gd name="connsiteY227" fmla="*/ 490220 h 2168241"/>
                  <a:gd name="connsiteX228" fmla="*/ 1112948 w 2105251"/>
                  <a:gd name="connsiteY228" fmla="*/ 484505 h 2168241"/>
                  <a:gd name="connsiteX229" fmla="*/ 1104692 w 2105251"/>
                  <a:gd name="connsiteY229" fmla="*/ 492125 h 2168241"/>
                  <a:gd name="connsiteX230" fmla="*/ 1100882 w 2105251"/>
                  <a:gd name="connsiteY230" fmla="*/ 488950 h 2168241"/>
                  <a:gd name="connsiteX231" fmla="*/ 1082467 w 2105251"/>
                  <a:gd name="connsiteY231" fmla="*/ 504190 h 2168241"/>
                  <a:gd name="connsiteX232" fmla="*/ 1094532 w 2105251"/>
                  <a:gd name="connsiteY232" fmla="*/ 510540 h 2168241"/>
                  <a:gd name="connsiteX233" fmla="*/ 1124378 w 2105251"/>
                  <a:gd name="connsiteY233" fmla="*/ 506730 h 2168241"/>
                  <a:gd name="connsiteX234" fmla="*/ 1130092 w 2105251"/>
                  <a:gd name="connsiteY234" fmla="*/ 501650 h 2168241"/>
                  <a:gd name="connsiteX235" fmla="*/ 1129457 w 2105251"/>
                  <a:gd name="connsiteY235" fmla="*/ 509905 h 2168241"/>
                  <a:gd name="connsiteX236" fmla="*/ 1137713 w 2105251"/>
                  <a:gd name="connsiteY236" fmla="*/ 513080 h 2168241"/>
                  <a:gd name="connsiteX237" fmla="*/ 1128823 w 2105251"/>
                  <a:gd name="connsiteY237" fmla="*/ 528955 h 2168241"/>
                  <a:gd name="connsiteX238" fmla="*/ 1101517 w 2105251"/>
                  <a:gd name="connsiteY238" fmla="*/ 530225 h 2168241"/>
                  <a:gd name="connsiteX239" fmla="*/ 1100882 w 2105251"/>
                  <a:gd name="connsiteY239" fmla="*/ 530860 h 2168241"/>
                  <a:gd name="connsiteX240" fmla="*/ 1085007 w 2105251"/>
                  <a:gd name="connsiteY240" fmla="*/ 526415 h 2168241"/>
                  <a:gd name="connsiteX241" fmla="*/ 1077388 w 2105251"/>
                  <a:gd name="connsiteY241" fmla="*/ 533400 h 2168241"/>
                  <a:gd name="connsiteX242" fmla="*/ 1076753 w 2105251"/>
                  <a:gd name="connsiteY242" fmla="*/ 530860 h 2168241"/>
                  <a:gd name="connsiteX243" fmla="*/ 1045003 w 2105251"/>
                  <a:gd name="connsiteY243" fmla="*/ 534670 h 2168241"/>
                  <a:gd name="connsiteX244" fmla="*/ 1036748 w 2105251"/>
                  <a:gd name="connsiteY244" fmla="*/ 539750 h 2168241"/>
                  <a:gd name="connsiteX245" fmla="*/ 1038017 w 2105251"/>
                  <a:gd name="connsiteY245" fmla="*/ 542290 h 2168241"/>
                  <a:gd name="connsiteX246" fmla="*/ 1057703 w 2105251"/>
                  <a:gd name="connsiteY246" fmla="*/ 549275 h 2168241"/>
                  <a:gd name="connsiteX247" fmla="*/ 1065957 w 2105251"/>
                  <a:gd name="connsiteY247" fmla="*/ 552450 h 2168241"/>
                  <a:gd name="connsiteX248" fmla="*/ 1040557 w 2105251"/>
                  <a:gd name="connsiteY248" fmla="*/ 567055 h 2168241"/>
                  <a:gd name="connsiteX249" fmla="*/ 1090723 w 2105251"/>
                  <a:gd name="connsiteY249" fmla="*/ 545465 h 2168241"/>
                  <a:gd name="connsiteX250" fmla="*/ 1109138 w 2105251"/>
                  <a:gd name="connsiteY250" fmla="*/ 548005 h 2168241"/>
                  <a:gd name="connsiteX251" fmla="*/ 1114217 w 2105251"/>
                  <a:gd name="connsiteY251" fmla="*/ 546735 h 2168241"/>
                  <a:gd name="connsiteX252" fmla="*/ 1122473 w 2105251"/>
                  <a:gd name="connsiteY252" fmla="*/ 560705 h 2168241"/>
                  <a:gd name="connsiteX253" fmla="*/ 1124378 w 2105251"/>
                  <a:gd name="connsiteY253" fmla="*/ 566420 h 2168241"/>
                  <a:gd name="connsiteX254" fmla="*/ 1089453 w 2105251"/>
                  <a:gd name="connsiteY254" fmla="*/ 553720 h 2168241"/>
                  <a:gd name="connsiteX255" fmla="*/ 1082467 w 2105251"/>
                  <a:gd name="connsiteY255" fmla="*/ 556260 h 2168241"/>
                  <a:gd name="connsiteX256" fmla="*/ 1070403 w 2105251"/>
                  <a:gd name="connsiteY256" fmla="*/ 572135 h 2168241"/>
                  <a:gd name="connsiteX257" fmla="*/ 1088182 w 2105251"/>
                  <a:gd name="connsiteY257" fmla="*/ 570230 h 2168241"/>
                  <a:gd name="connsiteX258" fmla="*/ 1091357 w 2105251"/>
                  <a:gd name="connsiteY258" fmla="*/ 578485 h 2168241"/>
                  <a:gd name="connsiteX259" fmla="*/ 1091992 w 2105251"/>
                  <a:gd name="connsiteY259" fmla="*/ 584200 h 2168241"/>
                  <a:gd name="connsiteX260" fmla="*/ 1074213 w 2105251"/>
                  <a:gd name="connsiteY260" fmla="*/ 586105 h 2168241"/>
                  <a:gd name="connsiteX261" fmla="*/ 1129457 w 2105251"/>
                  <a:gd name="connsiteY261" fmla="*/ 583565 h 2168241"/>
                  <a:gd name="connsiteX262" fmla="*/ 1098342 w 2105251"/>
                  <a:gd name="connsiteY262" fmla="*/ 598170 h 2168241"/>
                  <a:gd name="connsiteX263" fmla="*/ 1104692 w 2105251"/>
                  <a:gd name="connsiteY263" fmla="*/ 631825 h 2168241"/>
                  <a:gd name="connsiteX264" fmla="*/ 1080563 w 2105251"/>
                  <a:gd name="connsiteY264" fmla="*/ 594360 h 2168241"/>
                  <a:gd name="connsiteX265" fmla="*/ 1065957 w 2105251"/>
                  <a:gd name="connsiteY265" fmla="*/ 604520 h 2168241"/>
                  <a:gd name="connsiteX266" fmla="*/ 1066592 w 2105251"/>
                  <a:gd name="connsiteY266" fmla="*/ 593725 h 2168241"/>
                  <a:gd name="connsiteX267" fmla="*/ 1067228 w 2105251"/>
                  <a:gd name="connsiteY267" fmla="*/ 585470 h 2168241"/>
                  <a:gd name="connsiteX268" fmla="*/ 1032938 w 2105251"/>
                  <a:gd name="connsiteY268" fmla="*/ 588645 h 2168241"/>
                  <a:gd name="connsiteX269" fmla="*/ 1058338 w 2105251"/>
                  <a:gd name="connsiteY269" fmla="*/ 601345 h 2168241"/>
                  <a:gd name="connsiteX270" fmla="*/ 1044367 w 2105251"/>
                  <a:gd name="connsiteY270" fmla="*/ 603250 h 2168241"/>
                  <a:gd name="connsiteX271" fmla="*/ 1041192 w 2105251"/>
                  <a:gd name="connsiteY271" fmla="*/ 607060 h 2168241"/>
                  <a:gd name="connsiteX272" fmla="*/ 1023413 w 2105251"/>
                  <a:gd name="connsiteY272" fmla="*/ 601980 h 2168241"/>
                  <a:gd name="connsiteX273" fmla="*/ 1003092 w 2105251"/>
                  <a:gd name="connsiteY273" fmla="*/ 625475 h 2168241"/>
                  <a:gd name="connsiteX274" fmla="*/ 1027857 w 2105251"/>
                  <a:gd name="connsiteY274" fmla="*/ 624205 h 2168241"/>
                  <a:gd name="connsiteX275" fmla="*/ 1034207 w 2105251"/>
                  <a:gd name="connsiteY275" fmla="*/ 627380 h 2168241"/>
                  <a:gd name="connsiteX276" fmla="*/ 1041192 w 2105251"/>
                  <a:gd name="connsiteY276" fmla="*/ 628015 h 2168241"/>
                  <a:gd name="connsiteX277" fmla="*/ 1049448 w 2105251"/>
                  <a:gd name="connsiteY277" fmla="*/ 628650 h 2168241"/>
                  <a:gd name="connsiteX278" fmla="*/ 1065323 w 2105251"/>
                  <a:gd name="connsiteY278" fmla="*/ 621030 h 2168241"/>
                  <a:gd name="connsiteX279" fmla="*/ 1057703 w 2105251"/>
                  <a:gd name="connsiteY279" fmla="*/ 631825 h 2168241"/>
                  <a:gd name="connsiteX280" fmla="*/ 1063417 w 2105251"/>
                  <a:gd name="connsiteY280" fmla="*/ 633730 h 2168241"/>
                  <a:gd name="connsiteX281" fmla="*/ 1074213 w 2105251"/>
                  <a:gd name="connsiteY281" fmla="*/ 638810 h 2168241"/>
                  <a:gd name="connsiteX282" fmla="*/ 1076753 w 2105251"/>
                  <a:gd name="connsiteY282" fmla="*/ 641985 h 2168241"/>
                  <a:gd name="connsiteX283" fmla="*/ 1112313 w 2105251"/>
                  <a:gd name="connsiteY283" fmla="*/ 649605 h 2168241"/>
                  <a:gd name="connsiteX284" fmla="*/ 1083738 w 2105251"/>
                  <a:gd name="connsiteY284" fmla="*/ 645160 h 2168241"/>
                  <a:gd name="connsiteX285" fmla="*/ 1086913 w 2105251"/>
                  <a:gd name="connsiteY285" fmla="*/ 659130 h 2168241"/>
                  <a:gd name="connsiteX286" fmla="*/ 1091992 w 2105251"/>
                  <a:gd name="connsiteY286" fmla="*/ 664845 h 2168241"/>
                  <a:gd name="connsiteX287" fmla="*/ 1083103 w 2105251"/>
                  <a:gd name="connsiteY287" fmla="*/ 647700 h 2168241"/>
                  <a:gd name="connsiteX288" fmla="*/ 1053257 w 2105251"/>
                  <a:gd name="connsiteY288" fmla="*/ 640080 h 2168241"/>
                  <a:gd name="connsiteX289" fmla="*/ 1051353 w 2105251"/>
                  <a:gd name="connsiteY289" fmla="*/ 654050 h 2168241"/>
                  <a:gd name="connsiteX290" fmla="*/ 1049448 w 2105251"/>
                  <a:gd name="connsiteY290" fmla="*/ 659765 h 2168241"/>
                  <a:gd name="connsiteX291" fmla="*/ 1041828 w 2105251"/>
                  <a:gd name="connsiteY291" fmla="*/ 648335 h 2168241"/>
                  <a:gd name="connsiteX292" fmla="*/ 1050717 w 2105251"/>
                  <a:gd name="connsiteY292" fmla="*/ 637540 h 2168241"/>
                  <a:gd name="connsiteX293" fmla="*/ 1029128 w 2105251"/>
                  <a:gd name="connsiteY293" fmla="*/ 652780 h 2168241"/>
                  <a:gd name="connsiteX294" fmla="*/ 1026588 w 2105251"/>
                  <a:gd name="connsiteY294" fmla="*/ 647065 h 2168241"/>
                  <a:gd name="connsiteX295" fmla="*/ 1006267 w 2105251"/>
                  <a:gd name="connsiteY295" fmla="*/ 642620 h 2168241"/>
                  <a:gd name="connsiteX296" fmla="*/ 994203 w 2105251"/>
                  <a:gd name="connsiteY296" fmla="*/ 650240 h 2168241"/>
                  <a:gd name="connsiteX297" fmla="*/ 1014523 w 2105251"/>
                  <a:gd name="connsiteY297" fmla="*/ 668020 h 2168241"/>
                  <a:gd name="connsiteX298" fmla="*/ 988488 w 2105251"/>
                  <a:gd name="connsiteY298" fmla="*/ 660400 h 2168241"/>
                  <a:gd name="connsiteX299" fmla="*/ 989757 w 2105251"/>
                  <a:gd name="connsiteY299" fmla="*/ 666115 h 2168241"/>
                  <a:gd name="connsiteX300" fmla="*/ 986582 w 2105251"/>
                  <a:gd name="connsiteY300" fmla="*/ 671195 h 2168241"/>
                  <a:gd name="connsiteX301" fmla="*/ 975153 w 2105251"/>
                  <a:gd name="connsiteY301" fmla="*/ 659130 h 2168241"/>
                  <a:gd name="connsiteX302" fmla="*/ 963723 w 2105251"/>
                  <a:gd name="connsiteY302" fmla="*/ 666750 h 2168241"/>
                  <a:gd name="connsiteX303" fmla="*/ 949117 w 2105251"/>
                  <a:gd name="connsiteY303" fmla="*/ 676910 h 2168241"/>
                  <a:gd name="connsiteX304" fmla="*/ 928163 w 2105251"/>
                  <a:gd name="connsiteY304" fmla="*/ 678180 h 2168241"/>
                  <a:gd name="connsiteX305" fmla="*/ 963723 w 2105251"/>
                  <a:gd name="connsiteY305" fmla="*/ 702945 h 2168241"/>
                  <a:gd name="connsiteX306" fmla="*/ 923717 w 2105251"/>
                  <a:gd name="connsiteY306" fmla="*/ 699770 h 2168241"/>
                  <a:gd name="connsiteX307" fmla="*/ 944038 w 2105251"/>
                  <a:gd name="connsiteY307" fmla="*/ 706755 h 2168241"/>
                  <a:gd name="connsiteX308" fmla="*/ 949117 w 2105251"/>
                  <a:gd name="connsiteY308" fmla="*/ 709930 h 2168241"/>
                  <a:gd name="connsiteX309" fmla="*/ 938957 w 2105251"/>
                  <a:gd name="connsiteY309" fmla="*/ 711835 h 2168241"/>
                  <a:gd name="connsiteX310" fmla="*/ 895142 w 2105251"/>
                  <a:gd name="connsiteY310" fmla="*/ 716915 h 2168241"/>
                  <a:gd name="connsiteX311" fmla="*/ 912288 w 2105251"/>
                  <a:gd name="connsiteY311" fmla="*/ 726440 h 2168241"/>
                  <a:gd name="connsiteX312" fmla="*/ 895142 w 2105251"/>
                  <a:gd name="connsiteY312" fmla="*/ 733425 h 2168241"/>
                  <a:gd name="connsiteX313" fmla="*/ 915463 w 2105251"/>
                  <a:gd name="connsiteY313" fmla="*/ 736600 h 2168241"/>
                  <a:gd name="connsiteX314" fmla="*/ 916098 w 2105251"/>
                  <a:gd name="connsiteY314" fmla="*/ 735330 h 2168241"/>
                  <a:gd name="connsiteX315" fmla="*/ 915463 w 2105251"/>
                  <a:gd name="connsiteY315" fmla="*/ 736600 h 2168241"/>
                  <a:gd name="connsiteX316" fmla="*/ 933878 w 2105251"/>
                  <a:gd name="connsiteY316" fmla="*/ 745490 h 2168241"/>
                  <a:gd name="connsiteX317" fmla="*/ 905938 w 2105251"/>
                  <a:gd name="connsiteY317" fmla="*/ 740410 h 2168241"/>
                  <a:gd name="connsiteX318" fmla="*/ 899588 w 2105251"/>
                  <a:gd name="connsiteY318" fmla="*/ 751205 h 2168241"/>
                  <a:gd name="connsiteX319" fmla="*/ 909113 w 2105251"/>
                  <a:gd name="connsiteY319" fmla="*/ 755015 h 2168241"/>
                  <a:gd name="connsiteX320" fmla="*/ 886253 w 2105251"/>
                  <a:gd name="connsiteY320" fmla="*/ 739140 h 2168241"/>
                  <a:gd name="connsiteX321" fmla="*/ 879267 w 2105251"/>
                  <a:gd name="connsiteY321" fmla="*/ 740410 h 2168241"/>
                  <a:gd name="connsiteX322" fmla="*/ 890063 w 2105251"/>
                  <a:gd name="connsiteY322" fmla="*/ 762000 h 2168241"/>
                  <a:gd name="connsiteX323" fmla="*/ 876092 w 2105251"/>
                  <a:gd name="connsiteY323" fmla="*/ 774700 h 2168241"/>
                  <a:gd name="connsiteX324" fmla="*/ 912923 w 2105251"/>
                  <a:gd name="connsiteY324" fmla="*/ 774700 h 2168241"/>
                  <a:gd name="connsiteX325" fmla="*/ 915463 w 2105251"/>
                  <a:gd name="connsiteY325" fmla="*/ 779780 h 2168241"/>
                  <a:gd name="connsiteX326" fmla="*/ 898953 w 2105251"/>
                  <a:gd name="connsiteY326" fmla="*/ 788035 h 2168241"/>
                  <a:gd name="connsiteX327" fmla="*/ 951023 w 2105251"/>
                  <a:gd name="connsiteY327" fmla="*/ 789305 h 2168241"/>
                  <a:gd name="connsiteX328" fmla="*/ 971342 w 2105251"/>
                  <a:gd name="connsiteY328" fmla="*/ 782320 h 2168241"/>
                  <a:gd name="connsiteX329" fmla="*/ 963088 w 2105251"/>
                  <a:gd name="connsiteY329" fmla="*/ 786765 h 2168241"/>
                  <a:gd name="connsiteX330" fmla="*/ 957373 w 2105251"/>
                  <a:gd name="connsiteY330" fmla="*/ 789940 h 2168241"/>
                  <a:gd name="connsiteX331" fmla="*/ 956103 w 2105251"/>
                  <a:gd name="connsiteY331" fmla="*/ 795020 h 2168241"/>
                  <a:gd name="connsiteX332" fmla="*/ 923717 w 2105251"/>
                  <a:gd name="connsiteY332" fmla="*/ 796290 h 2168241"/>
                  <a:gd name="connsiteX333" fmla="*/ 919273 w 2105251"/>
                  <a:gd name="connsiteY333" fmla="*/ 792480 h 2168241"/>
                  <a:gd name="connsiteX334" fmla="*/ 847517 w 2105251"/>
                  <a:gd name="connsiteY334" fmla="*/ 810895 h 2168241"/>
                  <a:gd name="connsiteX335" fmla="*/ 841803 w 2105251"/>
                  <a:gd name="connsiteY335" fmla="*/ 814070 h 2168241"/>
                  <a:gd name="connsiteX336" fmla="*/ 871648 w 2105251"/>
                  <a:gd name="connsiteY336" fmla="*/ 814070 h 2168241"/>
                  <a:gd name="connsiteX337" fmla="*/ 861488 w 2105251"/>
                  <a:gd name="connsiteY337" fmla="*/ 829945 h 2168241"/>
                  <a:gd name="connsiteX338" fmla="*/ 880538 w 2105251"/>
                  <a:gd name="connsiteY338" fmla="*/ 848995 h 2168241"/>
                  <a:gd name="connsiteX339" fmla="*/ 839263 w 2105251"/>
                  <a:gd name="connsiteY339" fmla="*/ 839470 h 2168241"/>
                  <a:gd name="connsiteX340" fmla="*/ 841167 w 2105251"/>
                  <a:gd name="connsiteY340" fmla="*/ 862330 h 2168241"/>
                  <a:gd name="connsiteX341" fmla="*/ 826563 w 2105251"/>
                  <a:gd name="connsiteY341" fmla="*/ 866775 h 2168241"/>
                  <a:gd name="connsiteX342" fmla="*/ 839898 w 2105251"/>
                  <a:gd name="connsiteY342" fmla="*/ 885190 h 2168241"/>
                  <a:gd name="connsiteX343" fmla="*/ 844342 w 2105251"/>
                  <a:gd name="connsiteY343" fmla="*/ 888365 h 2168241"/>
                  <a:gd name="connsiteX344" fmla="*/ 823388 w 2105251"/>
                  <a:gd name="connsiteY344" fmla="*/ 869315 h 2168241"/>
                  <a:gd name="connsiteX345" fmla="*/ 806878 w 2105251"/>
                  <a:gd name="connsiteY345" fmla="*/ 893445 h 2168241"/>
                  <a:gd name="connsiteX346" fmla="*/ 812592 w 2105251"/>
                  <a:gd name="connsiteY346" fmla="*/ 894080 h 2168241"/>
                  <a:gd name="connsiteX347" fmla="*/ 809417 w 2105251"/>
                  <a:gd name="connsiteY347" fmla="*/ 899160 h 2168241"/>
                  <a:gd name="connsiteX348" fmla="*/ 822753 w 2105251"/>
                  <a:gd name="connsiteY348" fmla="*/ 894715 h 2168241"/>
                  <a:gd name="connsiteX349" fmla="*/ 827198 w 2105251"/>
                  <a:gd name="connsiteY349" fmla="*/ 895350 h 2168241"/>
                  <a:gd name="connsiteX350" fmla="*/ 829103 w 2105251"/>
                  <a:gd name="connsiteY350" fmla="*/ 904240 h 2168241"/>
                  <a:gd name="connsiteX351" fmla="*/ 842438 w 2105251"/>
                  <a:gd name="connsiteY351" fmla="*/ 919480 h 2168241"/>
                  <a:gd name="connsiteX352" fmla="*/ 829103 w 2105251"/>
                  <a:gd name="connsiteY352" fmla="*/ 921385 h 2168241"/>
                  <a:gd name="connsiteX353" fmla="*/ 831642 w 2105251"/>
                  <a:gd name="connsiteY353" fmla="*/ 938530 h 2168241"/>
                  <a:gd name="connsiteX354" fmla="*/ 813228 w 2105251"/>
                  <a:gd name="connsiteY354" fmla="*/ 935355 h 2168241"/>
                  <a:gd name="connsiteX355" fmla="*/ 808782 w 2105251"/>
                  <a:gd name="connsiteY355" fmla="*/ 939165 h 2168241"/>
                  <a:gd name="connsiteX356" fmla="*/ 814498 w 2105251"/>
                  <a:gd name="connsiteY356" fmla="*/ 936625 h 2168241"/>
                  <a:gd name="connsiteX357" fmla="*/ 796082 w 2105251"/>
                  <a:gd name="connsiteY357" fmla="*/ 947420 h 2168241"/>
                  <a:gd name="connsiteX358" fmla="*/ 833548 w 2105251"/>
                  <a:gd name="connsiteY358" fmla="*/ 952500 h 2168241"/>
                  <a:gd name="connsiteX359" fmla="*/ 811957 w 2105251"/>
                  <a:gd name="connsiteY359" fmla="*/ 952500 h 2168241"/>
                  <a:gd name="connsiteX360" fmla="*/ 813863 w 2105251"/>
                  <a:gd name="connsiteY360" fmla="*/ 962025 h 2168241"/>
                  <a:gd name="connsiteX361" fmla="*/ 804338 w 2105251"/>
                  <a:gd name="connsiteY361" fmla="*/ 969645 h 2168241"/>
                  <a:gd name="connsiteX362" fmla="*/ 842438 w 2105251"/>
                  <a:gd name="connsiteY362" fmla="*/ 953135 h 2168241"/>
                  <a:gd name="connsiteX363" fmla="*/ 785923 w 2105251"/>
                  <a:gd name="connsiteY363" fmla="*/ 982345 h 2168241"/>
                  <a:gd name="connsiteX364" fmla="*/ 784653 w 2105251"/>
                  <a:gd name="connsiteY364" fmla="*/ 988060 h 2168241"/>
                  <a:gd name="connsiteX365" fmla="*/ 765603 w 2105251"/>
                  <a:gd name="connsiteY365" fmla="*/ 977900 h 2168241"/>
                  <a:gd name="connsiteX366" fmla="*/ 750998 w 2105251"/>
                  <a:gd name="connsiteY366" fmla="*/ 993775 h 2168241"/>
                  <a:gd name="connsiteX367" fmla="*/ 721153 w 2105251"/>
                  <a:gd name="connsiteY367" fmla="*/ 996315 h 2168241"/>
                  <a:gd name="connsiteX368" fmla="*/ 699563 w 2105251"/>
                  <a:gd name="connsiteY368" fmla="*/ 1008380 h 2168241"/>
                  <a:gd name="connsiteX369" fmla="*/ 698928 w 2105251"/>
                  <a:gd name="connsiteY369" fmla="*/ 1014095 h 2168241"/>
                  <a:gd name="connsiteX370" fmla="*/ 714803 w 2105251"/>
                  <a:gd name="connsiteY370" fmla="*/ 1018540 h 2168241"/>
                  <a:gd name="connsiteX371" fmla="*/ 697657 w 2105251"/>
                  <a:gd name="connsiteY371" fmla="*/ 1028065 h 2168241"/>
                  <a:gd name="connsiteX372" fmla="*/ 703373 w 2105251"/>
                  <a:gd name="connsiteY372" fmla="*/ 1027430 h 2168241"/>
                  <a:gd name="connsiteX373" fmla="*/ 785288 w 2105251"/>
                  <a:gd name="connsiteY373" fmla="*/ 1002665 h 2168241"/>
                  <a:gd name="connsiteX374" fmla="*/ 775763 w 2105251"/>
                  <a:gd name="connsiteY374" fmla="*/ 998855 h 2168241"/>
                  <a:gd name="connsiteX375" fmla="*/ 738298 w 2105251"/>
                  <a:gd name="connsiteY375" fmla="*/ 1010920 h 2168241"/>
                  <a:gd name="connsiteX376" fmla="*/ 740203 w 2105251"/>
                  <a:gd name="connsiteY376" fmla="*/ 1014095 h 2168241"/>
                  <a:gd name="connsiteX377" fmla="*/ 739567 w 2105251"/>
                  <a:gd name="connsiteY377" fmla="*/ 1016635 h 2168241"/>
                  <a:gd name="connsiteX378" fmla="*/ 749092 w 2105251"/>
                  <a:gd name="connsiteY378" fmla="*/ 1021715 h 2168241"/>
                  <a:gd name="connsiteX379" fmla="*/ 744648 w 2105251"/>
                  <a:gd name="connsiteY379" fmla="*/ 1024255 h 2168241"/>
                  <a:gd name="connsiteX380" fmla="*/ 725598 w 2105251"/>
                  <a:gd name="connsiteY380" fmla="*/ 1024890 h 2168241"/>
                  <a:gd name="connsiteX381" fmla="*/ 729407 w 2105251"/>
                  <a:gd name="connsiteY381" fmla="*/ 1031240 h 2168241"/>
                  <a:gd name="connsiteX382" fmla="*/ 710357 w 2105251"/>
                  <a:gd name="connsiteY382" fmla="*/ 1046480 h 2168241"/>
                  <a:gd name="connsiteX383" fmla="*/ 726232 w 2105251"/>
                  <a:gd name="connsiteY383" fmla="*/ 1050925 h 2168241"/>
                  <a:gd name="connsiteX384" fmla="*/ 728773 w 2105251"/>
                  <a:gd name="connsiteY384" fmla="*/ 1056640 h 2168241"/>
                  <a:gd name="connsiteX385" fmla="*/ 742107 w 2105251"/>
                  <a:gd name="connsiteY385" fmla="*/ 1057910 h 2168241"/>
                  <a:gd name="connsiteX386" fmla="*/ 717978 w 2105251"/>
                  <a:gd name="connsiteY386" fmla="*/ 1061085 h 2168241"/>
                  <a:gd name="connsiteX387" fmla="*/ 720517 w 2105251"/>
                  <a:gd name="connsiteY387" fmla="*/ 1066800 h 2168241"/>
                  <a:gd name="connsiteX388" fmla="*/ 719882 w 2105251"/>
                  <a:gd name="connsiteY388" fmla="*/ 1075055 h 2168241"/>
                  <a:gd name="connsiteX389" fmla="*/ 707817 w 2105251"/>
                  <a:gd name="connsiteY389" fmla="*/ 1076960 h 2168241"/>
                  <a:gd name="connsiteX390" fmla="*/ 689403 w 2105251"/>
                  <a:gd name="connsiteY390" fmla="*/ 1097915 h 2168241"/>
                  <a:gd name="connsiteX391" fmla="*/ 700198 w 2105251"/>
                  <a:gd name="connsiteY391" fmla="*/ 1078865 h 2168241"/>
                  <a:gd name="connsiteX392" fmla="*/ 685592 w 2105251"/>
                  <a:gd name="connsiteY392" fmla="*/ 1074420 h 2168241"/>
                  <a:gd name="connsiteX393" fmla="*/ 670988 w 2105251"/>
                  <a:gd name="connsiteY393" fmla="*/ 1047115 h 2168241"/>
                  <a:gd name="connsiteX394" fmla="*/ 668448 w 2105251"/>
                  <a:gd name="connsiteY394" fmla="*/ 1066800 h 2168241"/>
                  <a:gd name="connsiteX395" fmla="*/ 639873 w 2105251"/>
                  <a:gd name="connsiteY395" fmla="*/ 1069340 h 2168241"/>
                  <a:gd name="connsiteX396" fmla="*/ 655748 w 2105251"/>
                  <a:gd name="connsiteY396" fmla="*/ 1085850 h 2168241"/>
                  <a:gd name="connsiteX397" fmla="*/ 640507 w 2105251"/>
                  <a:gd name="connsiteY397" fmla="*/ 1075690 h 2168241"/>
                  <a:gd name="connsiteX398" fmla="*/ 625903 w 2105251"/>
                  <a:gd name="connsiteY398" fmla="*/ 1071245 h 2168241"/>
                  <a:gd name="connsiteX399" fmla="*/ 625903 w 2105251"/>
                  <a:gd name="connsiteY399" fmla="*/ 1085850 h 2168241"/>
                  <a:gd name="connsiteX400" fmla="*/ 613838 w 2105251"/>
                  <a:gd name="connsiteY400" fmla="*/ 1101725 h 2168241"/>
                  <a:gd name="connsiteX401" fmla="*/ 600503 w 2105251"/>
                  <a:gd name="connsiteY401" fmla="*/ 1102995 h 2168241"/>
                  <a:gd name="connsiteX402" fmla="*/ 610028 w 2105251"/>
                  <a:gd name="connsiteY402" fmla="*/ 1113155 h 2168241"/>
                  <a:gd name="connsiteX403" fmla="*/ 594153 w 2105251"/>
                  <a:gd name="connsiteY403" fmla="*/ 1108075 h 2168241"/>
                  <a:gd name="connsiteX404" fmla="*/ 592248 w 2105251"/>
                  <a:gd name="connsiteY404" fmla="*/ 1110615 h 2168241"/>
                  <a:gd name="connsiteX405" fmla="*/ 588438 w 2105251"/>
                  <a:gd name="connsiteY405" fmla="*/ 1118870 h 2168241"/>
                  <a:gd name="connsiteX406" fmla="*/ 586532 w 2105251"/>
                  <a:gd name="connsiteY406" fmla="*/ 1121410 h 2168241"/>
                  <a:gd name="connsiteX407" fmla="*/ 593517 w 2105251"/>
                  <a:gd name="connsiteY407" fmla="*/ 1125220 h 2168241"/>
                  <a:gd name="connsiteX408" fmla="*/ 578913 w 2105251"/>
                  <a:gd name="connsiteY408" fmla="*/ 1120775 h 2168241"/>
                  <a:gd name="connsiteX409" fmla="*/ 577642 w 2105251"/>
                  <a:gd name="connsiteY409" fmla="*/ 1132205 h 2168241"/>
                  <a:gd name="connsiteX410" fmla="*/ 567482 w 2105251"/>
                  <a:gd name="connsiteY410" fmla="*/ 1154430 h 2168241"/>
                  <a:gd name="connsiteX411" fmla="*/ 588438 w 2105251"/>
                  <a:gd name="connsiteY411" fmla="*/ 1154430 h 2168241"/>
                  <a:gd name="connsiteX412" fmla="*/ 581453 w 2105251"/>
                  <a:gd name="connsiteY412" fmla="*/ 1155065 h 2168241"/>
                  <a:gd name="connsiteX413" fmla="*/ 552878 w 2105251"/>
                  <a:gd name="connsiteY413" fmla="*/ 1158875 h 2168241"/>
                  <a:gd name="connsiteX414" fmla="*/ 558592 w 2105251"/>
                  <a:gd name="connsiteY414" fmla="*/ 1162685 h 2168241"/>
                  <a:gd name="connsiteX415" fmla="*/ 528113 w 2105251"/>
                  <a:gd name="connsiteY415" fmla="*/ 1176020 h 2168241"/>
                  <a:gd name="connsiteX416" fmla="*/ 527478 w 2105251"/>
                  <a:gd name="connsiteY416" fmla="*/ 1193165 h 2168241"/>
                  <a:gd name="connsiteX417" fmla="*/ 535732 w 2105251"/>
                  <a:gd name="connsiteY417" fmla="*/ 1188085 h 2168241"/>
                  <a:gd name="connsiteX418" fmla="*/ 560498 w 2105251"/>
                  <a:gd name="connsiteY418" fmla="*/ 1182370 h 2168241"/>
                  <a:gd name="connsiteX419" fmla="*/ 577007 w 2105251"/>
                  <a:gd name="connsiteY419" fmla="*/ 1181735 h 2168241"/>
                  <a:gd name="connsiteX420" fmla="*/ 570657 w 2105251"/>
                  <a:gd name="connsiteY420" fmla="*/ 1186180 h 2168241"/>
                  <a:gd name="connsiteX421" fmla="*/ 546528 w 2105251"/>
                  <a:gd name="connsiteY421" fmla="*/ 1195070 h 2168241"/>
                  <a:gd name="connsiteX422" fmla="*/ 560498 w 2105251"/>
                  <a:gd name="connsiteY422" fmla="*/ 1228725 h 2168241"/>
                  <a:gd name="connsiteX423" fmla="*/ 666542 w 2105251"/>
                  <a:gd name="connsiteY423" fmla="*/ 1179830 h 2168241"/>
                  <a:gd name="connsiteX424" fmla="*/ 626538 w 2105251"/>
                  <a:gd name="connsiteY424" fmla="*/ 1175385 h 2168241"/>
                  <a:gd name="connsiteX425" fmla="*/ 672892 w 2105251"/>
                  <a:gd name="connsiteY425" fmla="*/ 1154430 h 2168241"/>
                  <a:gd name="connsiteX426" fmla="*/ 684323 w 2105251"/>
                  <a:gd name="connsiteY426" fmla="*/ 1143635 h 2168241"/>
                  <a:gd name="connsiteX427" fmla="*/ 688767 w 2105251"/>
                  <a:gd name="connsiteY427" fmla="*/ 1139190 h 2168241"/>
                  <a:gd name="connsiteX428" fmla="*/ 695753 w 2105251"/>
                  <a:gd name="connsiteY428" fmla="*/ 1136015 h 2168241"/>
                  <a:gd name="connsiteX429" fmla="*/ 688767 w 2105251"/>
                  <a:gd name="connsiteY429" fmla="*/ 1139190 h 2168241"/>
                  <a:gd name="connsiteX430" fmla="*/ 684323 w 2105251"/>
                  <a:gd name="connsiteY430" fmla="*/ 1143635 h 2168241"/>
                  <a:gd name="connsiteX431" fmla="*/ 686228 w 2105251"/>
                  <a:gd name="connsiteY431" fmla="*/ 1146810 h 2168241"/>
                  <a:gd name="connsiteX432" fmla="*/ 707817 w 2105251"/>
                  <a:gd name="connsiteY432" fmla="*/ 1155065 h 2168241"/>
                  <a:gd name="connsiteX433" fmla="*/ 669082 w 2105251"/>
                  <a:gd name="connsiteY433" fmla="*/ 1177290 h 2168241"/>
                  <a:gd name="connsiteX434" fmla="*/ 698292 w 2105251"/>
                  <a:gd name="connsiteY434" fmla="*/ 1187450 h 2168241"/>
                  <a:gd name="connsiteX435" fmla="*/ 629713 w 2105251"/>
                  <a:gd name="connsiteY435" fmla="*/ 1216025 h 2168241"/>
                  <a:gd name="connsiteX436" fmla="*/ 623998 w 2105251"/>
                  <a:gd name="connsiteY436" fmla="*/ 1224280 h 2168241"/>
                  <a:gd name="connsiteX437" fmla="*/ 647492 w 2105251"/>
                  <a:gd name="connsiteY437" fmla="*/ 1217930 h 2168241"/>
                  <a:gd name="connsiteX438" fmla="*/ 645588 w 2105251"/>
                  <a:gd name="connsiteY438" fmla="*/ 1221105 h 2168241"/>
                  <a:gd name="connsiteX439" fmla="*/ 646857 w 2105251"/>
                  <a:gd name="connsiteY439" fmla="*/ 1226820 h 2168241"/>
                  <a:gd name="connsiteX440" fmla="*/ 633523 w 2105251"/>
                  <a:gd name="connsiteY440" fmla="*/ 1236980 h 2168241"/>
                  <a:gd name="connsiteX441" fmla="*/ 644953 w 2105251"/>
                  <a:gd name="connsiteY441" fmla="*/ 1241425 h 2168241"/>
                  <a:gd name="connsiteX442" fmla="*/ 633523 w 2105251"/>
                  <a:gd name="connsiteY442" fmla="*/ 1249045 h 2168241"/>
                  <a:gd name="connsiteX443" fmla="*/ 569388 w 2105251"/>
                  <a:gd name="connsiteY443" fmla="*/ 1238250 h 2168241"/>
                  <a:gd name="connsiteX444" fmla="*/ 575738 w 2105251"/>
                  <a:gd name="connsiteY444" fmla="*/ 1255395 h 2168241"/>
                  <a:gd name="connsiteX445" fmla="*/ 580182 w 2105251"/>
                  <a:gd name="connsiteY445" fmla="*/ 1257300 h 2168241"/>
                  <a:gd name="connsiteX446" fmla="*/ 580817 w 2105251"/>
                  <a:gd name="connsiteY446" fmla="*/ 1261110 h 2168241"/>
                  <a:gd name="connsiteX447" fmla="*/ 581453 w 2105251"/>
                  <a:gd name="connsiteY447" fmla="*/ 1268730 h 2168241"/>
                  <a:gd name="connsiteX448" fmla="*/ 580817 w 2105251"/>
                  <a:gd name="connsiteY448" fmla="*/ 1261110 h 2168241"/>
                  <a:gd name="connsiteX449" fmla="*/ 575103 w 2105251"/>
                  <a:gd name="connsiteY449" fmla="*/ 1255395 h 2168241"/>
                  <a:gd name="connsiteX450" fmla="*/ 543353 w 2105251"/>
                  <a:gd name="connsiteY450" fmla="*/ 1255395 h 2168241"/>
                  <a:gd name="connsiteX451" fmla="*/ 548432 w 2105251"/>
                  <a:gd name="connsiteY451" fmla="*/ 1250315 h 2168241"/>
                  <a:gd name="connsiteX452" fmla="*/ 557957 w 2105251"/>
                  <a:gd name="connsiteY452" fmla="*/ 1236980 h 2168241"/>
                  <a:gd name="connsiteX453" fmla="*/ 540178 w 2105251"/>
                  <a:gd name="connsiteY453" fmla="*/ 1199515 h 2168241"/>
                  <a:gd name="connsiteX454" fmla="*/ 524303 w 2105251"/>
                  <a:gd name="connsiteY454" fmla="*/ 1214755 h 2168241"/>
                  <a:gd name="connsiteX455" fmla="*/ 516048 w 2105251"/>
                  <a:gd name="connsiteY455" fmla="*/ 1207770 h 2168241"/>
                  <a:gd name="connsiteX456" fmla="*/ 510332 w 2105251"/>
                  <a:gd name="connsiteY456" fmla="*/ 1216025 h 2168241"/>
                  <a:gd name="connsiteX457" fmla="*/ 505888 w 2105251"/>
                  <a:gd name="connsiteY457" fmla="*/ 1215390 h 2168241"/>
                  <a:gd name="connsiteX458" fmla="*/ 507157 w 2105251"/>
                  <a:gd name="connsiteY458" fmla="*/ 1206500 h 2168241"/>
                  <a:gd name="connsiteX459" fmla="*/ 485567 w 2105251"/>
                  <a:gd name="connsiteY459" fmla="*/ 1221105 h 2168241"/>
                  <a:gd name="connsiteX460" fmla="*/ 484932 w 2105251"/>
                  <a:gd name="connsiteY460" fmla="*/ 1235710 h 2168241"/>
                  <a:gd name="connsiteX461" fmla="*/ 514142 w 2105251"/>
                  <a:gd name="connsiteY461" fmla="*/ 1236345 h 2168241"/>
                  <a:gd name="connsiteX462" fmla="*/ 510332 w 2105251"/>
                  <a:gd name="connsiteY462" fmla="*/ 1238885 h 2168241"/>
                  <a:gd name="connsiteX463" fmla="*/ 490648 w 2105251"/>
                  <a:gd name="connsiteY463" fmla="*/ 1242060 h 2168241"/>
                  <a:gd name="connsiteX464" fmla="*/ 476042 w 2105251"/>
                  <a:gd name="connsiteY464" fmla="*/ 1249045 h 2168241"/>
                  <a:gd name="connsiteX465" fmla="*/ 474138 w 2105251"/>
                  <a:gd name="connsiteY465" fmla="*/ 1219200 h 2168241"/>
                  <a:gd name="connsiteX466" fmla="*/ 460803 w 2105251"/>
                  <a:gd name="connsiteY466" fmla="*/ 1229360 h 2168241"/>
                  <a:gd name="connsiteX467" fmla="*/ 439848 w 2105251"/>
                  <a:gd name="connsiteY467" fmla="*/ 1226185 h 2168241"/>
                  <a:gd name="connsiteX468" fmla="*/ 448738 w 2105251"/>
                  <a:gd name="connsiteY468" fmla="*/ 1238885 h 2168241"/>
                  <a:gd name="connsiteX469" fmla="*/ 426513 w 2105251"/>
                  <a:gd name="connsiteY469" fmla="*/ 1245870 h 2168241"/>
                  <a:gd name="connsiteX470" fmla="*/ 445563 w 2105251"/>
                  <a:gd name="connsiteY470" fmla="*/ 1261745 h 2168241"/>
                  <a:gd name="connsiteX471" fmla="*/ 426513 w 2105251"/>
                  <a:gd name="connsiteY471" fmla="*/ 1264920 h 2168241"/>
                  <a:gd name="connsiteX472" fmla="*/ 430957 w 2105251"/>
                  <a:gd name="connsiteY472" fmla="*/ 1277620 h 2168241"/>
                  <a:gd name="connsiteX473" fmla="*/ 401748 w 2105251"/>
                  <a:gd name="connsiteY473" fmla="*/ 1264285 h 2168241"/>
                  <a:gd name="connsiteX474" fmla="*/ 389048 w 2105251"/>
                  <a:gd name="connsiteY474" fmla="*/ 1268095 h 2168241"/>
                  <a:gd name="connsiteX475" fmla="*/ 389682 w 2105251"/>
                  <a:gd name="connsiteY475" fmla="*/ 1270635 h 2168241"/>
                  <a:gd name="connsiteX476" fmla="*/ 399842 w 2105251"/>
                  <a:gd name="connsiteY476" fmla="*/ 1287780 h 2168241"/>
                  <a:gd name="connsiteX477" fmla="*/ 406828 w 2105251"/>
                  <a:gd name="connsiteY477" fmla="*/ 1289050 h 2168241"/>
                  <a:gd name="connsiteX478" fmla="*/ 413813 w 2105251"/>
                  <a:gd name="connsiteY478" fmla="*/ 1290320 h 2168241"/>
                  <a:gd name="connsiteX479" fmla="*/ 417623 w 2105251"/>
                  <a:gd name="connsiteY479" fmla="*/ 1293495 h 2168241"/>
                  <a:gd name="connsiteX480" fmla="*/ 407463 w 2105251"/>
                  <a:gd name="connsiteY480" fmla="*/ 1301115 h 2168241"/>
                  <a:gd name="connsiteX481" fmla="*/ 429688 w 2105251"/>
                  <a:gd name="connsiteY481" fmla="*/ 1327785 h 2168241"/>
                  <a:gd name="connsiteX482" fmla="*/ 406828 w 2105251"/>
                  <a:gd name="connsiteY482" fmla="*/ 1312545 h 2168241"/>
                  <a:gd name="connsiteX483" fmla="*/ 407463 w 2105251"/>
                  <a:gd name="connsiteY483" fmla="*/ 1313815 h 2168241"/>
                  <a:gd name="connsiteX484" fmla="*/ 403653 w 2105251"/>
                  <a:gd name="connsiteY484" fmla="*/ 1312545 h 2168241"/>
                  <a:gd name="connsiteX485" fmla="*/ 397303 w 2105251"/>
                  <a:gd name="connsiteY485" fmla="*/ 1314450 h 2168241"/>
                  <a:gd name="connsiteX486" fmla="*/ 399842 w 2105251"/>
                  <a:gd name="connsiteY486" fmla="*/ 1297305 h 2168241"/>
                  <a:gd name="connsiteX487" fmla="*/ 383332 w 2105251"/>
                  <a:gd name="connsiteY487" fmla="*/ 1283335 h 2168241"/>
                  <a:gd name="connsiteX488" fmla="*/ 380792 w 2105251"/>
                  <a:gd name="connsiteY488" fmla="*/ 1271270 h 2168241"/>
                  <a:gd name="connsiteX489" fmla="*/ 371267 w 2105251"/>
                  <a:gd name="connsiteY489" fmla="*/ 1272540 h 2168241"/>
                  <a:gd name="connsiteX490" fmla="*/ 359838 w 2105251"/>
                  <a:gd name="connsiteY490" fmla="*/ 1285875 h 2168241"/>
                  <a:gd name="connsiteX491" fmla="*/ 368092 w 2105251"/>
                  <a:gd name="connsiteY491" fmla="*/ 1281430 h 2168241"/>
                  <a:gd name="connsiteX492" fmla="*/ 380792 w 2105251"/>
                  <a:gd name="connsiteY492" fmla="*/ 1297940 h 2168241"/>
                  <a:gd name="connsiteX493" fmla="*/ 387778 w 2105251"/>
                  <a:gd name="connsiteY493" fmla="*/ 1322705 h 2168241"/>
                  <a:gd name="connsiteX494" fmla="*/ 412542 w 2105251"/>
                  <a:gd name="connsiteY494" fmla="*/ 1344295 h 2168241"/>
                  <a:gd name="connsiteX495" fmla="*/ 410638 w 2105251"/>
                  <a:gd name="connsiteY495" fmla="*/ 1355725 h 2168241"/>
                  <a:gd name="connsiteX496" fmla="*/ 406192 w 2105251"/>
                  <a:gd name="connsiteY496" fmla="*/ 1343025 h 2168241"/>
                  <a:gd name="connsiteX497" fmla="*/ 379523 w 2105251"/>
                  <a:gd name="connsiteY497" fmla="*/ 1321435 h 2168241"/>
                  <a:gd name="connsiteX498" fmla="*/ 366823 w 2105251"/>
                  <a:gd name="connsiteY498" fmla="*/ 1292860 h 2168241"/>
                  <a:gd name="connsiteX499" fmla="*/ 352217 w 2105251"/>
                  <a:gd name="connsiteY499" fmla="*/ 1296670 h 2168241"/>
                  <a:gd name="connsiteX500" fmla="*/ 336342 w 2105251"/>
                  <a:gd name="connsiteY500" fmla="*/ 1288415 h 2168241"/>
                  <a:gd name="connsiteX501" fmla="*/ 314753 w 2105251"/>
                  <a:gd name="connsiteY501" fmla="*/ 1287780 h 2168241"/>
                  <a:gd name="connsiteX502" fmla="*/ 276653 w 2105251"/>
                  <a:gd name="connsiteY502" fmla="*/ 1284605 h 2168241"/>
                  <a:gd name="connsiteX503" fmla="*/ 265857 w 2105251"/>
                  <a:gd name="connsiteY503" fmla="*/ 1285875 h 2168241"/>
                  <a:gd name="connsiteX504" fmla="*/ 293163 w 2105251"/>
                  <a:gd name="connsiteY504" fmla="*/ 1308100 h 2168241"/>
                  <a:gd name="connsiteX505" fmla="*/ 286178 w 2105251"/>
                  <a:gd name="connsiteY505" fmla="*/ 1306830 h 2168241"/>
                  <a:gd name="connsiteX506" fmla="*/ 279192 w 2105251"/>
                  <a:gd name="connsiteY506" fmla="*/ 1305560 h 2168241"/>
                  <a:gd name="connsiteX507" fmla="*/ 267128 w 2105251"/>
                  <a:gd name="connsiteY507" fmla="*/ 1321435 h 2168241"/>
                  <a:gd name="connsiteX508" fmla="*/ 322373 w 2105251"/>
                  <a:gd name="connsiteY508" fmla="*/ 1316990 h 2168241"/>
                  <a:gd name="connsiteX509" fmla="*/ 334438 w 2105251"/>
                  <a:gd name="connsiteY509" fmla="*/ 1320165 h 2168241"/>
                  <a:gd name="connsiteX510" fmla="*/ 302688 w 2105251"/>
                  <a:gd name="connsiteY510" fmla="*/ 1332865 h 2168241"/>
                  <a:gd name="connsiteX511" fmla="*/ 309038 w 2105251"/>
                  <a:gd name="connsiteY511" fmla="*/ 1334135 h 2168241"/>
                  <a:gd name="connsiteX512" fmla="*/ 350948 w 2105251"/>
                  <a:gd name="connsiteY512" fmla="*/ 1329055 h 2168241"/>
                  <a:gd name="connsiteX513" fmla="*/ 371903 w 2105251"/>
                  <a:gd name="connsiteY513" fmla="*/ 1337945 h 2168241"/>
                  <a:gd name="connsiteX514" fmla="*/ 323007 w 2105251"/>
                  <a:gd name="connsiteY514" fmla="*/ 1336675 h 2168241"/>
                  <a:gd name="connsiteX515" fmla="*/ 312213 w 2105251"/>
                  <a:gd name="connsiteY515" fmla="*/ 1343660 h 2168241"/>
                  <a:gd name="connsiteX516" fmla="*/ 307132 w 2105251"/>
                  <a:gd name="connsiteY516" fmla="*/ 1354455 h 2168241"/>
                  <a:gd name="connsiteX517" fmla="*/ 283638 w 2105251"/>
                  <a:gd name="connsiteY517" fmla="*/ 1339215 h 2168241"/>
                  <a:gd name="connsiteX518" fmla="*/ 277923 w 2105251"/>
                  <a:gd name="connsiteY518" fmla="*/ 1356360 h 2168241"/>
                  <a:gd name="connsiteX519" fmla="*/ 260142 w 2105251"/>
                  <a:gd name="connsiteY519" fmla="*/ 1332865 h 2168241"/>
                  <a:gd name="connsiteX520" fmla="*/ 262048 w 2105251"/>
                  <a:gd name="connsiteY520" fmla="*/ 1339215 h 2168241"/>
                  <a:gd name="connsiteX521" fmla="*/ 257603 w 2105251"/>
                  <a:gd name="connsiteY521" fmla="*/ 1347470 h 2168241"/>
                  <a:gd name="connsiteX522" fmla="*/ 246173 w 2105251"/>
                  <a:gd name="connsiteY522" fmla="*/ 1330960 h 2168241"/>
                  <a:gd name="connsiteX523" fmla="*/ 231567 w 2105251"/>
                  <a:gd name="connsiteY523" fmla="*/ 1343660 h 2168241"/>
                  <a:gd name="connsiteX524" fmla="*/ 227123 w 2105251"/>
                  <a:gd name="connsiteY524" fmla="*/ 1334135 h 2168241"/>
                  <a:gd name="connsiteX525" fmla="*/ 198548 w 2105251"/>
                  <a:gd name="connsiteY525" fmla="*/ 1335405 h 2168241"/>
                  <a:gd name="connsiteX526" fmla="*/ 235378 w 2105251"/>
                  <a:gd name="connsiteY526" fmla="*/ 1359535 h 2168241"/>
                  <a:gd name="connsiteX527" fmla="*/ 206167 w 2105251"/>
                  <a:gd name="connsiteY527" fmla="*/ 1355725 h 2168241"/>
                  <a:gd name="connsiteX528" fmla="*/ 199817 w 2105251"/>
                  <a:gd name="connsiteY528" fmla="*/ 1355725 h 2168241"/>
                  <a:gd name="connsiteX529" fmla="*/ 236648 w 2105251"/>
                  <a:gd name="connsiteY529" fmla="*/ 1360170 h 2168241"/>
                  <a:gd name="connsiteX530" fmla="*/ 257603 w 2105251"/>
                  <a:gd name="connsiteY530" fmla="*/ 1393190 h 2168241"/>
                  <a:gd name="connsiteX531" fmla="*/ 284907 w 2105251"/>
                  <a:gd name="connsiteY531" fmla="*/ 1403350 h 2168241"/>
                  <a:gd name="connsiteX532" fmla="*/ 258873 w 2105251"/>
                  <a:gd name="connsiteY532" fmla="*/ 1402080 h 2168241"/>
                  <a:gd name="connsiteX533" fmla="*/ 258238 w 2105251"/>
                  <a:gd name="connsiteY533" fmla="*/ 1409700 h 2168241"/>
                  <a:gd name="connsiteX534" fmla="*/ 257603 w 2105251"/>
                  <a:gd name="connsiteY534" fmla="*/ 1417320 h 2168241"/>
                  <a:gd name="connsiteX535" fmla="*/ 249348 w 2105251"/>
                  <a:gd name="connsiteY535" fmla="*/ 1428115 h 2168241"/>
                  <a:gd name="connsiteX536" fmla="*/ 265223 w 2105251"/>
                  <a:gd name="connsiteY536" fmla="*/ 1427480 h 2168241"/>
                  <a:gd name="connsiteX537" fmla="*/ 269032 w 2105251"/>
                  <a:gd name="connsiteY537" fmla="*/ 1433830 h 2168241"/>
                  <a:gd name="connsiteX538" fmla="*/ 247442 w 2105251"/>
                  <a:gd name="connsiteY538" fmla="*/ 1430020 h 2168241"/>
                  <a:gd name="connsiteX539" fmla="*/ 255698 w 2105251"/>
                  <a:gd name="connsiteY539" fmla="*/ 1416685 h 2168241"/>
                  <a:gd name="connsiteX540" fmla="*/ 234107 w 2105251"/>
                  <a:gd name="connsiteY540" fmla="*/ 1365250 h 2168241"/>
                  <a:gd name="connsiteX541" fmla="*/ 216963 w 2105251"/>
                  <a:gd name="connsiteY541" fmla="*/ 1375410 h 2168241"/>
                  <a:gd name="connsiteX542" fmla="*/ 202992 w 2105251"/>
                  <a:gd name="connsiteY542" fmla="*/ 1374775 h 2168241"/>
                  <a:gd name="connsiteX543" fmla="*/ 208707 w 2105251"/>
                  <a:gd name="connsiteY543" fmla="*/ 1423670 h 2168241"/>
                  <a:gd name="connsiteX544" fmla="*/ 211248 w 2105251"/>
                  <a:gd name="connsiteY544" fmla="*/ 1419860 h 2168241"/>
                  <a:gd name="connsiteX545" fmla="*/ 199817 w 2105251"/>
                  <a:gd name="connsiteY545" fmla="*/ 1386840 h 2168241"/>
                  <a:gd name="connsiteX546" fmla="*/ 196642 w 2105251"/>
                  <a:gd name="connsiteY546" fmla="*/ 1374140 h 2168241"/>
                  <a:gd name="connsiteX547" fmla="*/ 159178 w 2105251"/>
                  <a:gd name="connsiteY547" fmla="*/ 1388745 h 2168241"/>
                  <a:gd name="connsiteX548" fmla="*/ 154732 w 2105251"/>
                  <a:gd name="connsiteY548" fmla="*/ 1397000 h 2168241"/>
                  <a:gd name="connsiteX549" fmla="*/ 155367 w 2105251"/>
                  <a:gd name="connsiteY549" fmla="*/ 1399540 h 2168241"/>
                  <a:gd name="connsiteX550" fmla="*/ 150288 w 2105251"/>
                  <a:gd name="connsiteY550" fmla="*/ 1396365 h 2168241"/>
                  <a:gd name="connsiteX551" fmla="*/ 134413 w 2105251"/>
                  <a:gd name="connsiteY551" fmla="*/ 1410970 h 2168241"/>
                  <a:gd name="connsiteX552" fmla="*/ 132507 w 2105251"/>
                  <a:gd name="connsiteY552" fmla="*/ 1410970 h 2168241"/>
                  <a:gd name="connsiteX553" fmla="*/ 108378 w 2105251"/>
                  <a:gd name="connsiteY553" fmla="*/ 1391920 h 2168241"/>
                  <a:gd name="connsiteX554" fmla="*/ 111553 w 2105251"/>
                  <a:gd name="connsiteY554" fmla="*/ 1419225 h 2168241"/>
                  <a:gd name="connsiteX555" fmla="*/ 84882 w 2105251"/>
                  <a:gd name="connsiteY555" fmla="*/ 1381125 h 2168241"/>
                  <a:gd name="connsiteX556" fmla="*/ 83613 w 2105251"/>
                  <a:gd name="connsiteY556" fmla="*/ 1384300 h 2168241"/>
                  <a:gd name="connsiteX557" fmla="*/ 77898 w 2105251"/>
                  <a:gd name="connsiteY557" fmla="*/ 1385570 h 2168241"/>
                  <a:gd name="connsiteX558" fmla="*/ 81073 w 2105251"/>
                  <a:gd name="connsiteY558" fmla="*/ 1395095 h 2168241"/>
                  <a:gd name="connsiteX559" fmla="*/ 76628 w 2105251"/>
                  <a:gd name="connsiteY559" fmla="*/ 1400175 h 2168241"/>
                  <a:gd name="connsiteX560" fmla="*/ 85517 w 2105251"/>
                  <a:gd name="connsiteY560" fmla="*/ 1402080 h 2168241"/>
                  <a:gd name="connsiteX561" fmla="*/ 96313 w 2105251"/>
                  <a:gd name="connsiteY561" fmla="*/ 1414145 h 2168241"/>
                  <a:gd name="connsiteX562" fmla="*/ 70913 w 2105251"/>
                  <a:gd name="connsiteY562" fmla="*/ 1432560 h 2168241"/>
                  <a:gd name="connsiteX563" fmla="*/ 74723 w 2105251"/>
                  <a:gd name="connsiteY563" fmla="*/ 1436370 h 2168241"/>
                  <a:gd name="connsiteX564" fmla="*/ 93138 w 2105251"/>
                  <a:gd name="connsiteY564" fmla="*/ 1435735 h 2168241"/>
                  <a:gd name="connsiteX565" fmla="*/ 136953 w 2105251"/>
                  <a:gd name="connsiteY565" fmla="*/ 1444625 h 2168241"/>
                  <a:gd name="connsiteX566" fmla="*/ 168703 w 2105251"/>
                  <a:gd name="connsiteY566" fmla="*/ 1463675 h 2168241"/>
                  <a:gd name="connsiteX567" fmla="*/ 163623 w 2105251"/>
                  <a:gd name="connsiteY567" fmla="*/ 1464310 h 2168241"/>
                  <a:gd name="connsiteX568" fmla="*/ 154732 w 2105251"/>
                  <a:gd name="connsiteY568" fmla="*/ 1468755 h 2168241"/>
                  <a:gd name="connsiteX569" fmla="*/ 147748 w 2105251"/>
                  <a:gd name="connsiteY569" fmla="*/ 1461770 h 2168241"/>
                  <a:gd name="connsiteX570" fmla="*/ 138223 w 2105251"/>
                  <a:gd name="connsiteY570" fmla="*/ 1478280 h 2168241"/>
                  <a:gd name="connsiteX571" fmla="*/ 142032 w 2105251"/>
                  <a:gd name="connsiteY571" fmla="*/ 1473200 h 2168241"/>
                  <a:gd name="connsiteX572" fmla="*/ 144573 w 2105251"/>
                  <a:gd name="connsiteY572" fmla="*/ 1458595 h 2168241"/>
                  <a:gd name="connsiteX573" fmla="*/ 136953 w 2105251"/>
                  <a:gd name="connsiteY573" fmla="*/ 1457960 h 2168241"/>
                  <a:gd name="connsiteX574" fmla="*/ 129332 w 2105251"/>
                  <a:gd name="connsiteY574" fmla="*/ 1457325 h 2168241"/>
                  <a:gd name="connsiteX575" fmla="*/ 125523 w 2105251"/>
                  <a:gd name="connsiteY575" fmla="*/ 1456690 h 2168241"/>
                  <a:gd name="connsiteX576" fmla="*/ 121713 w 2105251"/>
                  <a:gd name="connsiteY576" fmla="*/ 1447800 h 2168241"/>
                  <a:gd name="connsiteX577" fmla="*/ 85517 w 2105251"/>
                  <a:gd name="connsiteY577" fmla="*/ 1443990 h 2168241"/>
                  <a:gd name="connsiteX578" fmla="*/ 89328 w 2105251"/>
                  <a:gd name="connsiteY578" fmla="*/ 1450340 h 2168241"/>
                  <a:gd name="connsiteX579" fmla="*/ 69007 w 2105251"/>
                  <a:gd name="connsiteY579" fmla="*/ 1455420 h 2168241"/>
                  <a:gd name="connsiteX580" fmla="*/ 67738 w 2105251"/>
                  <a:gd name="connsiteY580" fmla="*/ 1461135 h 2168241"/>
                  <a:gd name="connsiteX581" fmla="*/ 65832 w 2105251"/>
                  <a:gd name="connsiteY581" fmla="*/ 1470025 h 2168241"/>
                  <a:gd name="connsiteX582" fmla="*/ 59482 w 2105251"/>
                  <a:gd name="connsiteY582" fmla="*/ 1459865 h 2168241"/>
                  <a:gd name="connsiteX583" fmla="*/ 49323 w 2105251"/>
                  <a:gd name="connsiteY583" fmla="*/ 1465580 h 2168241"/>
                  <a:gd name="connsiteX584" fmla="*/ 83613 w 2105251"/>
                  <a:gd name="connsiteY584" fmla="*/ 1482725 h 2168241"/>
                  <a:gd name="connsiteX585" fmla="*/ 67738 w 2105251"/>
                  <a:gd name="connsiteY585" fmla="*/ 1486535 h 2168241"/>
                  <a:gd name="connsiteX586" fmla="*/ 72182 w 2105251"/>
                  <a:gd name="connsiteY586" fmla="*/ 1486535 h 2168241"/>
                  <a:gd name="connsiteX587" fmla="*/ 88057 w 2105251"/>
                  <a:gd name="connsiteY587" fmla="*/ 1495425 h 2168241"/>
                  <a:gd name="connsiteX588" fmla="*/ 66467 w 2105251"/>
                  <a:gd name="connsiteY588" fmla="*/ 1506855 h 2168241"/>
                  <a:gd name="connsiteX589" fmla="*/ 107742 w 2105251"/>
                  <a:gd name="connsiteY589" fmla="*/ 1517650 h 2168241"/>
                  <a:gd name="connsiteX590" fmla="*/ 93773 w 2105251"/>
                  <a:gd name="connsiteY590" fmla="*/ 1524000 h 2168241"/>
                  <a:gd name="connsiteX591" fmla="*/ 38528 w 2105251"/>
                  <a:gd name="connsiteY591" fmla="*/ 1517015 h 2168241"/>
                  <a:gd name="connsiteX592" fmla="*/ 42973 w 2105251"/>
                  <a:gd name="connsiteY592" fmla="*/ 1536065 h 2168241"/>
                  <a:gd name="connsiteX593" fmla="*/ 49957 w 2105251"/>
                  <a:gd name="connsiteY593" fmla="*/ 1534160 h 2168241"/>
                  <a:gd name="connsiteX594" fmla="*/ 60753 w 2105251"/>
                  <a:gd name="connsiteY594" fmla="*/ 1531620 h 2168241"/>
                  <a:gd name="connsiteX595" fmla="*/ 93773 w 2105251"/>
                  <a:gd name="connsiteY595" fmla="*/ 1535430 h 2168241"/>
                  <a:gd name="connsiteX596" fmla="*/ 65832 w 2105251"/>
                  <a:gd name="connsiteY596" fmla="*/ 1534160 h 2168241"/>
                  <a:gd name="connsiteX597" fmla="*/ 65198 w 2105251"/>
                  <a:gd name="connsiteY597" fmla="*/ 1539875 h 2168241"/>
                  <a:gd name="connsiteX598" fmla="*/ 65198 w 2105251"/>
                  <a:gd name="connsiteY598" fmla="*/ 1539875 h 2168241"/>
                  <a:gd name="connsiteX599" fmla="*/ 48688 w 2105251"/>
                  <a:gd name="connsiteY599" fmla="*/ 1539875 h 2168241"/>
                  <a:gd name="connsiteX600" fmla="*/ 32813 w 2105251"/>
                  <a:gd name="connsiteY600" fmla="*/ 1546225 h 2168241"/>
                  <a:gd name="connsiteX601" fmla="*/ 36623 w 2105251"/>
                  <a:gd name="connsiteY601" fmla="*/ 1553210 h 2168241"/>
                  <a:gd name="connsiteX602" fmla="*/ 57578 w 2105251"/>
                  <a:gd name="connsiteY602" fmla="*/ 1563370 h 2168241"/>
                  <a:gd name="connsiteX603" fmla="*/ 39798 w 2105251"/>
                  <a:gd name="connsiteY603" fmla="*/ 1562735 h 2168241"/>
                  <a:gd name="connsiteX604" fmla="*/ 62023 w 2105251"/>
                  <a:gd name="connsiteY604" fmla="*/ 1576070 h 2168241"/>
                  <a:gd name="connsiteX605" fmla="*/ 69642 w 2105251"/>
                  <a:gd name="connsiteY605" fmla="*/ 1586865 h 2168241"/>
                  <a:gd name="connsiteX606" fmla="*/ 86153 w 2105251"/>
                  <a:gd name="connsiteY606" fmla="*/ 1577975 h 2168241"/>
                  <a:gd name="connsiteX607" fmla="*/ 105203 w 2105251"/>
                  <a:gd name="connsiteY607" fmla="*/ 1578610 h 2168241"/>
                  <a:gd name="connsiteX608" fmla="*/ 109648 w 2105251"/>
                  <a:gd name="connsiteY608" fmla="*/ 1570355 h 2168241"/>
                  <a:gd name="connsiteX609" fmla="*/ 121078 w 2105251"/>
                  <a:gd name="connsiteY609" fmla="*/ 1578610 h 2168241"/>
                  <a:gd name="connsiteX610" fmla="*/ 128063 w 2105251"/>
                  <a:gd name="connsiteY610" fmla="*/ 1576070 h 2168241"/>
                  <a:gd name="connsiteX611" fmla="*/ 128063 w 2105251"/>
                  <a:gd name="connsiteY611" fmla="*/ 1576070 h 2168241"/>
                  <a:gd name="connsiteX612" fmla="*/ 126157 w 2105251"/>
                  <a:gd name="connsiteY612" fmla="*/ 1579245 h 2168241"/>
                  <a:gd name="connsiteX613" fmla="*/ 128698 w 2105251"/>
                  <a:gd name="connsiteY613" fmla="*/ 1583055 h 2168241"/>
                  <a:gd name="connsiteX614" fmla="*/ 147113 w 2105251"/>
                  <a:gd name="connsiteY614" fmla="*/ 1579880 h 2168241"/>
                  <a:gd name="connsiteX615" fmla="*/ 145842 w 2105251"/>
                  <a:gd name="connsiteY615" fmla="*/ 1585595 h 2168241"/>
                  <a:gd name="connsiteX616" fmla="*/ 175053 w 2105251"/>
                  <a:gd name="connsiteY616" fmla="*/ 1593850 h 2168241"/>
                  <a:gd name="connsiteX617" fmla="*/ 173782 w 2105251"/>
                  <a:gd name="connsiteY617" fmla="*/ 1581785 h 2168241"/>
                  <a:gd name="connsiteX618" fmla="*/ 180132 w 2105251"/>
                  <a:gd name="connsiteY618" fmla="*/ 1583055 h 2168241"/>
                  <a:gd name="connsiteX619" fmla="*/ 178863 w 2105251"/>
                  <a:gd name="connsiteY619" fmla="*/ 1570990 h 2168241"/>
                  <a:gd name="connsiteX620" fmla="*/ 186482 w 2105251"/>
                  <a:gd name="connsiteY620" fmla="*/ 1572260 h 2168241"/>
                  <a:gd name="connsiteX621" fmla="*/ 196642 w 2105251"/>
                  <a:gd name="connsiteY621" fmla="*/ 1557655 h 2168241"/>
                  <a:gd name="connsiteX622" fmla="*/ 199817 w 2105251"/>
                  <a:gd name="connsiteY622" fmla="*/ 1562100 h 2168241"/>
                  <a:gd name="connsiteX623" fmla="*/ 183942 w 2105251"/>
                  <a:gd name="connsiteY623" fmla="*/ 1580515 h 2168241"/>
                  <a:gd name="connsiteX624" fmla="*/ 223948 w 2105251"/>
                  <a:gd name="connsiteY624" fmla="*/ 1593215 h 2168241"/>
                  <a:gd name="connsiteX625" fmla="*/ 217598 w 2105251"/>
                  <a:gd name="connsiteY625" fmla="*/ 1604010 h 2168241"/>
                  <a:gd name="connsiteX626" fmla="*/ 244903 w 2105251"/>
                  <a:gd name="connsiteY626" fmla="*/ 1596390 h 2168241"/>
                  <a:gd name="connsiteX627" fmla="*/ 258873 w 2105251"/>
                  <a:gd name="connsiteY627" fmla="*/ 1598930 h 2168241"/>
                  <a:gd name="connsiteX628" fmla="*/ 249348 w 2105251"/>
                  <a:gd name="connsiteY628" fmla="*/ 1579245 h 2168241"/>
                  <a:gd name="connsiteX629" fmla="*/ 278557 w 2105251"/>
                  <a:gd name="connsiteY629" fmla="*/ 1552575 h 2168241"/>
                  <a:gd name="connsiteX630" fmla="*/ 269667 w 2105251"/>
                  <a:gd name="connsiteY630" fmla="*/ 1562100 h 2168241"/>
                  <a:gd name="connsiteX631" fmla="*/ 260778 w 2105251"/>
                  <a:gd name="connsiteY631" fmla="*/ 1595755 h 2168241"/>
                  <a:gd name="connsiteX632" fmla="*/ 285542 w 2105251"/>
                  <a:gd name="connsiteY632" fmla="*/ 1593850 h 2168241"/>
                  <a:gd name="connsiteX633" fmla="*/ 291892 w 2105251"/>
                  <a:gd name="connsiteY633" fmla="*/ 1595120 h 2168241"/>
                  <a:gd name="connsiteX634" fmla="*/ 265223 w 2105251"/>
                  <a:gd name="connsiteY634" fmla="*/ 1600200 h 2168241"/>
                  <a:gd name="connsiteX635" fmla="*/ 256332 w 2105251"/>
                  <a:gd name="connsiteY635" fmla="*/ 1604645 h 2168241"/>
                  <a:gd name="connsiteX636" fmla="*/ 262682 w 2105251"/>
                  <a:gd name="connsiteY636" fmla="*/ 1614805 h 2168241"/>
                  <a:gd name="connsiteX637" fmla="*/ 221407 w 2105251"/>
                  <a:gd name="connsiteY637" fmla="*/ 1608455 h 2168241"/>
                  <a:gd name="connsiteX638" fmla="*/ 218232 w 2105251"/>
                  <a:gd name="connsiteY638" fmla="*/ 1616075 h 2168241"/>
                  <a:gd name="connsiteX639" fmla="*/ 208707 w 2105251"/>
                  <a:gd name="connsiteY639" fmla="*/ 1600200 h 2168241"/>
                  <a:gd name="connsiteX640" fmla="*/ 198548 w 2105251"/>
                  <a:gd name="connsiteY640" fmla="*/ 1597025 h 2168241"/>
                  <a:gd name="connsiteX641" fmla="*/ 178863 w 2105251"/>
                  <a:gd name="connsiteY641" fmla="*/ 1601470 h 2168241"/>
                  <a:gd name="connsiteX642" fmla="*/ 163623 w 2105251"/>
                  <a:gd name="connsiteY642" fmla="*/ 1604645 h 2168241"/>
                  <a:gd name="connsiteX643" fmla="*/ 158542 w 2105251"/>
                  <a:gd name="connsiteY643" fmla="*/ 1616075 h 2168241"/>
                  <a:gd name="connsiteX644" fmla="*/ 157907 w 2105251"/>
                  <a:gd name="connsiteY644" fmla="*/ 1608455 h 2168241"/>
                  <a:gd name="connsiteX645" fmla="*/ 148382 w 2105251"/>
                  <a:gd name="connsiteY645" fmla="*/ 1608455 h 2168241"/>
                  <a:gd name="connsiteX646" fmla="*/ 152192 w 2105251"/>
                  <a:gd name="connsiteY646" fmla="*/ 1597025 h 2168241"/>
                  <a:gd name="connsiteX647" fmla="*/ 111553 w 2105251"/>
                  <a:gd name="connsiteY647" fmla="*/ 1586865 h 2168241"/>
                  <a:gd name="connsiteX648" fmla="*/ 105203 w 2105251"/>
                  <a:gd name="connsiteY648" fmla="*/ 1595120 h 2168241"/>
                  <a:gd name="connsiteX649" fmla="*/ 105203 w 2105251"/>
                  <a:gd name="connsiteY649" fmla="*/ 1586230 h 2168241"/>
                  <a:gd name="connsiteX650" fmla="*/ 96313 w 2105251"/>
                  <a:gd name="connsiteY650" fmla="*/ 1590675 h 2168241"/>
                  <a:gd name="connsiteX651" fmla="*/ 88692 w 2105251"/>
                  <a:gd name="connsiteY651" fmla="*/ 1589405 h 2168241"/>
                  <a:gd name="connsiteX652" fmla="*/ 90598 w 2105251"/>
                  <a:gd name="connsiteY652" fmla="*/ 1595755 h 2168241"/>
                  <a:gd name="connsiteX653" fmla="*/ 74723 w 2105251"/>
                  <a:gd name="connsiteY653" fmla="*/ 1592580 h 2168241"/>
                  <a:gd name="connsiteX654" fmla="*/ 71548 w 2105251"/>
                  <a:gd name="connsiteY654" fmla="*/ 1600835 h 2168241"/>
                  <a:gd name="connsiteX655" fmla="*/ 30273 w 2105251"/>
                  <a:gd name="connsiteY655" fmla="*/ 1586865 h 2168241"/>
                  <a:gd name="connsiteX656" fmla="*/ 25828 w 2105251"/>
                  <a:gd name="connsiteY656" fmla="*/ 1601470 h 2168241"/>
                  <a:gd name="connsiteX657" fmla="*/ 39798 w 2105251"/>
                  <a:gd name="connsiteY657" fmla="*/ 1622425 h 2168241"/>
                  <a:gd name="connsiteX658" fmla="*/ 46782 w 2105251"/>
                  <a:gd name="connsiteY658" fmla="*/ 1630045 h 2168241"/>
                  <a:gd name="connsiteX659" fmla="*/ 75357 w 2105251"/>
                  <a:gd name="connsiteY659" fmla="*/ 1626235 h 2168241"/>
                  <a:gd name="connsiteX660" fmla="*/ 72182 w 2105251"/>
                  <a:gd name="connsiteY660" fmla="*/ 1625600 h 2168241"/>
                  <a:gd name="connsiteX661" fmla="*/ 65832 w 2105251"/>
                  <a:gd name="connsiteY661" fmla="*/ 1626235 h 2168241"/>
                  <a:gd name="connsiteX662" fmla="*/ 43607 w 2105251"/>
                  <a:gd name="connsiteY662" fmla="*/ 1638935 h 2168241"/>
                  <a:gd name="connsiteX663" fmla="*/ 58848 w 2105251"/>
                  <a:gd name="connsiteY663" fmla="*/ 1663065 h 2168241"/>
                  <a:gd name="connsiteX664" fmla="*/ 51863 w 2105251"/>
                  <a:gd name="connsiteY664" fmla="*/ 1664970 h 2168241"/>
                  <a:gd name="connsiteX665" fmla="*/ 46782 w 2105251"/>
                  <a:gd name="connsiteY665" fmla="*/ 1649095 h 2168241"/>
                  <a:gd name="connsiteX666" fmla="*/ 16303 w 2105251"/>
                  <a:gd name="connsiteY666" fmla="*/ 1628140 h 2168241"/>
                  <a:gd name="connsiteX667" fmla="*/ 23288 w 2105251"/>
                  <a:gd name="connsiteY667" fmla="*/ 1635760 h 2168241"/>
                  <a:gd name="connsiteX668" fmla="*/ 39163 w 2105251"/>
                  <a:gd name="connsiteY668" fmla="*/ 1666240 h 2168241"/>
                  <a:gd name="connsiteX669" fmla="*/ 25828 w 2105251"/>
                  <a:gd name="connsiteY669" fmla="*/ 1657985 h 2168241"/>
                  <a:gd name="connsiteX670" fmla="*/ 68373 w 2105251"/>
                  <a:gd name="connsiteY670" fmla="*/ 1668780 h 2168241"/>
                  <a:gd name="connsiteX671" fmla="*/ 81707 w 2105251"/>
                  <a:gd name="connsiteY671" fmla="*/ 1654810 h 2168241"/>
                  <a:gd name="connsiteX672" fmla="*/ 86788 w 2105251"/>
                  <a:gd name="connsiteY672" fmla="*/ 1651000 h 2168241"/>
                  <a:gd name="connsiteX673" fmla="*/ 83613 w 2105251"/>
                  <a:gd name="connsiteY673" fmla="*/ 1659255 h 2168241"/>
                  <a:gd name="connsiteX674" fmla="*/ 91867 w 2105251"/>
                  <a:gd name="connsiteY674" fmla="*/ 1660525 h 2168241"/>
                  <a:gd name="connsiteX675" fmla="*/ 71548 w 2105251"/>
                  <a:gd name="connsiteY675" fmla="*/ 1708150 h 2168241"/>
                  <a:gd name="connsiteX676" fmla="*/ 42973 w 2105251"/>
                  <a:gd name="connsiteY676" fmla="*/ 1684655 h 2168241"/>
                  <a:gd name="connsiteX677" fmla="*/ 38528 w 2105251"/>
                  <a:gd name="connsiteY677" fmla="*/ 1708150 h 2168241"/>
                  <a:gd name="connsiteX678" fmla="*/ 29003 w 2105251"/>
                  <a:gd name="connsiteY678" fmla="*/ 1706245 h 2168241"/>
                  <a:gd name="connsiteX679" fmla="*/ 22653 w 2105251"/>
                  <a:gd name="connsiteY679" fmla="*/ 1713865 h 2168241"/>
                  <a:gd name="connsiteX680" fmla="*/ 36623 w 2105251"/>
                  <a:gd name="connsiteY680" fmla="*/ 1728470 h 2168241"/>
                  <a:gd name="connsiteX681" fmla="*/ 24557 w 2105251"/>
                  <a:gd name="connsiteY681" fmla="*/ 1738630 h 2168241"/>
                  <a:gd name="connsiteX682" fmla="*/ 37257 w 2105251"/>
                  <a:gd name="connsiteY682" fmla="*/ 1741170 h 2168241"/>
                  <a:gd name="connsiteX683" fmla="*/ 35353 w 2105251"/>
                  <a:gd name="connsiteY683" fmla="*/ 1750060 h 2168241"/>
                  <a:gd name="connsiteX684" fmla="*/ 77898 w 2105251"/>
                  <a:gd name="connsiteY684" fmla="*/ 1715135 h 2168241"/>
                  <a:gd name="connsiteX685" fmla="*/ 63292 w 2105251"/>
                  <a:gd name="connsiteY685" fmla="*/ 1731010 h 2168241"/>
                  <a:gd name="connsiteX686" fmla="*/ 54403 w 2105251"/>
                  <a:gd name="connsiteY686" fmla="*/ 1753870 h 2168241"/>
                  <a:gd name="connsiteX687" fmla="*/ 69642 w 2105251"/>
                  <a:gd name="connsiteY687" fmla="*/ 1753235 h 2168241"/>
                  <a:gd name="connsiteX688" fmla="*/ 76628 w 2105251"/>
                  <a:gd name="connsiteY688" fmla="*/ 1769745 h 2168241"/>
                  <a:gd name="connsiteX689" fmla="*/ 64563 w 2105251"/>
                  <a:gd name="connsiteY689" fmla="*/ 1770380 h 2168241"/>
                  <a:gd name="connsiteX690" fmla="*/ 72182 w 2105251"/>
                  <a:gd name="connsiteY690" fmla="*/ 1783715 h 2168241"/>
                  <a:gd name="connsiteX691" fmla="*/ 83613 w 2105251"/>
                  <a:gd name="connsiteY691" fmla="*/ 1755140 h 2168241"/>
                  <a:gd name="connsiteX692" fmla="*/ 121078 w 2105251"/>
                  <a:gd name="connsiteY692" fmla="*/ 1728470 h 2168241"/>
                  <a:gd name="connsiteX693" fmla="*/ 121713 w 2105251"/>
                  <a:gd name="connsiteY693" fmla="*/ 1725295 h 2168241"/>
                  <a:gd name="connsiteX694" fmla="*/ 128063 w 2105251"/>
                  <a:gd name="connsiteY694" fmla="*/ 1726565 h 2168241"/>
                  <a:gd name="connsiteX695" fmla="*/ 129332 w 2105251"/>
                  <a:gd name="connsiteY695" fmla="*/ 1721485 h 2168241"/>
                  <a:gd name="connsiteX696" fmla="*/ 131873 w 2105251"/>
                  <a:gd name="connsiteY696" fmla="*/ 1724025 h 2168241"/>
                  <a:gd name="connsiteX697" fmla="*/ 174417 w 2105251"/>
                  <a:gd name="connsiteY697" fmla="*/ 1706880 h 2168241"/>
                  <a:gd name="connsiteX698" fmla="*/ 167432 w 2105251"/>
                  <a:gd name="connsiteY698" fmla="*/ 1720850 h 2168241"/>
                  <a:gd name="connsiteX699" fmla="*/ 201723 w 2105251"/>
                  <a:gd name="connsiteY699" fmla="*/ 1703705 h 2168241"/>
                  <a:gd name="connsiteX700" fmla="*/ 207438 w 2105251"/>
                  <a:gd name="connsiteY700" fmla="*/ 1699895 h 2168241"/>
                  <a:gd name="connsiteX701" fmla="*/ 195373 w 2105251"/>
                  <a:gd name="connsiteY701" fmla="*/ 1713230 h 2168241"/>
                  <a:gd name="connsiteX702" fmla="*/ 208073 w 2105251"/>
                  <a:gd name="connsiteY702" fmla="*/ 1715135 h 2168241"/>
                  <a:gd name="connsiteX703" fmla="*/ 203628 w 2105251"/>
                  <a:gd name="connsiteY703" fmla="*/ 1718945 h 2168241"/>
                  <a:gd name="connsiteX704" fmla="*/ 177592 w 2105251"/>
                  <a:gd name="connsiteY704" fmla="*/ 1722120 h 2168241"/>
                  <a:gd name="connsiteX705" fmla="*/ 146478 w 2105251"/>
                  <a:gd name="connsiteY705" fmla="*/ 1780540 h 2168241"/>
                  <a:gd name="connsiteX706" fmla="*/ 148382 w 2105251"/>
                  <a:gd name="connsiteY706" fmla="*/ 1765935 h 2168241"/>
                  <a:gd name="connsiteX707" fmla="*/ 158542 w 2105251"/>
                  <a:gd name="connsiteY707" fmla="*/ 1718945 h 2168241"/>
                  <a:gd name="connsiteX708" fmla="*/ 105838 w 2105251"/>
                  <a:gd name="connsiteY708" fmla="*/ 1755140 h 2168241"/>
                  <a:gd name="connsiteX709" fmla="*/ 124888 w 2105251"/>
                  <a:gd name="connsiteY709" fmla="*/ 1770380 h 2168241"/>
                  <a:gd name="connsiteX710" fmla="*/ 99488 w 2105251"/>
                  <a:gd name="connsiteY710" fmla="*/ 1774825 h 2168241"/>
                  <a:gd name="connsiteX711" fmla="*/ 89328 w 2105251"/>
                  <a:gd name="connsiteY711" fmla="*/ 1794510 h 2168241"/>
                  <a:gd name="connsiteX712" fmla="*/ 69642 w 2105251"/>
                  <a:gd name="connsiteY712" fmla="*/ 1793875 h 2168241"/>
                  <a:gd name="connsiteX713" fmla="*/ 55673 w 2105251"/>
                  <a:gd name="connsiteY713" fmla="*/ 1806575 h 2168241"/>
                  <a:gd name="connsiteX714" fmla="*/ 60753 w 2105251"/>
                  <a:gd name="connsiteY714" fmla="*/ 1807210 h 2168241"/>
                  <a:gd name="connsiteX715" fmla="*/ 79803 w 2105251"/>
                  <a:gd name="connsiteY715" fmla="*/ 1823085 h 2168241"/>
                  <a:gd name="connsiteX716" fmla="*/ 86788 w 2105251"/>
                  <a:gd name="connsiteY716" fmla="*/ 1812290 h 2168241"/>
                  <a:gd name="connsiteX717" fmla="*/ 85517 w 2105251"/>
                  <a:gd name="connsiteY717" fmla="*/ 1830070 h 2168241"/>
                  <a:gd name="connsiteX718" fmla="*/ 119173 w 2105251"/>
                  <a:gd name="connsiteY718" fmla="*/ 1817370 h 2168241"/>
                  <a:gd name="connsiteX719" fmla="*/ 93138 w 2105251"/>
                  <a:gd name="connsiteY719" fmla="*/ 1831340 h 2168241"/>
                  <a:gd name="connsiteX720" fmla="*/ 81073 w 2105251"/>
                  <a:gd name="connsiteY720" fmla="*/ 1831975 h 2168241"/>
                  <a:gd name="connsiteX721" fmla="*/ 77263 w 2105251"/>
                  <a:gd name="connsiteY721" fmla="*/ 1824990 h 2168241"/>
                  <a:gd name="connsiteX722" fmla="*/ 58213 w 2105251"/>
                  <a:gd name="connsiteY722" fmla="*/ 1837055 h 2168241"/>
                  <a:gd name="connsiteX723" fmla="*/ 72182 w 2105251"/>
                  <a:gd name="connsiteY723" fmla="*/ 1842770 h 2168241"/>
                  <a:gd name="connsiteX724" fmla="*/ 60117 w 2105251"/>
                  <a:gd name="connsiteY724" fmla="*/ 1843405 h 2168241"/>
                  <a:gd name="connsiteX725" fmla="*/ 58848 w 2105251"/>
                  <a:gd name="connsiteY725" fmla="*/ 1852295 h 2168241"/>
                  <a:gd name="connsiteX726" fmla="*/ 41703 w 2105251"/>
                  <a:gd name="connsiteY726" fmla="*/ 1837055 h 2168241"/>
                  <a:gd name="connsiteX727" fmla="*/ 21382 w 2105251"/>
                  <a:gd name="connsiteY727" fmla="*/ 1863725 h 2168241"/>
                  <a:gd name="connsiteX728" fmla="*/ 31542 w 2105251"/>
                  <a:gd name="connsiteY728" fmla="*/ 1853565 h 2168241"/>
                  <a:gd name="connsiteX729" fmla="*/ 37257 w 2105251"/>
                  <a:gd name="connsiteY729" fmla="*/ 1830070 h 2168241"/>
                  <a:gd name="connsiteX730" fmla="*/ 35353 w 2105251"/>
                  <a:gd name="connsiteY730" fmla="*/ 1823720 h 2168241"/>
                  <a:gd name="connsiteX731" fmla="*/ 24557 w 2105251"/>
                  <a:gd name="connsiteY731" fmla="*/ 1845945 h 2168241"/>
                  <a:gd name="connsiteX732" fmla="*/ 21382 w 2105251"/>
                  <a:gd name="connsiteY732" fmla="*/ 1836420 h 2168241"/>
                  <a:gd name="connsiteX733" fmla="*/ 3603 w 2105251"/>
                  <a:gd name="connsiteY733" fmla="*/ 1888490 h 2168241"/>
                  <a:gd name="connsiteX734" fmla="*/ 10588 w 2105251"/>
                  <a:gd name="connsiteY734" fmla="*/ 1877695 h 2168241"/>
                  <a:gd name="connsiteX735" fmla="*/ 20113 w 2105251"/>
                  <a:gd name="connsiteY735" fmla="*/ 1882775 h 2168241"/>
                  <a:gd name="connsiteX736" fmla="*/ 18207 w 2105251"/>
                  <a:gd name="connsiteY736" fmla="*/ 1891665 h 2168241"/>
                  <a:gd name="connsiteX737" fmla="*/ 16303 w 2105251"/>
                  <a:gd name="connsiteY737" fmla="*/ 1900555 h 2168241"/>
                  <a:gd name="connsiteX738" fmla="*/ 32178 w 2105251"/>
                  <a:gd name="connsiteY738" fmla="*/ 1897380 h 2168241"/>
                  <a:gd name="connsiteX739" fmla="*/ 34082 w 2105251"/>
                  <a:gd name="connsiteY739" fmla="*/ 1885315 h 2168241"/>
                  <a:gd name="connsiteX740" fmla="*/ 31542 w 2105251"/>
                  <a:gd name="connsiteY740" fmla="*/ 1881505 h 2168241"/>
                  <a:gd name="connsiteX741" fmla="*/ 45513 w 2105251"/>
                  <a:gd name="connsiteY741" fmla="*/ 1899285 h 2168241"/>
                  <a:gd name="connsiteX742" fmla="*/ 58848 w 2105251"/>
                  <a:gd name="connsiteY742" fmla="*/ 1898650 h 2168241"/>
                  <a:gd name="connsiteX743" fmla="*/ 55038 w 2105251"/>
                  <a:gd name="connsiteY743" fmla="*/ 1882775 h 2168241"/>
                  <a:gd name="connsiteX744" fmla="*/ 57578 w 2105251"/>
                  <a:gd name="connsiteY744" fmla="*/ 1877060 h 2168241"/>
                  <a:gd name="connsiteX745" fmla="*/ 59482 w 2105251"/>
                  <a:gd name="connsiteY745" fmla="*/ 1864995 h 2168241"/>
                  <a:gd name="connsiteX746" fmla="*/ 65832 w 2105251"/>
                  <a:gd name="connsiteY746" fmla="*/ 1875155 h 2168241"/>
                  <a:gd name="connsiteX747" fmla="*/ 83613 w 2105251"/>
                  <a:gd name="connsiteY747" fmla="*/ 1881505 h 2168241"/>
                  <a:gd name="connsiteX748" fmla="*/ 75357 w 2105251"/>
                  <a:gd name="connsiteY748" fmla="*/ 1886585 h 2168241"/>
                  <a:gd name="connsiteX749" fmla="*/ 95678 w 2105251"/>
                  <a:gd name="connsiteY749" fmla="*/ 1878965 h 2168241"/>
                  <a:gd name="connsiteX750" fmla="*/ 103932 w 2105251"/>
                  <a:gd name="connsiteY750" fmla="*/ 1865630 h 2168241"/>
                  <a:gd name="connsiteX751" fmla="*/ 107742 w 2105251"/>
                  <a:gd name="connsiteY751" fmla="*/ 1859280 h 2168241"/>
                  <a:gd name="connsiteX752" fmla="*/ 109648 w 2105251"/>
                  <a:gd name="connsiteY752" fmla="*/ 1872615 h 2168241"/>
                  <a:gd name="connsiteX753" fmla="*/ 126792 w 2105251"/>
                  <a:gd name="connsiteY753" fmla="*/ 1872615 h 2168241"/>
                  <a:gd name="connsiteX754" fmla="*/ 72182 w 2105251"/>
                  <a:gd name="connsiteY754" fmla="*/ 1903730 h 2168241"/>
                  <a:gd name="connsiteX755" fmla="*/ 77263 w 2105251"/>
                  <a:gd name="connsiteY755" fmla="*/ 1904365 h 2168241"/>
                  <a:gd name="connsiteX756" fmla="*/ 81073 w 2105251"/>
                  <a:gd name="connsiteY756" fmla="*/ 1920240 h 2168241"/>
                  <a:gd name="connsiteX757" fmla="*/ 104567 w 2105251"/>
                  <a:gd name="connsiteY757" fmla="*/ 1911985 h 2168241"/>
                  <a:gd name="connsiteX758" fmla="*/ 117903 w 2105251"/>
                  <a:gd name="connsiteY758" fmla="*/ 1914525 h 2168241"/>
                  <a:gd name="connsiteX759" fmla="*/ 67103 w 2105251"/>
                  <a:gd name="connsiteY759" fmla="*/ 1933575 h 2168241"/>
                  <a:gd name="connsiteX760" fmla="*/ 77898 w 2105251"/>
                  <a:gd name="connsiteY760" fmla="*/ 1938655 h 2168241"/>
                  <a:gd name="connsiteX761" fmla="*/ 50592 w 2105251"/>
                  <a:gd name="connsiteY761" fmla="*/ 1949450 h 2168241"/>
                  <a:gd name="connsiteX762" fmla="*/ 63928 w 2105251"/>
                  <a:gd name="connsiteY762" fmla="*/ 1960880 h 2168241"/>
                  <a:gd name="connsiteX763" fmla="*/ 62023 w 2105251"/>
                  <a:gd name="connsiteY763" fmla="*/ 1981835 h 2168241"/>
                  <a:gd name="connsiteX764" fmla="*/ 66467 w 2105251"/>
                  <a:gd name="connsiteY764" fmla="*/ 1976755 h 2168241"/>
                  <a:gd name="connsiteX765" fmla="*/ 76628 w 2105251"/>
                  <a:gd name="connsiteY765" fmla="*/ 1965960 h 2168241"/>
                  <a:gd name="connsiteX766" fmla="*/ 117267 w 2105251"/>
                  <a:gd name="connsiteY766" fmla="*/ 1964690 h 2168241"/>
                  <a:gd name="connsiteX767" fmla="*/ 98853 w 2105251"/>
                  <a:gd name="connsiteY767" fmla="*/ 1966595 h 2168241"/>
                  <a:gd name="connsiteX768" fmla="*/ 63292 w 2105251"/>
                  <a:gd name="connsiteY768" fmla="*/ 1985010 h 2168241"/>
                  <a:gd name="connsiteX769" fmla="*/ 78532 w 2105251"/>
                  <a:gd name="connsiteY769" fmla="*/ 1997075 h 2168241"/>
                  <a:gd name="connsiteX770" fmla="*/ 65832 w 2105251"/>
                  <a:gd name="connsiteY770" fmla="*/ 1991995 h 2168241"/>
                  <a:gd name="connsiteX771" fmla="*/ 46148 w 2105251"/>
                  <a:gd name="connsiteY771" fmla="*/ 1967230 h 2168241"/>
                  <a:gd name="connsiteX772" fmla="*/ 41067 w 2105251"/>
                  <a:gd name="connsiteY772" fmla="*/ 1975485 h 2168241"/>
                  <a:gd name="connsiteX773" fmla="*/ 32178 w 2105251"/>
                  <a:gd name="connsiteY773" fmla="*/ 1976755 h 2168241"/>
                  <a:gd name="connsiteX774" fmla="*/ 23288 w 2105251"/>
                  <a:gd name="connsiteY774" fmla="*/ 1954530 h 2168241"/>
                  <a:gd name="connsiteX775" fmla="*/ 15667 w 2105251"/>
                  <a:gd name="connsiteY775" fmla="*/ 1964690 h 2168241"/>
                  <a:gd name="connsiteX776" fmla="*/ 14398 w 2105251"/>
                  <a:gd name="connsiteY776" fmla="*/ 1972310 h 2168241"/>
                  <a:gd name="connsiteX777" fmla="*/ 11223 w 2105251"/>
                  <a:gd name="connsiteY777" fmla="*/ 2037715 h 2168241"/>
                  <a:gd name="connsiteX778" fmla="*/ 40432 w 2105251"/>
                  <a:gd name="connsiteY778" fmla="*/ 2058035 h 2168241"/>
                  <a:gd name="connsiteX779" fmla="*/ 40432 w 2105251"/>
                  <a:gd name="connsiteY779" fmla="*/ 2067560 h 2168241"/>
                  <a:gd name="connsiteX780" fmla="*/ 44242 w 2105251"/>
                  <a:gd name="connsiteY780" fmla="*/ 2074545 h 2168241"/>
                  <a:gd name="connsiteX781" fmla="*/ 98217 w 2105251"/>
                  <a:gd name="connsiteY781" fmla="*/ 2111375 h 2168241"/>
                  <a:gd name="connsiteX782" fmla="*/ 110917 w 2105251"/>
                  <a:gd name="connsiteY782" fmla="*/ 2098040 h 2168241"/>
                  <a:gd name="connsiteX783" fmla="*/ 110282 w 2105251"/>
                  <a:gd name="connsiteY783" fmla="*/ 2101215 h 2168241"/>
                  <a:gd name="connsiteX784" fmla="*/ 105838 w 2105251"/>
                  <a:gd name="connsiteY784" fmla="*/ 2115820 h 2168241"/>
                  <a:gd name="connsiteX785" fmla="*/ 117903 w 2105251"/>
                  <a:gd name="connsiteY785" fmla="*/ 2111375 h 2168241"/>
                  <a:gd name="connsiteX786" fmla="*/ 92503 w 2105251"/>
                  <a:gd name="connsiteY786" fmla="*/ 2141220 h 2168241"/>
                  <a:gd name="connsiteX787" fmla="*/ 115998 w 2105251"/>
                  <a:gd name="connsiteY787" fmla="*/ 2136140 h 2168241"/>
                  <a:gd name="connsiteX788" fmla="*/ 115998 w 2105251"/>
                  <a:gd name="connsiteY788" fmla="*/ 2124075 h 2168241"/>
                  <a:gd name="connsiteX789" fmla="*/ 133142 w 2105251"/>
                  <a:gd name="connsiteY789" fmla="*/ 2136140 h 2168241"/>
                  <a:gd name="connsiteX790" fmla="*/ 124253 w 2105251"/>
                  <a:gd name="connsiteY790" fmla="*/ 2140585 h 2168241"/>
                  <a:gd name="connsiteX791" fmla="*/ 131873 w 2105251"/>
                  <a:gd name="connsiteY791" fmla="*/ 2145030 h 2168241"/>
                  <a:gd name="connsiteX792" fmla="*/ 126792 w 2105251"/>
                  <a:gd name="connsiteY792" fmla="*/ 2153285 h 2168241"/>
                  <a:gd name="connsiteX793" fmla="*/ 130603 w 2105251"/>
                  <a:gd name="connsiteY793" fmla="*/ 2162810 h 2168241"/>
                  <a:gd name="connsiteX794" fmla="*/ 138857 w 2105251"/>
                  <a:gd name="connsiteY794" fmla="*/ 2155190 h 2168241"/>
                  <a:gd name="connsiteX795" fmla="*/ 157907 w 2105251"/>
                  <a:gd name="connsiteY795" fmla="*/ 2155190 h 2168241"/>
                  <a:gd name="connsiteX796" fmla="*/ 180132 w 2105251"/>
                  <a:gd name="connsiteY796" fmla="*/ 2167890 h 2168241"/>
                  <a:gd name="connsiteX797" fmla="*/ 200453 w 2105251"/>
                  <a:gd name="connsiteY797" fmla="*/ 2159000 h 2168241"/>
                  <a:gd name="connsiteX798" fmla="*/ 229663 w 2105251"/>
                  <a:gd name="connsiteY798" fmla="*/ 2160270 h 2168241"/>
                  <a:gd name="connsiteX799" fmla="*/ 239188 w 2105251"/>
                  <a:gd name="connsiteY799" fmla="*/ 2143125 h 2168241"/>
                  <a:gd name="connsiteX800" fmla="*/ 239823 w 2105251"/>
                  <a:gd name="connsiteY800" fmla="*/ 2137410 h 2168241"/>
                  <a:gd name="connsiteX801" fmla="*/ 248713 w 2105251"/>
                  <a:gd name="connsiteY801" fmla="*/ 2160270 h 2168241"/>
                  <a:gd name="connsiteX802" fmla="*/ 263317 w 2105251"/>
                  <a:gd name="connsiteY802" fmla="*/ 2143760 h 2168241"/>
                  <a:gd name="connsiteX803" fmla="*/ 289988 w 2105251"/>
                  <a:gd name="connsiteY803" fmla="*/ 2138680 h 2168241"/>
                  <a:gd name="connsiteX804" fmla="*/ 300782 w 2105251"/>
                  <a:gd name="connsiteY804" fmla="*/ 2122170 h 2168241"/>
                  <a:gd name="connsiteX805" fmla="*/ 311578 w 2105251"/>
                  <a:gd name="connsiteY805" fmla="*/ 2120900 h 2168241"/>
                  <a:gd name="connsiteX806" fmla="*/ 316657 w 2105251"/>
                  <a:gd name="connsiteY806" fmla="*/ 2109470 h 2168241"/>
                  <a:gd name="connsiteX807" fmla="*/ 343328 w 2105251"/>
                  <a:gd name="connsiteY807" fmla="*/ 2091690 h 2168241"/>
                  <a:gd name="connsiteX808" fmla="*/ 341423 w 2105251"/>
                  <a:gd name="connsiteY808" fmla="*/ 2082165 h 2168241"/>
                  <a:gd name="connsiteX809" fmla="*/ 364917 w 2105251"/>
                  <a:gd name="connsiteY809" fmla="*/ 2068830 h 2168241"/>
                  <a:gd name="connsiteX810" fmla="*/ 359838 w 2105251"/>
                  <a:gd name="connsiteY810" fmla="*/ 2060575 h 2168241"/>
                  <a:gd name="connsiteX811" fmla="*/ 400478 w 2105251"/>
                  <a:gd name="connsiteY811" fmla="*/ 2047875 h 2168241"/>
                  <a:gd name="connsiteX812" fmla="*/ 382063 w 2105251"/>
                  <a:gd name="connsiteY812" fmla="*/ 2045335 h 2168241"/>
                  <a:gd name="connsiteX813" fmla="*/ 386507 w 2105251"/>
                  <a:gd name="connsiteY813" fmla="*/ 2039620 h 2168241"/>
                  <a:gd name="connsiteX814" fmla="*/ 407463 w 2105251"/>
                  <a:gd name="connsiteY814" fmla="*/ 2036445 h 2168241"/>
                  <a:gd name="connsiteX815" fmla="*/ 404923 w 2105251"/>
                  <a:gd name="connsiteY815" fmla="*/ 2030095 h 2168241"/>
                  <a:gd name="connsiteX816" fmla="*/ 416353 w 2105251"/>
                  <a:gd name="connsiteY816" fmla="*/ 2034540 h 2168241"/>
                  <a:gd name="connsiteX817" fmla="*/ 427148 w 2105251"/>
                  <a:gd name="connsiteY817" fmla="*/ 2030095 h 2168241"/>
                  <a:gd name="connsiteX818" fmla="*/ 423338 w 2105251"/>
                  <a:gd name="connsiteY818" fmla="*/ 2005330 h 2168241"/>
                  <a:gd name="connsiteX819" fmla="*/ 415717 w 2105251"/>
                  <a:gd name="connsiteY819" fmla="*/ 1998345 h 2168241"/>
                  <a:gd name="connsiteX820" fmla="*/ 425878 w 2105251"/>
                  <a:gd name="connsiteY820" fmla="*/ 1996440 h 2168241"/>
                  <a:gd name="connsiteX821" fmla="*/ 425242 w 2105251"/>
                  <a:gd name="connsiteY821" fmla="*/ 1999615 h 2168241"/>
                  <a:gd name="connsiteX822" fmla="*/ 425878 w 2105251"/>
                  <a:gd name="connsiteY822" fmla="*/ 2008505 h 2168241"/>
                  <a:gd name="connsiteX823" fmla="*/ 441753 w 2105251"/>
                  <a:gd name="connsiteY823" fmla="*/ 2018030 h 2168241"/>
                  <a:gd name="connsiteX824" fmla="*/ 444292 w 2105251"/>
                  <a:gd name="connsiteY824" fmla="*/ 2023110 h 2168241"/>
                  <a:gd name="connsiteX825" fmla="*/ 441753 w 2105251"/>
                  <a:gd name="connsiteY825" fmla="*/ 2032000 h 2168241"/>
                  <a:gd name="connsiteX826" fmla="*/ 474138 w 2105251"/>
                  <a:gd name="connsiteY826" fmla="*/ 2018030 h 2168241"/>
                  <a:gd name="connsiteX827" fmla="*/ 481757 w 2105251"/>
                  <a:gd name="connsiteY827" fmla="*/ 2025015 h 2168241"/>
                  <a:gd name="connsiteX828" fmla="*/ 486838 w 2105251"/>
                  <a:gd name="connsiteY828" fmla="*/ 2016760 h 2168241"/>
                  <a:gd name="connsiteX829" fmla="*/ 497632 w 2105251"/>
                  <a:gd name="connsiteY829" fmla="*/ 1993265 h 2168241"/>
                  <a:gd name="connsiteX830" fmla="*/ 509698 w 2105251"/>
                  <a:gd name="connsiteY830" fmla="*/ 1988820 h 2168241"/>
                  <a:gd name="connsiteX831" fmla="*/ 512873 w 2105251"/>
                  <a:gd name="connsiteY831" fmla="*/ 1949450 h 2168241"/>
                  <a:gd name="connsiteX832" fmla="*/ 498903 w 2105251"/>
                  <a:gd name="connsiteY832" fmla="*/ 1935480 h 2168241"/>
                  <a:gd name="connsiteX833" fmla="*/ 512238 w 2105251"/>
                  <a:gd name="connsiteY833" fmla="*/ 1924685 h 2168241"/>
                  <a:gd name="connsiteX834" fmla="*/ 512238 w 2105251"/>
                  <a:gd name="connsiteY834" fmla="*/ 1922145 h 2168241"/>
                  <a:gd name="connsiteX835" fmla="*/ 510332 w 2105251"/>
                  <a:gd name="connsiteY835" fmla="*/ 1908175 h 2168241"/>
                  <a:gd name="connsiteX836" fmla="*/ 496998 w 2105251"/>
                  <a:gd name="connsiteY836" fmla="*/ 1895475 h 2168241"/>
                  <a:gd name="connsiteX837" fmla="*/ 507792 w 2105251"/>
                  <a:gd name="connsiteY837" fmla="*/ 1903095 h 2168241"/>
                  <a:gd name="connsiteX838" fmla="*/ 510332 w 2105251"/>
                  <a:gd name="connsiteY838" fmla="*/ 1908175 h 2168241"/>
                  <a:gd name="connsiteX839" fmla="*/ 512238 w 2105251"/>
                  <a:gd name="connsiteY839" fmla="*/ 1909445 h 2168241"/>
                  <a:gd name="connsiteX840" fmla="*/ 512238 w 2105251"/>
                  <a:gd name="connsiteY840" fmla="*/ 1917065 h 2168241"/>
                  <a:gd name="connsiteX841" fmla="*/ 512238 w 2105251"/>
                  <a:gd name="connsiteY841" fmla="*/ 1922145 h 2168241"/>
                  <a:gd name="connsiteX842" fmla="*/ 526207 w 2105251"/>
                  <a:gd name="connsiteY842" fmla="*/ 1932305 h 2168241"/>
                  <a:gd name="connsiteX843" fmla="*/ 524303 w 2105251"/>
                  <a:gd name="connsiteY843" fmla="*/ 1877695 h 2168241"/>
                  <a:gd name="connsiteX844" fmla="*/ 537638 w 2105251"/>
                  <a:gd name="connsiteY844" fmla="*/ 1876425 h 2168241"/>
                  <a:gd name="connsiteX845" fmla="*/ 546528 w 2105251"/>
                  <a:gd name="connsiteY845" fmla="*/ 1871345 h 2168241"/>
                  <a:gd name="connsiteX846" fmla="*/ 546528 w 2105251"/>
                  <a:gd name="connsiteY846" fmla="*/ 1901825 h 2168241"/>
                  <a:gd name="connsiteX847" fmla="*/ 540813 w 2105251"/>
                  <a:gd name="connsiteY847" fmla="*/ 1880235 h 2168241"/>
                  <a:gd name="connsiteX848" fmla="*/ 530017 w 2105251"/>
                  <a:gd name="connsiteY848" fmla="*/ 1899920 h 2168241"/>
                  <a:gd name="connsiteX849" fmla="*/ 538907 w 2105251"/>
                  <a:gd name="connsiteY849" fmla="*/ 1949450 h 2168241"/>
                  <a:gd name="connsiteX850" fmla="*/ 526207 w 2105251"/>
                  <a:gd name="connsiteY850" fmla="*/ 1957070 h 2168241"/>
                  <a:gd name="connsiteX851" fmla="*/ 532557 w 2105251"/>
                  <a:gd name="connsiteY851" fmla="*/ 1960880 h 2168241"/>
                  <a:gd name="connsiteX852" fmla="*/ 533828 w 2105251"/>
                  <a:gd name="connsiteY852" fmla="*/ 1976120 h 2168241"/>
                  <a:gd name="connsiteX853" fmla="*/ 543988 w 2105251"/>
                  <a:gd name="connsiteY853" fmla="*/ 1977390 h 2168241"/>
                  <a:gd name="connsiteX854" fmla="*/ 545257 w 2105251"/>
                  <a:gd name="connsiteY854" fmla="*/ 2007870 h 2168241"/>
                  <a:gd name="connsiteX855" fmla="*/ 552242 w 2105251"/>
                  <a:gd name="connsiteY855" fmla="*/ 2005330 h 2168241"/>
                  <a:gd name="connsiteX856" fmla="*/ 556688 w 2105251"/>
                  <a:gd name="connsiteY856" fmla="*/ 2011680 h 2168241"/>
                  <a:gd name="connsiteX857" fmla="*/ 557957 w 2105251"/>
                  <a:gd name="connsiteY857" fmla="*/ 2002790 h 2168241"/>
                  <a:gd name="connsiteX858" fmla="*/ 568117 w 2105251"/>
                  <a:gd name="connsiteY858" fmla="*/ 2016125 h 2168241"/>
                  <a:gd name="connsiteX859" fmla="*/ 580182 w 2105251"/>
                  <a:gd name="connsiteY859" fmla="*/ 2003425 h 2168241"/>
                  <a:gd name="connsiteX860" fmla="*/ 579548 w 2105251"/>
                  <a:gd name="connsiteY860" fmla="*/ 2002790 h 2168241"/>
                  <a:gd name="connsiteX861" fmla="*/ 580182 w 2105251"/>
                  <a:gd name="connsiteY861" fmla="*/ 2003425 h 2168241"/>
                  <a:gd name="connsiteX862" fmla="*/ 591613 w 2105251"/>
                  <a:gd name="connsiteY862" fmla="*/ 2019300 h 2168241"/>
                  <a:gd name="connsiteX863" fmla="*/ 601138 w 2105251"/>
                  <a:gd name="connsiteY863" fmla="*/ 2037715 h 2168241"/>
                  <a:gd name="connsiteX864" fmla="*/ 621457 w 2105251"/>
                  <a:gd name="connsiteY864" fmla="*/ 2059305 h 2168241"/>
                  <a:gd name="connsiteX865" fmla="*/ 637332 w 2105251"/>
                  <a:gd name="connsiteY865" fmla="*/ 1936750 h 2168241"/>
                  <a:gd name="connsiteX866" fmla="*/ 662098 w 2105251"/>
                  <a:gd name="connsiteY866" fmla="*/ 1920875 h 2168241"/>
                  <a:gd name="connsiteX867" fmla="*/ 656382 w 2105251"/>
                  <a:gd name="connsiteY867" fmla="*/ 1892935 h 2168241"/>
                  <a:gd name="connsiteX868" fmla="*/ 725598 w 2105251"/>
                  <a:gd name="connsiteY868" fmla="*/ 1857375 h 2168241"/>
                  <a:gd name="connsiteX869" fmla="*/ 726232 w 2105251"/>
                  <a:gd name="connsiteY869" fmla="*/ 1849755 h 2168241"/>
                  <a:gd name="connsiteX870" fmla="*/ 729407 w 2105251"/>
                  <a:gd name="connsiteY870" fmla="*/ 1818640 h 2168241"/>
                  <a:gd name="connsiteX871" fmla="*/ 743378 w 2105251"/>
                  <a:gd name="connsiteY871" fmla="*/ 1790065 h 2168241"/>
                  <a:gd name="connsiteX872" fmla="*/ 716707 w 2105251"/>
                  <a:gd name="connsiteY872" fmla="*/ 1694815 h 2168241"/>
                  <a:gd name="connsiteX873" fmla="*/ 757982 w 2105251"/>
                  <a:gd name="connsiteY873" fmla="*/ 1684020 h 2168241"/>
                  <a:gd name="connsiteX874" fmla="*/ 782113 w 2105251"/>
                  <a:gd name="connsiteY874" fmla="*/ 1632585 h 2168241"/>
                  <a:gd name="connsiteX875" fmla="*/ 719248 w 2105251"/>
                  <a:gd name="connsiteY875" fmla="*/ 1561465 h 2168241"/>
                  <a:gd name="connsiteX876" fmla="*/ 745282 w 2105251"/>
                  <a:gd name="connsiteY876" fmla="*/ 1469390 h 2168241"/>
                  <a:gd name="connsiteX877" fmla="*/ 724963 w 2105251"/>
                  <a:gd name="connsiteY877" fmla="*/ 1408430 h 2168241"/>
                  <a:gd name="connsiteX878" fmla="*/ 733853 w 2105251"/>
                  <a:gd name="connsiteY878" fmla="*/ 1383030 h 2168241"/>
                  <a:gd name="connsiteX879" fmla="*/ 731948 w 2105251"/>
                  <a:gd name="connsiteY879" fmla="*/ 1356360 h 2168241"/>
                  <a:gd name="connsiteX880" fmla="*/ 745917 w 2105251"/>
                  <a:gd name="connsiteY880" fmla="*/ 1337310 h 2168241"/>
                  <a:gd name="connsiteX881" fmla="*/ 728773 w 2105251"/>
                  <a:gd name="connsiteY881" fmla="*/ 1291590 h 2168241"/>
                  <a:gd name="connsiteX882" fmla="*/ 756713 w 2105251"/>
                  <a:gd name="connsiteY882" fmla="*/ 1256665 h 2168241"/>
                  <a:gd name="connsiteX883" fmla="*/ 752267 w 2105251"/>
                  <a:gd name="connsiteY883" fmla="*/ 1238885 h 2168241"/>
                  <a:gd name="connsiteX884" fmla="*/ 806242 w 2105251"/>
                  <a:gd name="connsiteY884" fmla="*/ 1177290 h 2168241"/>
                  <a:gd name="connsiteX885" fmla="*/ 844342 w 2105251"/>
                  <a:gd name="connsiteY885" fmla="*/ 1163320 h 2168241"/>
                  <a:gd name="connsiteX886" fmla="*/ 941498 w 2105251"/>
                  <a:gd name="connsiteY886" fmla="*/ 1150620 h 2168241"/>
                  <a:gd name="connsiteX887" fmla="*/ 905303 w 2105251"/>
                  <a:gd name="connsiteY887" fmla="*/ 1081405 h 2168241"/>
                  <a:gd name="connsiteX888" fmla="*/ 924353 w 2105251"/>
                  <a:gd name="connsiteY888" fmla="*/ 1047750 h 2168241"/>
                  <a:gd name="connsiteX889" fmla="*/ 968167 w 2105251"/>
                  <a:gd name="connsiteY889" fmla="*/ 988695 h 2168241"/>
                  <a:gd name="connsiteX890" fmla="*/ 973882 w 2105251"/>
                  <a:gd name="connsiteY890" fmla="*/ 969010 h 2168241"/>
                  <a:gd name="connsiteX891" fmla="*/ 985948 w 2105251"/>
                  <a:gd name="connsiteY891" fmla="*/ 958215 h 2168241"/>
                  <a:gd name="connsiteX892" fmla="*/ 986582 w 2105251"/>
                  <a:gd name="connsiteY892" fmla="*/ 949960 h 2168241"/>
                  <a:gd name="connsiteX893" fmla="*/ 987217 w 2105251"/>
                  <a:gd name="connsiteY893" fmla="*/ 941705 h 2168241"/>
                  <a:gd name="connsiteX894" fmla="*/ 989123 w 2105251"/>
                  <a:gd name="connsiteY894" fmla="*/ 917575 h 2168241"/>
                  <a:gd name="connsiteX895" fmla="*/ 989757 w 2105251"/>
                  <a:gd name="connsiteY895" fmla="*/ 909320 h 2168241"/>
                  <a:gd name="connsiteX896" fmla="*/ 1003728 w 2105251"/>
                  <a:gd name="connsiteY896" fmla="*/ 870585 h 2168241"/>
                  <a:gd name="connsiteX897" fmla="*/ 996107 w 2105251"/>
                  <a:gd name="connsiteY897" fmla="*/ 819150 h 2168241"/>
                  <a:gd name="connsiteX898" fmla="*/ 1079292 w 2105251"/>
                  <a:gd name="connsiteY898" fmla="*/ 798830 h 2168241"/>
                  <a:gd name="connsiteX899" fmla="*/ 1072942 w 2105251"/>
                  <a:gd name="connsiteY899" fmla="*/ 764540 h 2168241"/>
                  <a:gd name="connsiteX900" fmla="*/ 1096438 w 2105251"/>
                  <a:gd name="connsiteY900" fmla="*/ 746125 h 2168241"/>
                  <a:gd name="connsiteX901" fmla="*/ 1130728 w 2105251"/>
                  <a:gd name="connsiteY901" fmla="*/ 700405 h 2168241"/>
                  <a:gd name="connsiteX902" fmla="*/ 1159303 w 2105251"/>
                  <a:gd name="connsiteY902" fmla="*/ 679450 h 2168241"/>
                  <a:gd name="connsiteX903" fmla="*/ 1140253 w 2105251"/>
                  <a:gd name="connsiteY903" fmla="*/ 612140 h 2168241"/>
                  <a:gd name="connsiteX904" fmla="*/ 1170732 w 2105251"/>
                  <a:gd name="connsiteY904" fmla="*/ 589915 h 2168241"/>
                  <a:gd name="connsiteX905" fmla="*/ 1196767 w 2105251"/>
                  <a:gd name="connsiteY905" fmla="*/ 535305 h 2168241"/>
                  <a:gd name="connsiteX906" fmla="*/ 1234232 w 2105251"/>
                  <a:gd name="connsiteY906" fmla="*/ 514985 h 2168241"/>
                  <a:gd name="connsiteX907" fmla="*/ 1241217 w 2105251"/>
                  <a:gd name="connsiteY907" fmla="*/ 507365 h 2168241"/>
                  <a:gd name="connsiteX908" fmla="*/ 1290748 w 2105251"/>
                  <a:gd name="connsiteY908" fmla="*/ 530860 h 2168241"/>
                  <a:gd name="connsiteX909" fmla="*/ 1309163 w 2105251"/>
                  <a:gd name="connsiteY909" fmla="*/ 441960 h 2168241"/>
                  <a:gd name="connsiteX910" fmla="*/ 1457117 w 2105251"/>
                  <a:gd name="connsiteY910" fmla="*/ 470535 h 2168241"/>
                  <a:gd name="connsiteX911" fmla="*/ 1470453 w 2105251"/>
                  <a:gd name="connsiteY911" fmla="*/ 457835 h 2168241"/>
                  <a:gd name="connsiteX912" fmla="*/ 1458388 w 2105251"/>
                  <a:gd name="connsiteY912" fmla="*/ 435610 h 2168241"/>
                  <a:gd name="connsiteX913" fmla="*/ 1490138 w 2105251"/>
                  <a:gd name="connsiteY913" fmla="*/ 398145 h 2168241"/>
                  <a:gd name="connsiteX914" fmla="*/ 1478073 w 2105251"/>
                  <a:gd name="connsiteY914" fmla="*/ 355600 h 2168241"/>
                  <a:gd name="connsiteX915" fmla="*/ 1508553 w 2105251"/>
                  <a:gd name="connsiteY915" fmla="*/ 355600 h 2168241"/>
                  <a:gd name="connsiteX916" fmla="*/ 1510457 w 2105251"/>
                  <a:gd name="connsiteY916" fmla="*/ 354965 h 2168241"/>
                  <a:gd name="connsiteX917" fmla="*/ 1508553 w 2105251"/>
                  <a:gd name="connsiteY917" fmla="*/ 353060 h 2168241"/>
                  <a:gd name="connsiteX918" fmla="*/ 1546653 w 2105251"/>
                  <a:gd name="connsiteY918" fmla="*/ 358140 h 2168241"/>
                  <a:gd name="connsiteX919" fmla="*/ 1548557 w 2105251"/>
                  <a:gd name="connsiteY919" fmla="*/ 353060 h 2168241"/>
                  <a:gd name="connsiteX920" fmla="*/ 1543478 w 2105251"/>
                  <a:gd name="connsiteY920" fmla="*/ 334645 h 2168241"/>
                  <a:gd name="connsiteX921" fmla="*/ 1594278 w 2105251"/>
                  <a:gd name="connsiteY921" fmla="*/ 318135 h 2168241"/>
                  <a:gd name="connsiteX922" fmla="*/ 1648888 w 2105251"/>
                  <a:gd name="connsiteY922" fmla="*/ 386080 h 2168241"/>
                  <a:gd name="connsiteX923" fmla="*/ 1653332 w 2105251"/>
                  <a:gd name="connsiteY923" fmla="*/ 407670 h 2168241"/>
                  <a:gd name="connsiteX924" fmla="*/ 1662223 w 2105251"/>
                  <a:gd name="connsiteY924" fmla="*/ 407670 h 2168241"/>
                  <a:gd name="connsiteX925" fmla="*/ 1688892 w 2105251"/>
                  <a:gd name="connsiteY925" fmla="*/ 408305 h 2168241"/>
                  <a:gd name="connsiteX926" fmla="*/ 1697782 w 2105251"/>
                  <a:gd name="connsiteY926" fmla="*/ 408305 h 2168241"/>
                  <a:gd name="connsiteX927" fmla="*/ 1706673 w 2105251"/>
                  <a:gd name="connsiteY927" fmla="*/ 408305 h 2168241"/>
                  <a:gd name="connsiteX928" fmla="*/ 1717467 w 2105251"/>
                  <a:gd name="connsiteY928" fmla="*/ 418465 h 2168241"/>
                  <a:gd name="connsiteX929" fmla="*/ 1756838 w 2105251"/>
                  <a:gd name="connsiteY929" fmla="*/ 403225 h 2168241"/>
                  <a:gd name="connsiteX930" fmla="*/ 1767632 w 2105251"/>
                  <a:gd name="connsiteY930" fmla="*/ 384175 h 2168241"/>
                  <a:gd name="connsiteX931" fmla="*/ 1834942 w 2105251"/>
                  <a:gd name="connsiteY931" fmla="*/ 404495 h 2168241"/>
                  <a:gd name="connsiteX932" fmla="*/ 1854628 w 2105251"/>
                  <a:gd name="connsiteY932" fmla="*/ 422275 h 2168241"/>
                  <a:gd name="connsiteX933" fmla="*/ 1868598 w 2105251"/>
                  <a:gd name="connsiteY933" fmla="*/ 410845 h 2168241"/>
                  <a:gd name="connsiteX934" fmla="*/ 1888282 w 2105251"/>
                  <a:gd name="connsiteY934" fmla="*/ 368935 h 2168241"/>
                  <a:gd name="connsiteX935" fmla="*/ 1921303 w 2105251"/>
                  <a:gd name="connsiteY935" fmla="*/ 345440 h 2168241"/>
                  <a:gd name="connsiteX936" fmla="*/ 1911142 w 2105251"/>
                  <a:gd name="connsiteY936" fmla="*/ 316865 h 2168241"/>
                  <a:gd name="connsiteX937" fmla="*/ 1926382 w 2105251"/>
                  <a:gd name="connsiteY937" fmla="*/ 236220 h 2168241"/>
                  <a:gd name="connsiteX938" fmla="*/ 1954323 w 2105251"/>
                  <a:gd name="connsiteY938" fmla="*/ 210185 h 2168241"/>
                  <a:gd name="connsiteX939" fmla="*/ 1961307 w 2105251"/>
                  <a:gd name="connsiteY939" fmla="*/ 196215 h 2168241"/>
                  <a:gd name="connsiteX940" fmla="*/ 2012107 w 2105251"/>
                  <a:gd name="connsiteY940" fmla="*/ 194310 h 2168241"/>
                  <a:gd name="connsiteX941" fmla="*/ 2078782 w 2105251"/>
                  <a:gd name="connsiteY941" fmla="*/ 164465 h 2168241"/>
                  <a:gd name="connsiteX942" fmla="*/ 2083863 w 2105251"/>
                  <a:gd name="connsiteY942" fmla="*/ 110490 h 2168241"/>
                  <a:gd name="connsiteX943" fmla="*/ 117903 w 2105251"/>
                  <a:gd name="connsiteY943" fmla="*/ 1522730 h 2168241"/>
                  <a:gd name="connsiteX944" fmla="*/ 106473 w 2105251"/>
                  <a:gd name="connsiteY944" fmla="*/ 1514475 h 2168241"/>
                  <a:gd name="connsiteX945" fmla="*/ 115363 w 2105251"/>
                  <a:gd name="connsiteY945" fmla="*/ 1515745 h 2168241"/>
                  <a:gd name="connsiteX946" fmla="*/ 117903 w 2105251"/>
                  <a:gd name="connsiteY946" fmla="*/ 1522730 h 2168241"/>
                  <a:gd name="connsiteX947" fmla="*/ 175688 w 2105251"/>
                  <a:gd name="connsiteY947" fmla="*/ 1421130 h 2168241"/>
                  <a:gd name="connsiteX948" fmla="*/ 160448 w 2105251"/>
                  <a:gd name="connsiteY948" fmla="*/ 1419225 h 2168241"/>
                  <a:gd name="connsiteX949" fmla="*/ 154732 w 2105251"/>
                  <a:gd name="connsiteY949" fmla="*/ 1406525 h 2168241"/>
                  <a:gd name="connsiteX950" fmla="*/ 140128 w 2105251"/>
                  <a:gd name="connsiteY950" fmla="*/ 1424940 h 2168241"/>
                  <a:gd name="connsiteX951" fmla="*/ 153463 w 2105251"/>
                  <a:gd name="connsiteY951" fmla="*/ 1398270 h 2168241"/>
                  <a:gd name="connsiteX952" fmla="*/ 187753 w 2105251"/>
                  <a:gd name="connsiteY952" fmla="*/ 1426845 h 2168241"/>
                  <a:gd name="connsiteX953" fmla="*/ 175688 w 2105251"/>
                  <a:gd name="connsiteY953" fmla="*/ 1421130 h 2168241"/>
                  <a:gd name="connsiteX954" fmla="*/ 190928 w 2105251"/>
                  <a:gd name="connsiteY954" fmla="*/ 1472565 h 2168241"/>
                  <a:gd name="connsiteX955" fmla="*/ 180767 w 2105251"/>
                  <a:gd name="connsiteY955" fmla="*/ 1468120 h 2168241"/>
                  <a:gd name="connsiteX956" fmla="*/ 193467 w 2105251"/>
                  <a:gd name="connsiteY956" fmla="*/ 1470025 h 2168241"/>
                  <a:gd name="connsiteX957" fmla="*/ 200453 w 2105251"/>
                  <a:gd name="connsiteY957" fmla="*/ 1466215 h 2168241"/>
                  <a:gd name="connsiteX958" fmla="*/ 190928 w 2105251"/>
                  <a:gd name="connsiteY958" fmla="*/ 1472565 h 2168241"/>
                  <a:gd name="connsiteX959" fmla="*/ 205532 w 2105251"/>
                  <a:gd name="connsiteY959" fmla="*/ 1462405 h 2168241"/>
                  <a:gd name="connsiteX960" fmla="*/ 225217 w 2105251"/>
                  <a:gd name="connsiteY960" fmla="*/ 1466215 h 2168241"/>
                  <a:gd name="connsiteX961" fmla="*/ 205532 w 2105251"/>
                  <a:gd name="connsiteY961" fmla="*/ 1462405 h 2168241"/>
                  <a:gd name="connsiteX962" fmla="*/ 123617 w 2105251"/>
                  <a:gd name="connsiteY962" fmla="*/ 1701800 h 2168241"/>
                  <a:gd name="connsiteX963" fmla="*/ 126157 w 2105251"/>
                  <a:gd name="connsiteY963" fmla="*/ 1710690 h 2168241"/>
                  <a:gd name="connsiteX964" fmla="*/ 123617 w 2105251"/>
                  <a:gd name="connsiteY964" fmla="*/ 1701800 h 2168241"/>
                  <a:gd name="connsiteX965" fmla="*/ 224582 w 2105251"/>
                  <a:gd name="connsiteY965" fmla="*/ 1646555 h 2168241"/>
                  <a:gd name="connsiteX966" fmla="*/ 219503 w 2105251"/>
                  <a:gd name="connsiteY966" fmla="*/ 1627505 h 2168241"/>
                  <a:gd name="connsiteX967" fmla="*/ 202992 w 2105251"/>
                  <a:gd name="connsiteY967" fmla="*/ 1630680 h 2168241"/>
                  <a:gd name="connsiteX968" fmla="*/ 217598 w 2105251"/>
                  <a:gd name="connsiteY968" fmla="*/ 1621155 h 2168241"/>
                  <a:gd name="connsiteX969" fmla="*/ 218232 w 2105251"/>
                  <a:gd name="connsiteY969" fmla="*/ 1616710 h 2168241"/>
                  <a:gd name="connsiteX970" fmla="*/ 224582 w 2105251"/>
                  <a:gd name="connsiteY970" fmla="*/ 1646555 h 2168241"/>
                  <a:gd name="connsiteX971" fmla="*/ 313482 w 2105251"/>
                  <a:gd name="connsiteY971" fmla="*/ 1358265 h 2168241"/>
                  <a:gd name="connsiteX972" fmla="*/ 309038 w 2105251"/>
                  <a:gd name="connsiteY972" fmla="*/ 1366520 h 2168241"/>
                  <a:gd name="connsiteX973" fmla="*/ 307132 w 2105251"/>
                  <a:gd name="connsiteY973" fmla="*/ 1357630 h 2168241"/>
                  <a:gd name="connsiteX974" fmla="*/ 303957 w 2105251"/>
                  <a:gd name="connsiteY974" fmla="*/ 1354455 h 2168241"/>
                  <a:gd name="connsiteX975" fmla="*/ 333803 w 2105251"/>
                  <a:gd name="connsiteY975" fmla="*/ 1358900 h 2168241"/>
                  <a:gd name="connsiteX976" fmla="*/ 313482 w 2105251"/>
                  <a:gd name="connsiteY976" fmla="*/ 1358265 h 2168241"/>
                  <a:gd name="connsiteX977" fmla="*/ 938323 w 2105251"/>
                  <a:gd name="connsiteY977" fmla="*/ 806450 h 2168241"/>
                  <a:gd name="connsiteX978" fmla="*/ 919907 w 2105251"/>
                  <a:gd name="connsiteY978" fmla="*/ 805180 h 2168241"/>
                  <a:gd name="connsiteX979" fmla="*/ 913557 w 2105251"/>
                  <a:gd name="connsiteY979" fmla="*/ 813435 h 2168241"/>
                  <a:gd name="connsiteX980" fmla="*/ 919907 w 2105251"/>
                  <a:gd name="connsiteY980" fmla="*/ 796290 h 2168241"/>
                  <a:gd name="connsiteX981" fmla="*/ 920542 w 2105251"/>
                  <a:gd name="connsiteY981" fmla="*/ 800100 h 2168241"/>
                  <a:gd name="connsiteX982" fmla="*/ 938323 w 2105251"/>
                  <a:gd name="connsiteY982" fmla="*/ 806450 h 2168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</a:cxnLst>
                <a:rect l="l" t="t" r="r" b="b"/>
                <a:pathLst>
                  <a:path w="2105251" h="2168241">
                    <a:moveTo>
                      <a:pt x="2083863" y="110490"/>
                    </a:moveTo>
                    <a:lnTo>
                      <a:pt x="2091482" y="95885"/>
                    </a:lnTo>
                    <a:cubicBezTo>
                      <a:pt x="2091482" y="95250"/>
                      <a:pt x="2087038" y="90805"/>
                      <a:pt x="2083863" y="89535"/>
                    </a:cubicBezTo>
                    <a:cubicBezTo>
                      <a:pt x="2076878" y="87630"/>
                      <a:pt x="2055923" y="107315"/>
                      <a:pt x="2059098" y="94615"/>
                    </a:cubicBezTo>
                    <a:cubicBezTo>
                      <a:pt x="2061638" y="83820"/>
                      <a:pt x="2084498" y="76835"/>
                      <a:pt x="2089578" y="65405"/>
                    </a:cubicBezTo>
                    <a:cubicBezTo>
                      <a:pt x="2090213" y="63500"/>
                      <a:pt x="2089578" y="62230"/>
                      <a:pt x="2089578" y="60325"/>
                    </a:cubicBezTo>
                    <a:cubicBezTo>
                      <a:pt x="2089578" y="59690"/>
                      <a:pt x="2090213" y="59055"/>
                      <a:pt x="2089578" y="59055"/>
                    </a:cubicBezTo>
                    <a:cubicBezTo>
                      <a:pt x="2078148" y="57785"/>
                      <a:pt x="2055288" y="74295"/>
                      <a:pt x="2042588" y="78105"/>
                    </a:cubicBezTo>
                    <a:cubicBezTo>
                      <a:pt x="2039413" y="78740"/>
                      <a:pt x="2047667" y="74930"/>
                      <a:pt x="2050207" y="73660"/>
                    </a:cubicBezTo>
                    <a:cubicBezTo>
                      <a:pt x="2053382" y="71755"/>
                      <a:pt x="2077513" y="57785"/>
                      <a:pt x="2076878" y="53975"/>
                    </a:cubicBezTo>
                    <a:cubicBezTo>
                      <a:pt x="2076242" y="52070"/>
                      <a:pt x="2072432" y="53340"/>
                      <a:pt x="2070528" y="52705"/>
                    </a:cubicBezTo>
                    <a:cubicBezTo>
                      <a:pt x="2060367" y="50800"/>
                      <a:pt x="2055923" y="51435"/>
                      <a:pt x="2054017" y="52705"/>
                    </a:cubicBezTo>
                    <a:cubicBezTo>
                      <a:pt x="2053382" y="56515"/>
                      <a:pt x="2050842" y="53975"/>
                      <a:pt x="2054017" y="52705"/>
                    </a:cubicBezTo>
                    <a:cubicBezTo>
                      <a:pt x="2054017" y="52070"/>
                      <a:pt x="2054017" y="52070"/>
                      <a:pt x="2054017" y="50800"/>
                    </a:cubicBezTo>
                    <a:cubicBezTo>
                      <a:pt x="2054017" y="48895"/>
                      <a:pt x="2048303" y="50800"/>
                      <a:pt x="2048938" y="48895"/>
                    </a:cubicBezTo>
                    <a:cubicBezTo>
                      <a:pt x="2049573" y="46355"/>
                      <a:pt x="2076242" y="46355"/>
                      <a:pt x="2081323" y="45720"/>
                    </a:cubicBezTo>
                    <a:cubicBezTo>
                      <a:pt x="2083228" y="45720"/>
                      <a:pt x="2086403" y="46990"/>
                      <a:pt x="2086403" y="45085"/>
                    </a:cubicBezTo>
                    <a:cubicBezTo>
                      <a:pt x="2087038" y="34290"/>
                      <a:pt x="2084498" y="38735"/>
                      <a:pt x="2091482" y="34290"/>
                    </a:cubicBezTo>
                    <a:cubicBezTo>
                      <a:pt x="2093388" y="33020"/>
                      <a:pt x="2097198" y="35560"/>
                      <a:pt x="2097832" y="33655"/>
                    </a:cubicBezTo>
                    <a:cubicBezTo>
                      <a:pt x="2098467" y="31115"/>
                      <a:pt x="2091482" y="31115"/>
                      <a:pt x="2092117" y="29210"/>
                    </a:cubicBezTo>
                    <a:cubicBezTo>
                      <a:pt x="2092753" y="27940"/>
                      <a:pt x="2107992" y="25400"/>
                      <a:pt x="2104817" y="15240"/>
                    </a:cubicBezTo>
                    <a:cubicBezTo>
                      <a:pt x="2101642" y="4445"/>
                      <a:pt x="2081323" y="18415"/>
                      <a:pt x="2080053" y="17780"/>
                    </a:cubicBezTo>
                    <a:cubicBezTo>
                      <a:pt x="2073067" y="13970"/>
                      <a:pt x="2088307" y="1905"/>
                      <a:pt x="2076878" y="0"/>
                    </a:cubicBezTo>
                    <a:cubicBezTo>
                      <a:pt x="2075607" y="0"/>
                      <a:pt x="2058463" y="9525"/>
                      <a:pt x="2054017" y="10160"/>
                    </a:cubicBezTo>
                    <a:cubicBezTo>
                      <a:pt x="2036238" y="12065"/>
                      <a:pt x="2043223" y="-5080"/>
                      <a:pt x="2035603" y="4445"/>
                    </a:cubicBezTo>
                    <a:cubicBezTo>
                      <a:pt x="2033698" y="6985"/>
                      <a:pt x="2027348" y="2540"/>
                      <a:pt x="2025442" y="5080"/>
                    </a:cubicBezTo>
                    <a:cubicBezTo>
                      <a:pt x="2020363" y="12700"/>
                      <a:pt x="2037507" y="15875"/>
                      <a:pt x="2031157" y="24765"/>
                    </a:cubicBezTo>
                    <a:cubicBezTo>
                      <a:pt x="2031157" y="24765"/>
                      <a:pt x="2014648" y="12065"/>
                      <a:pt x="2007663" y="13970"/>
                    </a:cubicBezTo>
                    <a:cubicBezTo>
                      <a:pt x="1994328" y="17780"/>
                      <a:pt x="2016553" y="26670"/>
                      <a:pt x="2015282" y="28575"/>
                    </a:cubicBezTo>
                    <a:cubicBezTo>
                      <a:pt x="2014013" y="31115"/>
                      <a:pt x="1998138" y="19050"/>
                      <a:pt x="1998773" y="27305"/>
                    </a:cubicBezTo>
                    <a:cubicBezTo>
                      <a:pt x="2000042" y="42545"/>
                      <a:pt x="2022903" y="33655"/>
                      <a:pt x="2028617" y="37465"/>
                    </a:cubicBezTo>
                    <a:cubicBezTo>
                      <a:pt x="2029888" y="38735"/>
                      <a:pt x="2026078" y="43815"/>
                      <a:pt x="2026713" y="45085"/>
                    </a:cubicBezTo>
                    <a:cubicBezTo>
                      <a:pt x="2030523" y="45085"/>
                      <a:pt x="2033063" y="46355"/>
                      <a:pt x="2032428" y="45720"/>
                    </a:cubicBezTo>
                    <a:cubicBezTo>
                      <a:pt x="2030523" y="45720"/>
                      <a:pt x="2027348" y="46355"/>
                      <a:pt x="2026713" y="45085"/>
                    </a:cubicBezTo>
                    <a:cubicBezTo>
                      <a:pt x="2026713" y="45085"/>
                      <a:pt x="2026713" y="45085"/>
                      <a:pt x="2026713" y="45085"/>
                    </a:cubicBezTo>
                    <a:cubicBezTo>
                      <a:pt x="2020363" y="44450"/>
                      <a:pt x="2010838" y="45720"/>
                      <a:pt x="2017823" y="56515"/>
                    </a:cubicBezTo>
                    <a:cubicBezTo>
                      <a:pt x="2019092" y="58420"/>
                      <a:pt x="2012742" y="57150"/>
                      <a:pt x="2010203" y="57150"/>
                    </a:cubicBezTo>
                    <a:cubicBezTo>
                      <a:pt x="1998138" y="58420"/>
                      <a:pt x="1998138" y="69850"/>
                      <a:pt x="2000678" y="76200"/>
                    </a:cubicBezTo>
                    <a:cubicBezTo>
                      <a:pt x="2001948" y="80645"/>
                      <a:pt x="2017188" y="78740"/>
                      <a:pt x="2014013" y="82550"/>
                    </a:cubicBezTo>
                    <a:lnTo>
                      <a:pt x="1998138" y="78740"/>
                    </a:lnTo>
                    <a:cubicBezTo>
                      <a:pt x="1981628" y="81915"/>
                      <a:pt x="1998138" y="97790"/>
                      <a:pt x="2002582" y="101600"/>
                    </a:cubicBezTo>
                    <a:cubicBezTo>
                      <a:pt x="2008298" y="106045"/>
                      <a:pt x="1987342" y="99695"/>
                      <a:pt x="1983532" y="100965"/>
                    </a:cubicBezTo>
                    <a:cubicBezTo>
                      <a:pt x="1979723" y="102235"/>
                      <a:pt x="1962578" y="129540"/>
                      <a:pt x="1958132" y="121285"/>
                    </a:cubicBezTo>
                    <a:cubicBezTo>
                      <a:pt x="1952417" y="110490"/>
                      <a:pt x="1972738" y="88900"/>
                      <a:pt x="1966388" y="79375"/>
                    </a:cubicBezTo>
                    <a:cubicBezTo>
                      <a:pt x="1965117" y="76835"/>
                      <a:pt x="1961307" y="77470"/>
                      <a:pt x="1958767" y="77470"/>
                    </a:cubicBezTo>
                    <a:cubicBezTo>
                      <a:pt x="1955592" y="77470"/>
                      <a:pt x="1950513" y="83185"/>
                      <a:pt x="1949242" y="80010"/>
                    </a:cubicBezTo>
                    <a:cubicBezTo>
                      <a:pt x="1947973" y="75565"/>
                      <a:pt x="1961942" y="71120"/>
                      <a:pt x="1964482" y="69215"/>
                    </a:cubicBezTo>
                    <a:cubicBezTo>
                      <a:pt x="1972103" y="62230"/>
                      <a:pt x="1968292" y="31750"/>
                      <a:pt x="1966388" y="30480"/>
                    </a:cubicBezTo>
                    <a:cubicBezTo>
                      <a:pt x="1952417" y="20955"/>
                      <a:pt x="1931463" y="64135"/>
                      <a:pt x="1926382" y="69850"/>
                    </a:cubicBezTo>
                    <a:cubicBezTo>
                      <a:pt x="1921938" y="74930"/>
                      <a:pt x="1921938" y="80645"/>
                      <a:pt x="1917492" y="88265"/>
                    </a:cubicBezTo>
                    <a:cubicBezTo>
                      <a:pt x="1908603" y="104140"/>
                      <a:pt x="1888917" y="114935"/>
                      <a:pt x="1878757" y="130175"/>
                    </a:cubicBezTo>
                    <a:cubicBezTo>
                      <a:pt x="1870503" y="142240"/>
                      <a:pt x="1890188" y="132080"/>
                      <a:pt x="1885742" y="140335"/>
                    </a:cubicBezTo>
                    <a:cubicBezTo>
                      <a:pt x="1881298" y="148590"/>
                      <a:pt x="1864153" y="173355"/>
                      <a:pt x="1858438" y="173355"/>
                    </a:cubicBezTo>
                    <a:cubicBezTo>
                      <a:pt x="1856532" y="173355"/>
                      <a:pt x="1853992" y="175260"/>
                      <a:pt x="1853357" y="173990"/>
                    </a:cubicBezTo>
                    <a:cubicBezTo>
                      <a:pt x="1852723" y="171450"/>
                      <a:pt x="1853357" y="169545"/>
                      <a:pt x="1852088" y="168910"/>
                    </a:cubicBezTo>
                    <a:cubicBezTo>
                      <a:pt x="1850817" y="168275"/>
                      <a:pt x="1847007" y="189865"/>
                      <a:pt x="1841928" y="172085"/>
                    </a:cubicBezTo>
                    <a:cubicBezTo>
                      <a:pt x="1836213" y="153035"/>
                      <a:pt x="1855898" y="151765"/>
                      <a:pt x="1860342" y="139700"/>
                    </a:cubicBezTo>
                    <a:cubicBezTo>
                      <a:pt x="1865423" y="125730"/>
                      <a:pt x="1844467" y="149225"/>
                      <a:pt x="1850817" y="130175"/>
                    </a:cubicBezTo>
                    <a:cubicBezTo>
                      <a:pt x="1855898" y="115570"/>
                      <a:pt x="1862248" y="132715"/>
                      <a:pt x="1862882" y="118745"/>
                    </a:cubicBezTo>
                    <a:cubicBezTo>
                      <a:pt x="1862882" y="116840"/>
                      <a:pt x="1866692" y="114935"/>
                      <a:pt x="1864788" y="113665"/>
                    </a:cubicBezTo>
                    <a:cubicBezTo>
                      <a:pt x="1862882" y="111760"/>
                      <a:pt x="1849548" y="113030"/>
                      <a:pt x="1847007" y="112395"/>
                    </a:cubicBezTo>
                    <a:cubicBezTo>
                      <a:pt x="1841292" y="111125"/>
                      <a:pt x="1854628" y="111760"/>
                      <a:pt x="1853992" y="108585"/>
                    </a:cubicBezTo>
                    <a:cubicBezTo>
                      <a:pt x="1852723" y="101600"/>
                      <a:pt x="1910507" y="51435"/>
                      <a:pt x="1909873" y="48895"/>
                    </a:cubicBezTo>
                    <a:cubicBezTo>
                      <a:pt x="1907332" y="38735"/>
                      <a:pt x="1878757" y="57785"/>
                      <a:pt x="1874948" y="56515"/>
                    </a:cubicBezTo>
                    <a:cubicBezTo>
                      <a:pt x="1871773" y="55245"/>
                      <a:pt x="1883203" y="40640"/>
                      <a:pt x="1866057" y="36830"/>
                    </a:cubicBezTo>
                    <a:cubicBezTo>
                      <a:pt x="1862882" y="36195"/>
                      <a:pt x="1867963" y="43180"/>
                      <a:pt x="1869232" y="46990"/>
                    </a:cubicBezTo>
                    <a:cubicBezTo>
                      <a:pt x="1870503" y="50800"/>
                      <a:pt x="1862248" y="68580"/>
                      <a:pt x="1859073" y="65405"/>
                    </a:cubicBezTo>
                    <a:cubicBezTo>
                      <a:pt x="1857167" y="63500"/>
                      <a:pt x="1859073" y="45085"/>
                      <a:pt x="1851453" y="45085"/>
                    </a:cubicBezTo>
                    <a:cubicBezTo>
                      <a:pt x="1837482" y="45720"/>
                      <a:pt x="1843832" y="43180"/>
                      <a:pt x="1843832" y="43180"/>
                    </a:cubicBezTo>
                    <a:cubicBezTo>
                      <a:pt x="1841928" y="26035"/>
                      <a:pt x="1834307" y="57785"/>
                      <a:pt x="1826688" y="49530"/>
                    </a:cubicBezTo>
                    <a:cubicBezTo>
                      <a:pt x="1826053" y="48895"/>
                      <a:pt x="1819703" y="29845"/>
                      <a:pt x="1808273" y="40640"/>
                    </a:cubicBezTo>
                    <a:cubicBezTo>
                      <a:pt x="1798748" y="49530"/>
                      <a:pt x="1819703" y="53340"/>
                      <a:pt x="1819067" y="55245"/>
                    </a:cubicBezTo>
                    <a:cubicBezTo>
                      <a:pt x="1818432" y="62230"/>
                      <a:pt x="1807638" y="53340"/>
                      <a:pt x="1812082" y="68580"/>
                    </a:cubicBezTo>
                    <a:cubicBezTo>
                      <a:pt x="1812717" y="70485"/>
                      <a:pt x="1807638" y="67310"/>
                      <a:pt x="1805732" y="66675"/>
                    </a:cubicBezTo>
                    <a:cubicBezTo>
                      <a:pt x="1798113" y="64135"/>
                      <a:pt x="1791763" y="50800"/>
                      <a:pt x="1784142" y="62865"/>
                    </a:cubicBezTo>
                    <a:cubicBezTo>
                      <a:pt x="1772078" y="81280"/>
                      <a:pt x="1834307" y="73660"/>
                      <a:pt x="1821607" y="93980"/>
                    </a:cubicBezTo>
                    <a:cubicBezTo>
                      <a:pt x="1815257" y="103505"/>
                      <a:pt x="1795573" y="74930"/>
                      <a:pt x="1787317" y="88265"/>
                    </a:cubicBezTo>
                    <a:cubicBezTo>
                      <a:pt x="1786048" y="90170"/>
                      <a:pt x="1786682" y="93345"/>
                      <a:pt x="1786682" y="95885"/>
                    </a:cubicBezTo>
                    <a:cubicBezTo>
                      <a:pt x="1786682" y="96520"/>
                      <a:pt x="1787317" y="97790"/>
                      <a:pt x="1786682" y="98425"/>
                    </a:cubicBezTo>
                    <a:cubicBezTo>
                      <a:pt x="1783507" y="102870"/>
                      <a:pt x="1774617" y="104140"/>
                      <a:pt x="1774617" y="109220"/>
                    </a:cubicBezTo>
                    <a:cubicBezTo>
                      <a:pt x="1774617" y="114935"/>
                      <a:pt x="1786682" y="111760"/>
                      <a:pt x="1790492" y="116205"/>
                    </a:cubicBezTo>
                    <a:cubicBezTo>
                      <a:pt x="1791763" y="118110"/>
                      <a:pt x="1796842" y="121285"/>
                      <a:pt x="1794303" y="121285"/>
                    </a:cubicBezTo>
                    <a:cubicBezTo>
                      <a:pt x="1758742" y="123190"/>
                      <a:pt x="1785413" y="97155"/>
                      <a:pt x="1737788" y="132715"/>
                    </a:cubicBezTo>
                    <a:cubicBezTo>
                      <a:pt x="1734613" y="135255"/>
                      <a:pt x="1726992" y="139065"/>
                      <a:pt x="1728263" y="145415"/>
                    </a:cubicBezTo>
                    <a:cubicBezTo>
                      <a:pt x="1728898" y="149225"/>
                      <a:pt x="1741598" y="144145"/>
                      <a:pt x="1739692" y="147320"/>
                    </a:cubicBezTo>
                    <a:cubicBezTo>
                      <a:pt x="1737788" y="151130"/>
                      <a:pt x="1732707" y="151130"/>
                      <a:pt x="1733978" y="158115"/>
                    </a:cubicBezTo>
                    <a:cubicBezTo>
                      <a:pt x="1734613" y="160655"/>
                      <a:pt x="1728898" y="158750"/>
                      <a:pt x="1726992" y="159385"/>
                    </a:cubicBezTo>
                    <a:cubicBezTo>
                      <a:pt x="1704132" y="163195"/>
                      <a:pt x="1730803" y="173355"/>
                      <a:pt x="1722548" y="179705"/>
                    </a:cubicBezTo>
                    <a:cubicBezTo>
                      <a:pt x="1718738" y="182245"/>
                      <a:pt x="1709213" y="178435"/>
                      <a:pt x="1708578" y="182880"/>
                    </a:cubicBezTo>
                    <a:cubicBezTo>
                      <a:pt x="1707307" y="189865"/>
                      <a:pt x="1735248" y="190500"/>
                      <a:pt x="1735882" y="192405"/>
                    </a:cubicBezTo>
                    <a:cubicBezTo>
                      <a:pt x="1736517" y="193675"/>
                      <a:pt x="1721278" y="206375"/>
                      <a:pt x="1720007" y="206375"/>
                    </a:cubicBezTo>
                    <a:cubicBezTo>
                      <a:pt x="1720007" y="206375"/>
                      <a:pt x="1726357" y="195580"/>
                      <a:pt x="1719373" y="195580"/>
                    </a:cubicBezTo>
                    <a:cubicBezTo>
                      <a:pt x="1713657" y="195580"/>
                      <a:pt x="1711117" y="205105"/>
                      <a:pt x="1705403" y="206375"/>
                    </a:cubicBezTo>
                    <a:cubicBezTo>
                      <a:pt x="1705403" y="206375"/>
                      <a:pt x="1701592" y="193040"/>
                      <a:pt x="1690798" y="165100"/>
                    </a:cubicBezTo>
                    <a:cubicBezTo>
                      <a:pt x="1690798" y="165100"/>
                      <a:pt x="1686353" y="164465"/>
                      <a:pt x="1683813" y="164465"/>
                    </a:cubicBezTo>
                    <a:cubicBezTo>
                      <a:pt x="1679367" y="163830"/>
                      <a:pt x="1674923" y="163195"/>
                      <a:pt x="1669842" y="163195"/>
                    </a:cubicBezTo>
                    <a:cubicBezTo>
                      <a:pt x="1667303" y="163195"/>
                      <a:pt x="1664763" y="163830"/>
                      <a:pt x="1662223" y="163195"/>
                    </a:cubicBezTo>
                    <a:cubicBezTo>
                      <a:pt x="1660317" y="162560"/>
                      <a:pt x="1650792" y="155575"/>
                      <a:pt x="1646982" y="158750"/>
                    </a:cubicBezTo>
                    <a:cubicBezTo>
                      <a:pt x="1637457" y="165100"/>
                      <a:pt x="1643173" y="172085"/>
                      <a:pt x="1649523" y="173990"/>
                    </a:cubicBezTo>
                    <a:cubicBezTo>
                      <a:pt x="1652698" y="175260"/>
                      <a:pt x="1662857" y="179070"/>
                      <a:pt x="1659048" y="179070"/>
                    </a:cubicBezTo>
                    <a:cubicBezTo>
                      <a:pt x="1659048" y="179070"/>
                      <a:pt x="1645078" y="173990"/>
                      <a:pt x="1645078" y="173990"/>
                    </a:cubicBezTo>
                    <a:cubicBezTo>
                      <a:pt x="1622853" y="172085"/>
                      <a:pt x="1646982" y="170815"/>
                      <a:pt x="1640632" y="153035"/>
                    </a:cubicBezTo>
                    <a:cubicBezTo>
                      <a:pt x="1639998" y="151130"/>
                      <a:pt x="1636188" y="153035"/>
                      <a:pt x="1634282" y="153035"/>
                    </a:cubicBezTo>
                    <a:cubicBezTo>
                      <a:pt x="1632378" y="153035"/>
                      <a:pt x="1629203" y="151765"/>
                      <a:pt x="1627932" y="153035"/>
                    </a:cubicBezTo>
                    <a:cubicBezTo>
                      <a:pt x="1627298" y="153670"/>
                      <a:pt x="1608882" y="181610"/>
                      <a:pt x="1616503" y="147955"/>
                    </a:cubicBezTo>
                    <a:cubicBezTo>
                      <a:pt x="1617773" y="141605"/>
                      <a:pt x="1604438" y="153670"/>
                      <a:pt x="1601263" y="158750"/>
                    </a:cubicBezTo>
                    <a:cubicBezTo>
                      <a:pt x="1599992" y="160655"/>
                      <a:pt x="1614598" y="173990"/>
                      <a:pt x="1606978" y="173990"/>
                    </a:cubicBezTo>
                    <a:cubicBezTo>
                      <a:pt x="1603803" y="173990"/>
                      <a:pt x="1603803" y="168275"/>
                      <a:pt x="1601898" y="166370"/>
                    </a:cubicBezTo>
                    <a:cubicBezTo>
                      <a:pt x="1598088" y="162560"/>
                      <a:pt x="1586657" y="150495"/>
                      <a:pt x="1583482" y="148590"/>
                    </a:cubicBezTo>
                    <a:cubicBezTo>
                      <a:pt x="1578403" y="145415"/>
                      <a:pt x="1579038" y="163830"/>
                      <a:pt x="1578403" y="164465"/>
                    </a:cubicBezTo>
                    <a:cubicBezTo>
                      <a:pt x="1575863" y="167005"/>
                      <a:pt x="1575228" y="157480"/>
                      <a:pt x="1572053" y="156845"/>
                    </a:cubicBezTo>
                    <a:cubicBezTo>
                      <a:pt x="1569513" y="156210"/>
                      <a:pt x="1555542" y="162560"/>
                      <a:pt x="1555542" y="167640"/>
                    </a:cubicBezTo>
                    <a:cubicBezTo>
                      <a:pt x="1555542" y="172720"/>
                      <a:pt x="1575863" y="170815"/>
                      <a:pt x="1577132" y="172720"/>
                    </a:cubicBezTo>
                    <a:cubicBezTo>
                      <a:pt x="1579673" y="175260"/>
                      <a:pt x="1573957" y="180340"/>
                      <a:pt x="1575863" y="182880"/>
                    </a:cubicBezTo>
                    <a:cubicBezTo>
                      <a:pt x="1582848" y="191135"/>
                      <a:pt x="1614598" y="186055"/>
                      <a:pt x="1624757" y="179070"/>
                    </a:cubicBezTo>
                    <a:cubicBezTo>
                      <a:pt x="1627298" y="177165"/>
                      <a:pt x="1621582" y="185420"/>
                      <a:pt x="1618407" y="187325"/>
                    </a:cubicBezTo>
                    <a:cubicBezTo>
                      <a:pt x="1617138" y="187960"/>
                      <a:pt x="1624123" y="191135"/>
                      <a:pt x="1626028" y="192405"/>
                    </a:cubicBezTo>
                    <a:cubicBezTo>
                      <a:pt x="1629203" y="193675"/>
                      <a:pt x="1621582" y="198120"/>
                      <a:pt x="1621582" y="201930"/>
                    </a:cubicBezTo>
                    <a:cubicBezTo>
                      <a:pt x="1624123" y="220345"/>
                      <a:pt x="1611423" y="182880"/>
                      <a:pt x="1609517" y="208915"/>
                    </a:cubicBezTo>
                    <a:cubicBezTo>
                      <a:pt x="1608248" y="224790"/>
                      <a:pt x="1613963" y="221615"/>
                      <a:pt x="1621582" y="229870"/>
                    </a:cubicBezTo>
                    <a:cubicBezTo>
                      <a:pt x="1624123" y="232410"/>
                      <a:pt x="1628567" y="238125"/>
                      <a:pt x="1626028" y="240030"/>
                    </a:cubicBezTo>
                    <a:cubicBezTo>
                      <a:pt x="1619042" y="245110"/>
                      <a:pt x="1615867" y="233680"/>
                      <a:pt x="1608882" y="224790"/>
                    </a:cubicBezTo>
                    <a:cubicBezTo>
                      <a:pt x="1601898" y="215265"/>
                      <a:pt x="1591103" y="220980"/>
                      <a:pt x="1585388" y="212090"/>
                    </a:cubicBezTo>
                    <a:cubicBezTo>
                      <a:pt x="1580942" y="205105"/>
                      <a:pt x="1580307" y="193040"/>
                      <a:pt x="1564432" y="196850"/>
                    </a:cubicBezTo>
                    <a:cubicBezTo>
                      <a:pt x="1560623" y="197485"/>
                      <a:pt x="1553638" y="205740"/>
                      <a:pt x="1555542" y="210185"/>
                    </a:cubicBezTo>
                    <a:cubicBezTo>
                      <a:pt x="1556813" y="213995"/>
                      <a:pt x="1568878" y="213360"/>
                      <a:pt x="1565703" y="215265"/>
                    </a:cubicBezTo>
                    <a:cubicBezTo>
                      <a:pt x="1544113" y="230505"/>
                      <a:pt x="1541573" y="233680"/>
                      <a:pt x="1541573" y="233680"/>
                    </a:cubicBezTo>
                    <a:cubicBezTo>
                      <a:pt x="1525698" y="228600"/>
                      <a:pt x="1543478" y="215900"/>
                      <a:pt x="1541573" y="212725"/>
                    </a:cubicBezTo>
                    <a:cubicBezTo>
                      <a:pt x="1532682" y="200025"/>
                      <a:pt x="1525063" y="231140"/>
                      <a:pt x="1524428" y="231140"/>
                    </a:cubicBezTo>
                    <a:cubicBezTo>
                      <a:pt x="1521888" y="233680"/>
                      <a:pt x="1500298" y="236220"/>
                      <a:pt x="1499663" y="236855"/>
                    </a:cubicBezTo>
                    <a:cubicBezTo>
                      <a:pt x="1497757" y="240030"/>
                      <a:pt x="1504742" y="243205"/>
                      <a:pt x="1504742" y="247650"/>
                    </a:cubicBezTo>
                    <a:cubicBezTo>
                      <a:pt x="1504742" y="251460"/>
                      <a:pt x="1497757" y="254635"/>
                      <a:pt x="1499663" y="258445"/>
                    </a:cubicBezTo>
                    <a:cubicBezTo>
                      <a:pt x="1499663" y="258445"/>
                      <a:pt x="1512998" y="266065"/>
                      <a:pt x="1512998" y="266065"/>
                    </a:cubicBezTo>
                    <a:cubicBezTo>
                      <a:pt x="1517442" y="269875"/>
                      <a:pt x="1530778" y="280035"/>
                      <a:pt x="1525063" y="278765"/>
                    </a:cubicBezTo>
                    <a:cubicBezTo>
                      <a:pt x="1516173" y="276860"/>
                      <a:pt x="1508553" y="262255"/>
                      <a:pt x="1500298" y="266065"/>
                    </a:cubicBezTo>
                    <a:cubicBezTo>
                      <a:pt x="1492042" y="269875"/>
                      <a:pt x="1492042" y="292100"/>
                      <a:pt x="1485057" y="297815"/>
                    </a:cubicBezTo>
                    <a:cubicBezTo>
                      <a:pt x="1479978" y="301625"/>
                      <a:pt x="1471723" y="302260"/>
                      <a:pt x="1465373" y="308610"/>
                    </a:cubicBezTo>
                    <a:lnTo>
                      <a:pt x="1459023" y="319405"/>
                    </a:lnTo>
                    <a:cubicBezTo>
                      <a:pt x="1447592" y="319405"/>
                      <a:pt x="1476803" y="295910"/>
                      <a:pt x="1477438" y="295275"/>
                    </a:cubicBezTo>
                    <a:cubicBezTo>
                      <a:pt x="1494582" y="272415"/>
                      <a:pt x="1499028" y="210185"/>
                      <a:pt x="1485057" y="205740"/>
                    </a:cubicBezTo>
                    <a:cubicBezTo>
                      <a:pt x="1478707" y="203835"/>
                      <a:pt x="1486328" y="224155"/>
                      <a:pt x="1479978" y="224155"/>
                    </a:cubicBezTo>
                    <a:cubicBezTo>
                      <a:pt x="1474263" y="224155"/>
                      <a:pt x="1476167" y="212090"/>
                      <a:pt x="1476167" y="210820"/>
                    </a:cubicBezTo>
                    <a:cubicBezTo>
                      <a:pt x="1475532" y="209550"/>
                      <a:pt x="1465373" y="241300"/>
                      <a:pt x="1460928" y="236855"/>
                    </a:cubicBezTo>
                    <a:cubicBezTo>
                      <a:pt x="1458388" y="234315"/>
                      <a:pt x="1473628" y="217170"/>
                      <a:pt x="1459657" y="231775"/>
                    </a:cubicBezTo>
                    <a:cubicBezTo>
                      <a:pt x="1429178" y="262890"/>
                      <a:pt x="1462832" y="254635"/>
                      <a:pt x="1466007" y="264160"/>
                    </a:cubicBezTo>
                    <a:cubicBezTo>
                      <a:pt x="1467913" y="269875"/>
                      <a:pt x="1453942" y="259080"/>
                      <a:pt x="1447592" y="260350"/>
                    </a:cubicBezTo>
                    <a:cubicBezTo>
                      <a:pt x="1437432" y="262890"/>
                      <a:pt x="1441878" y="288925"/>
                      <a:pt x="1427907" y="294640"/>
                    </a:cubicBezTo>
                    <a:cubicBezTo>
                      <a:pt x="1424098" y="296545"/>
                      <a:pt x="1435528" y="288290"/>
                      <a:pt x="1435528" y="283845"/>
                    </a:cubicBezTo>
                    <a:cubicBezTo>
                      <a:pt x="1436798" y="274320"/>
                      <a:pt x="1448228" y="236855"/>
                      <a:pt x="1436798" y="231140"/>
                    </a:cubicBezTo>
                    <a:cubicBezTo>
                      <a:pt x="1422828" y="223520"/>
                      <a:pt x="1373932" y="248920"/>
                      <a:pt x="1380917" y="267335"/>
                    </a:cubicBezTo>
                    <a:cubicBezTo>
                      <a:pt x="1382188" y="271145"/>
                      <a:pt x="1417748" y="267335"/>
                      <a:pt x="1405682" y="275590"/>
                    </a:cubicBezTo>
                    <a:cubicBezTo>
                      <a:pt x="1403142" y="276860"/>
                      <a:pt x="1401873" y="270510"/>
                      <a:pt x="1399332" y="270510"/>
                    </a:cubicBezTo>
                    <a:cubicBezTo>
                      <a:pt x="1391713" y="269240"/>
                      <a:pt x="1379648" y="277495"/>
                      <a:pt x="1384728" y="286385"/>
                    </a:cubicBezTo>
                    <a:cubicBezTo>
                      <a:pt x="1399332" y="310515"/>
                      <a:pt x="1406317" y="280670"/>
                      <a:pt x="1419653" y="318770"/>
                    </a:cubicBezTo>
                    <a:cubicBezTo>
                      <a:pt x="1420288" y="320675"/>
                      <a:pt x="1425367" y="323215"/>
                      <a:pt x="1423463" y="323850"/>
                    </a:cubicBezTo>
                    <a:cubicBezTo>
                      <a:pt x="1415842" y="328930"/>
                      <a:pt x="1407588" y="316865"/>
                      <a:pt x="1403778" y="315595"/>
                    </a:cubicBezTo>
                    <a:cubicBezTo>
                      <a:pt x="1383457" y="309245"/>
                      <a:pt x="1417113" y="319405"/>
                      <a:pt x="1413303" y="307975"/>
                    </a:cubicBezTo>
                    <a:cubicBezTo>
                      <a:pt x="1409492" y="297815"/>
                      <a:pt x="1400603" y="304800"/>
                      <a:pt x="1393617" y="302260"/>
                    </a:cubicBezTo>
                    <a:cubicBezTo>
                      <a:pt x="1382188" y="297815"/>
                      <a:pt x="1379013" y="274955"/>
                      <a:pt x="1373298" y="270510"/>
                    </a:cubicBezTo>
                    <a:cubicBezTo>
                      <a:pt x="1370757" y="268605"/>
                      <a:pt x="1346628" y="271145"/>
                      <a:pt x="1343453" y="274955"/>
                    </a:cubicBezTo>
                    <a:cubicBezTo>
                      <a:pt x="1333928" y="285750"/>
                      <a:pt x="1364407" y="301625"/>
                      <a:pt x="1372663" y="304800"/>
                    </a:cubicBezTo>
                    <a:cubicBezTo>
                      <a:pt x="1377107" y="306070"/>
                      <a:pt x="1388538" y="309245"/>
                      <a:pt x="1384728" y="313055"/>
                    </a:cubicBezTo>
                    <a:cubicBezTo>
                      <a:pt x="1383457" y="314325"/>
                      <a:pt x="1363773" y="302260"/>
                      <a:pt x="1358692" y="307340"/>
                    </a:cubicBezTo>
                    <a:cubicBezTo>
                      <a:pt x="1356153" y="309880"/>
                      <a:pt x="1363138" y="318135"/>
                      <a:pt x="1359963" y="318135"/>
                    </a:cubicBezTo>
                    <a:cubicBezTo>
                      <a:pt x="1356788" y="318135"/>
                      <a:pt x="1352342" y="301625"/>
                      <a:pt x="1349803" y="302260"/>
                    </a:cubicBezTo>
                    <a:lnTo>
                      <a:pt x="1347898" y="314325"/>
                    </a:lnTo>
                    <a:cubicBezTo>
                      <a:pt x="1347898" y="314325"/>
                      <a:pt x="1331388" y="264160"/>
                      <a:pt x="1318688" y="285750"/>
                    </a:cubicBezTo>
                    <a:cubicBezTo>
                      <a:pt x="1316782" y="288925"/>
                      <a:pt x="1320592" y="292735"/>
                      <a:pt x="1319957" y="296545"/>
                    </a:cubicBezTo>
                    <a:cubicBezTo>
                      <a:pt x="1319323" y="300990"/>
                      <a:pt x="1300273" y="316865"/>
                      <a:pt x="1304717" y="320040"/>
                    </a:cubicBezTo>
                    <a:cubicBezTo>
                      <a:pt x="1307257" y="321945"/>
                      <a:pt x="1311703" y="318770"/>
                      <a:pt x="1313607" y="320040"/>
                    </a:cubicBezTo>
                    <a:cubicBezTo>
                      <a:pt x="1316782" y="321945"/>
                      <a:pt x="1308528" y="327660"/>
                      <a:pt x="1310432" y="330835"/>
                    </a:cubicBezTo>
                    <a:cubicBezTo>
                      <a:pt x="1311703" y="332740"/>
                      <a:pt x="1316148" y="331470"/>
                      <a:pt x="1316782" y="333375"/>
                    </a:cubicBezTo>
                    <a:cubicBezTo>
                      <a:pt x="1317417" y="335280"/>
                      <a:pt x="1312973" y="333375"/>
                      <a:pt x="1311067" y="333375"/>
                    </a:cubicBezTo>
                    <a:cubicBezTo>
                      <a:pt x="1309163" y="333375"/>
                      <a:pt x="1307257" y="332740"/>
                      <a:pt x="1305353" y="333375"/>
                    </a:cubicBezTo>
                    <a:cubicBezTo>
                      <a:pt x="1299003" y="334645"/>
                      <a:pt x="1280588" y="337820"/>
                      <a:pt x="1276142" y="340360"/>
                    </a:cubicBezTo>
                    <a:cubicBezTo>
                      <a:pt x="1272967" y="342265"/>
                      <a:pt x="1267888" y="360045"/>
                      <a:pt x="1267253" y="363855"/>
                    </a:cubicBezTo>
                    <a:cubicBezTo>
                      <a:pt x="1267253" y="369570"/>
                      <a:pt x="1248838" y="348615"/>
                      <a:pt x="1258998" y="371475"/>
                    </a:cubicBezTo>
                    <a:cubicBezTo>
                      <a:pt x="1260903" y="375920"/>
                      <a:pt x="1268523" y="368935"/>
                      <a:pt x="1272967" y="367665"/>
                    </a:cubicBezTo>
                    <a:cubicBezTo>
                      <a:pt x="1275507" y="367030"/>
                      <a:pt x="1290748" y="371475"/>
                      <a:pt x="1290748" y="374650"/>
                    </a:cubicBezTo>
                    <a:cubicBezTo>
                      <a:pt x="1290748" y="379095"/>
                      <a:pt x="1293288" y="365760"/>
                      <a:pt x="1261538" y="381635"/>
                    </a:cubicBezTo>
                    <a:cubicBezTo>
                      <a:pt x="1254553" y="385445"/>
                      <a:pt x="1295192" y="391795"/>
                      <a:pt x="1286303" y="395605"/>
                    </a:cubicBezTo>
                    <a:cubicBezTo>
                      <a:pt x="1275507" y="400685"/>
                      <a:pt x="1260903" y="372110"/>
                      <a:pt x="1248203" y="391160"/>
                    </a:cubicBezTo>
                    <a:cubicBezTo>
                      <a:pt x="1242488" y="400050"/>
                      <a:pt x="1267253" y="403225"/>
                      <a:pt x="1272332" y="406400"/>
                    </a:cubicBezTo>
                    <a:cubicBezTo>
                      <a:pt x="1274238" y="407670"/>
                      <a:pt x="1279317" y="410210"/>
                      <a:pt x="1277413" y="412115"/>
                    </a:cubicBezTo>
                    <a:cubicBezTo>
                      <a:pt x="1272332" y="417195"/>
                      <a:pt x="1250107" y="399415"/>
                      <a:pt x="1243123" y="400050"/>
                    </a:cubicBezTo>
                    <a:cubicBezTo>
                      <a:pt x="1226613" y="402590"/>
                      <a:pt x="1236138" y="413385"/>
                      <a:pt x="1236138" y="413385"/>
                    </a:cubicBezTo>
                    <a:cubicBezTo>
                      <a:pt x="1226613" y="416560"/>
                      <a:pt x="1228517" y="403860"/>
                      <a:pt x="1222167" y="401955"/>
                    </a:cubicBezTo>
                    <a:cubicBezTo>
                      <a:pt x="1212007" y="399415"/>
                      <a:pt x="1185338" y="409575"/>
                      <a:pt x="1190417" y="422275"/>
                    </a:cubicBezTo>
                    <a:cubicBezTo>
                      <a:pt x="1191053" y="424180"/>
                      <a:pt x="1194228" y="426720"/>
                      <a:pt x="1192957" y="427990"/>
                    </a:cubicBezTo>
                    <a:cubicBezTo>
                      <a:pt x="1163113" y="450215"/>
                      <a:pt x="1208832" y="435610"/>
                      <a:pt x="1222167" y="434340"/>
                    </a:cubicBezTo>
                    <a:cubicBezTo>
                      <a:pt x="1225342" y="434340"/>
                      <a:pt x="1231057" y="436880"/>
                      <a:pt x="1229788" y="440055"/>
                    </a:cubicBezTo>
                    <a:cubicBezTo>
                      <a:pt x="1228517" y="442595"/>
                      <a:pt x="1222167" y="442595"/>
                      <a:pt x="1222803" y="445135"/>
                    </a:cubicBezTo>
                    <a:cubicBezTo>
                      <a:pt x="1224707" y="451485"/>
                      <a:pt x="1260267" y="428625"/>
                      <a:pt x="1264713" y="430530"/>
                    </a:cubicBezTo>
                    <a:cubicBezTo>
                      <a:pt x="1272332" y="433070"/>
                      <a:pt x="1258363" y="442595"/>
                      <a:pt x="1258998" y="443865"/>
                    </a:cubicBezTo>
                    <a:cubicBezTo>
                      <a:pt x="1262173" y="448310"/>
                      <a:pt x="1286303" y="445770"/>
                      <a:pt x="1290748" y="455930"/>
                    </a:cubicBezTo>
                    <a:cubicBezTo>
                      <a:pt x="1291382" y="457835"/>
                      <a:pt x="1252013" y="444500"/>
                      <a:pt x="1250742" y="449580"/>
                    </a:cubicBezTo>
                    <a:cubicBezTo>
                      <a:pt x="1249473" y="455930"/>
                      <a:pt x="1272967" y="461010"/>
                      <a:pt x="1266617" y="461010"/>
                    </a:cubicBezTo>
                    <a:cubicBezTo>
                      <a:pt x="1257728" y="461010"/>
                      <a:pt x="1242488" y="443230"/>
                      <a:pt x="1237407" y="457200"/>
                    </a:cubicBezTo>
                    <a:cubicBezTo>
                      <a:pt x="1233598" y="466725"/>
                      <a:pt x="1261538" y="476250"/>
                      <a:pt x="1246932" y="490220"/>
                    </a:cubicBezTo>
                    <a:lnTo>
                      <a:pt x="1247567" y="476885"/>
                    </a:lnTo>
                    <a:cubicBezTo>
                      <a:pt x="1241217" y="463550"/>
                      <a:pt x="1229153" y="454660"/>
                      <a:pt x="1215817" y="461010"/>
                    </a:cubicBezTo>
                    <a:cubicBezTo>
                      <a:pt x="1213278" y="462280"/>
                      <a:pt x="1209467" y="466725"/>
                      <a:pt x="1207563" y="464820"/>
                    </a:cubicBezTo>
                    <a:cubicBezTo>
                      <a:pt x="1205657" y="462915"/>
                      <a:pt x="1212642" y="459740"/>
                      <a:pt x="1212007" y="456565"/>
                    </a:cubicBezTo>
                    <a:cubicBezTo>
                      <a:pt x="1210103" y="448310"/>
                      <a:pt x="1169463" y="449580"/>
                      <a:pt x="1166288" y="455295"/>
                    </a:cubicBezTo>
                    <a:cubicBezTo>
                      <a:pt x="1164382" y="459105"/>
                      <a:pt x="1201848" y="483235"/>
                      <a:pt x="1203753" y="494030"/>
                    </a:cubicBezTo>
                    <a:cubicBezTo>
                      <a:pt x="1204388" y="498475"/>
                      <a:pt x="1195498" y="490855"/>
                      <a:pt x="1191688" y="488315"/>
                    </a:cubicBezTo>
                    <a:cubicBezTo>
                      <a:pt x="1185973" y="483235"/>
                      <a:pt x="1161207" y="455295"/>
                      <a:pt x="1152317" y="464820"/>
                    </a:cubicBezTo>
                    <a:cubicBezTo>
                      <a:pt x="1151048" y="466725"/>
                      <a:pt x="1147238" y="467995"/>
                      <a:pt x="1147873" y="469900"/>
                    </a:cubicBezTo>
                    <a:cubicBezTo>
                      <a:pt x="1150413" y="476885"/>
                      <a:pt x="1152953" y="472440"/>
                      <a:pt x="1152953" y="480695"/>
                    </a:cubicBezTo>
                    <a:cubicBezTo>
                      <a:pt x="1152953" y="480695"/>
                      <a:pt x="1157398" y="480695"/>
                      <a:pt x="1159938" y="481330"/>
                    </a:cubicBezTo>
                    <a:cubicBezTo>
                      <a:pt x="1166288" y="481330"/>
                      <a:pt x="1175178" y="480060"/>
                      <a:pt x="1177717" y="481965"/>
                    </a:cubicBezTo>
                    <a:cubicBezTo>
                      <a:pt x="1180257" y="484505"/>
                      <a:pt x="1182163" y="486410"/>
                      <a:pt x="1180257" y="486410"/>
                    </a:cubicBezTo>
                    <a:cubicBezTo>
                      <a:pt x="1178988" y="485775"/>
                      <a:pt x="1156763" y="490855"/>
                      <a:pt x="1163748" y="500380"/>
                    </a:cubicBezTo>
                    <a:cubicBezTo>
                      <a:pt x="1166288" y="504190"/>
                      <a:pt x="1191688" y="492125"/>
                      <a:pt x="1197403" y="504825"/>
                    </a:cubicBezTo>
                    <a:cubicBezTo>
                      <a:pt x="1199307" y="508635"/>
                      <a:pt x="1163113" y="492125"/>
                      <a:pt x="1168828" y="509270"/>
                    </a:cubicBezTo>
                    <a:cubicBezTo>
                      <a:pt x="1169463" y="511175"/>
                      <a:pt x="1172638" y="510540"/>
                      <a:pt x="1173907" y="511175"/>
                    </a:cubicBezTo>
                    <a:cubicBezTo>
                      <a:pt x="1187242" y="514985"/>
                      <a:pt x="1173907" y="509270"/>
                      <a:pt x="1176448" y="518160"/>
                    </a:cubicBezTo>
                    <a:cubicBezTo>
                      <a:pt x="1179623" y="528320"/>
                      <a:pt x="1182798" y="528320"/>
                      <a:pt x="1174542" y="531495"/>
                    </a:cubicBezTo>
                    <a:cubicBezTo>
                      <a:pt x="1170732" y="533400"/>
                      <a:pt x="1174542" y="539750"/>
                      <a:pt x="1174542" y="539750"/>
                    </a:cubicBezTo>
                    <a:cubicBezTo>
                      <a:pt x="1176448" y="542290"/>
                      <a:pt x="1181528" y="551180"/>
                      <a:pt x="1179623" y="548005"/>
                    </a:cubicBezTo>
                    <a:cubicBezTo>
                      <a:pt x="1175178" y="541020"/>
                      <a:pt x="1160573" y="540385"/>
                      <a:pt x="1156128" y="533400"/>
                    </a:cubicBezTo>
                    <a:cubicBezTo>
                      <a:pt x="1156128" y="533400"/>
                      <a:pt x="1155492" y="519430"/>
                      <a:pt x="1155492" y="519430"/>
                    </a:cubicBezTo>
                    <a:cubicBezTo>
                      <a:pt x="1155492" y="519430"/>
                      <a:pt x="1142792" y="508000"/>
                      <a:pt x="1142792" y="508000"/>
                    </a:cubicBezTo>
                    <a:cubicBezTo>
                      <a:pt x="1142792" y="504825"/>
                      <a:pt x="1150413" y="481965"/>
                      <a:pt x="1145967" y="475615"/>
                    </a:cubicBezTo>
                    <a:cubicBezTo>
                      <a:pt x="1137078" y="462280"/>
                      <a:pt x="1136442" y="495300"/>
                      <a:pt x="1120567" y="498475"/>
                    </a:cubicBezTo>
                    <a:cubicBezTo>
                      <a:pt x="1119932" y="499110"/>
                      <a:pt x="1118663" y="499110"/>
                      <a:pt x="1120567" y="498475"/>
                    </a:cubicBezTo>
                    <a:cubicBezTo>
                      <a:pt x="1120567" y="498475"/>
                      <a:pt x="1120567" y="498475"/>
                      <a:pt x="1120567" y="498475"/>
                    </a:cubicBezTo>
                    <a:cubicBezTo>
                      <a:pt x="1121203" y="497840"/>
                      <a:pt x="1121838" y="495300"/>
                      <a:pt x="1119298" y="490220"/>
                    </a:cubicBezTo>
                    <a:cubicBezTo>
                      <a:pt x="1118028" y="487680"/>
                      <a:pt x="1114853" y="482600"/>
                      <a:pt x="1112948" y="484505"/>
                    </a:cubicBezTo>
                    <a:cubicBezTo>
                      <a:pt x="1111678" y="485775"/>
                      <a:pt x="1105963" y="490855"/>
                      <a:pt x="1104692" y="492125"/>
                    </a:cubicBezTo>
                    <a:cubicBezTo>
                      <a:pt x="1103423" y="493395"/>
                      <a:pt x="1102788" y="490855"/>
                      <a:pt x="1100882" y="488950"/>
                    </a:cubicBezTo>
                    <a:cubicBezTo>
                      <a:pt x="1098978" y="487680"/>
                      <a:pt x="1083103" y="503555"/>
                      <a:pt x="1082467" y="504190"/>
                    </a:cubicBezTo>
                    <a:cubicBezTo>
                      <a:pt x="1079928" y="510540"/>
                      <a:pt x="1095167" y="515620"/>
                      <a:pt x="1094532" y="510540"/>
                    </a:cubicBezTo>
                    <a:cubicBezTo>
                      <a:pt x="1090723" y="488950"/>
                      <a:pt x="1116123" y="509270"/>
                      <a:pt x="1124378" y="506730"/>
                    </a:cubicBezTo>
                    <a:cubicBezTo>
                      <a:pt x="1126917" y="506095"/>
                      <a:pt x="1127553" y="500380"/>
                      <a:pt x="1130092" y="501650"/>
                    </a:cubicBezTo>
                    <a:cubicBezTo>
                      <a:pt x="1132632" y="502920"/>
                      <a:pt x="1128188" y="508000"/>
                      <a:pt x="1129457" y="509905"/>
                    </a:cubicBezTo>
                    <a:cubicBezTo>
                      <a:pt x="1130728" y="511810"/>
                      <a:pt x="1138982" y="511175"/>
                      <a:pt x="1137713" y="513080"/>
                    </a:cubicBezTo>
                    <a:cubicBezTo>
                      <a:pt x="1135807" y="514350"/>
                      <a:pt x="1130092" y="528955"/>
                      <a:pt x="1128823" y="528955"/>
                    </a:cubicBezTo>
                    <a:cubicBezTo>
                      <a:pt x="1125013" y="529590"/>
                      <a:pt x="1113582" y="508635"/>
                      <a:pt x="1101517" y="530225"/>
                    </a:cubicBezTo>
                    <a:cubicBezTo>
                      <a:pt x="1101517" y="530860"/>
                      <a:pt x="1101517" y="530860"/>
                      <a:pt x="1100882" y="530860"/>
                    </a:cubicBezTo>
                    <a:cubicBezTo>
                      <a:pt x="1102153" y="526415"/>
                      <a:pt x="1103423" y="518795"/>
                      <a:pt x="1085007" y="526415"/>
                    </a:cubicBezTo>
                    <a:cubicBezTo>
                      <a:pt x="1078657" y="528955"/>
                      <a:pt x="1077388" y="532130"/>
                      <a:pt x="1077388" y="533400"/>
                    </a:cubicBezTo>
                    <a:cubicBezTo>
                      <a:pt x="1077388" y="532765"/>
                      <a:pt x="1076753" y="532130"/>
                      <a:pt x="1076753" y="530860"/>
                    </a:cubicBezTo>
                    <a:cubicBezTo>
                      <a:pt x="1071038" y="516890"/>
                      <a:pt x="1043098" y="532765"/>
                      <a:pt x="1045003" y="534670"/>
                    </a:cubicBezTo>
                    <a:cubicBezTo>
                      <a:pt x="1050082" y="538480"/>
                      <a:pt x="1040557" y="532765"/>
                      <a:pt x="1036748" y="539750"/>
                    </a:cubicBezTo>
                    <a:cubicBezTo>
                      <a:pt x="1036113" y="540385"/>
                      <a:pt x="1037382" y="541655"/>
                      <a:pt x="1038017" y="542290"/>
                    </a:cubicBezTo>
                    <a:cubicBezTo>
                      <a:pt x="1048813" y="557530"/>
                      <a:pt x="1048178" y="535305"/>
                      <a:pt x="1057703" y="549275"/>
                    </a:cubicBezTo>
                    <a:cubicBezTo>
                      <a:pt x="1059607" y="551815"/>
                      <a:pt x="1066592" y="549910"/>
                      <a:pt x="1065957" y="552450"/>
                    </a:cubicBezTo>
                    <a:cubicBezTo>
                      <a:pt x="1065957" y="553085"/>
                      <a:pt x="1019603" y="557530"/>
                      <a:pt x="1040557" y="567055"/>
                    </a:cubicBezTo>
                    <a:cubicBezTo>
                      <a:pt x="1048813" y="570865"/>
                      <a:pt x="1090088" y="542925"/>
                      <a:pt x="1090723" y="545465"/>
                    </a:cubicBezTo>
                    <a:cubicBezTo>
                      <a:pt x="1091992" y="548640"/>
                      <a:pt x="1105963" y="548640"/>
                      <a:pt x="1109138" y="548005"/>
                    </a:cubicBezTo>
                    <a:cubicBezTo>
                      <a:pt x="1111042" y="547370"/>
                      <a:pt x="1114853" y="545465"/>
                      <a:pt x="1114217" y="546735"/>
                    </a:cubicBezTo>
                    <a:cubicBezTo>
                      <a:pt x="1108503" y="556895"/>
                      <a:pt x="1118028" y="547370"/>
                      <a:pt x="1122473" y="560705"/>
                    </a:cubicBezTo>
                    <a:cubicBezTo>
                      <a:pt x="1123107" y="562610"/>
                      <a:pt x="1126282" y="565785"/>
                      <a:pt x="1124378" y="566420"/>
                    </a:cubicBezTo>
                    <a:cubicBezTo>
                      <a:pt x="1120567" y="567055"/>
                      <a:pt x="1096438" y="538480"/>
                      <a:pt x="1089453" y="553720"/>
                    </a:cubicBezTo>
                    <a:cubicBezTo>
                      <a:pt x="1086913" y="559435"/>
                      <a:pt x="1084373" y="555625"/>
                      <a:pt x="1082467" y="556260"/>
                    </a:cubicBezTo>
                    <a:cubicBezTo>
                      <a:pt x="1082467" y="556260"/>
                      <a:pt x="1079292" y="560705"/>
                      <a:pt x="1070403" y="572135"/>
                    </a:cubicBezTo>
                    <a:cubicBezTo>
                      <a:pt x="1066592" y="576580"/>
                      <a:pt x="1082467" y="570230"/>
                      <a:pt x="1088182" y="570230"/>
                    </a:cubicBezTo>
                    <a:cubicBezTo>
                      <a:pt x="1091992" y="570230"/>
                      <a:pt x="1090723" y="577850"/>
                      <a:pt x="1091357" y="578485"/>
                    </a:cubicBezTo>
                    <a:cubicBezTo>
                      <a:pt x="1091357" y="580390"/>
                      <a:pt x="1093263" y="584200"/>
                      <a:pt x="1091992" y="584200"/>
                    </a:cubicBezTo>
                    <a:cubicBezTo>
                      <a:pt x="1091357" y="584200"/>
                      <a:pt x="1065957" y="563245"/>
                      <a:pt x="1074213" y="586105"/>
                    </a:cubicBezTo>
                    <a:cubicBezTo>
                      <a:pt x="1079292" y="600710"/>
                      <a:pt x="1120567" y="581025"/>
                      <a:pt x="1129457" y="583565"/>
                    </a:cubicBezTo>
                    <a:cubicBezTo>
                      <a:pt x="1135173" y="585470"/>
                      <a:pt x="1095167" y="590550"/>
                      <a:pt x="1098342" y="598170"/>
                    </a:cubicBezTo>
                    <a:cubicBezTo>
                      <a:pt x="1098342" y="598170"/>
                      <a:pt x="1111042" y="629920"/>
                      <a:pt x="1104692" y="631825"/>
                    </a:cubicBezTo>
                    <a:cubicBezTo>
                      <a:pt x="1103423" y="632460"/>
                      <a:pt x="1098342" y="593725"/>
                      <a:pt x="1080563" y="594360"/>
                    </a:cubicBezTo>
                    <a:cubicBezTo>
                      <a:pt x="1074848" y="594360"/>
                      <a:pt x="1068498" y="609600"/>
                      <a:pt x="1065957" y="604520"/>
                    </a:cubicBezTo>
                    <a:cubicBezTo>
                      <a:pt x="1064688" y="601980"/>
                      <a:pt x="1066592" y="594360"/>
                      <a:pt x="1066592" y="593725"/>
                    </a:cubicBezTo>
                    <a:cubicBezTo>
                      <a:pt x="1067228" y="591820"/>
                      <a:pt x="1067863" y="587375"/>
                      <a:pt x="1067228" y="585470"/>
                    </a:cubicBezTo>
                    <a:cubicBezTo>
                      <a:pt x="1062782" y="574675"/>
                      <a:pt x="1036113" y="581660"/>
                      <a:pt x="1032938" y="588645"/>
                    </a:cubicBezTo>
                    <a:cubicBezTo>
                      <a:pt x="1027857" y="600075"/>
                      <a:pt x="1055163" y="598805"/>
                      <a:pt x="1058338" y="601345"/>
                    </a:cubicBezTo>
                    <a:cubicBezTo>
                      <a:pt x="1062148" y="603885"/>
                      <a:pt x="1048813" y="601345"/>
                      <a:pt x="1044367" y="603250"/>
                    </a:cubicBezTo>
                    <a:cubicBezTo>
                      <a:pt x="1043098" y="603885"/>
                      <a:pt x="1042463" y="605790"/>
                      <a:pt x="1041192" y="607060"/>
                    </a:cubicBezTo>
                    <a:cubicBezTo>
                      <a:pt x="1034842" y="615315"/>
                      <a:pt x="1038017" y="593725"/>
                      <a:pt x="1023413" y="601980"/>
                    </a:cubicBezTo>
                    <a:cubicBezTo>
                      <a:pt x="1021507" y="603250"/>
                      <a:pt x="1003092" y="624840"/>
                      <a:pt x="1003092" y="625475"/>
                    </a:cubicBezTo>
                    <a:cubicBezTo>
                      <a:pt x="998648" y="636270"/>
                      <a:pt x="1027223" y="624205"/>
                      <a:pt x="1027857" y="624205"/>
                    </a:cubicBezTo>
                    <a:cubicBezTo>
                      <a:pt x="1037382" y="634365"/>
                      <a:pt x="1033573" y="628650"/>
                      <a:pt x="1034207" y="627380"/>
                    </a:cubicBezTo>
                    <a:cubicBezTo>
                      <a:pt x="1036113" y="626110"/>
                      <a:pt x="1038653" y="627380"/>
                      <a:pt x="1041192" y="628015"/>
                    </a:cubicBezTo>
                    <a:cubicBezTo>
                      <a:pt x="1043732" y="628015"/>
                      <a:pt x="1046907" y="629285"/>
                      <a:pt x="1049448" y="628650"/>
                    </a:cubicBezTo>
                    <a:cubicBezTo>
                      <a:pt x="1055163" y="626745"/>
                      <a:pt x="1062148" y="616585"/>
                      <a:pt x="1065323" y="621030"/>
                    </a:cubicBezTo>
                    <a:cubicBezTo>
                      <a:pt x="1072942" y="633730"/>
                      <a:pt x="1059607" y="626745"/>
                      <a:pt x="1057703" y="631825"/>
                    </a:cubicBezTo>
                    <a:cubicBezTo>
                      <a:pt x="1057067" y="633730"/>
                      <a:pt x="1061513" y="633095"/>
                      <a:pt x="1063417" y="633730"/>
                    </a:cubicBezTo>
                    <a:cubicBezTo>
                      <a:pt x="1075482" y="637540"/>
                      <a:pt x="1078023" y="631190"/>
                      <a:pt x="1074213" y="638810"/>
                    </a:cubicBezTo>
                    <a:cubicBezTo>
                      <a:pt x="1073578" y="640080"/>
                      <a:pt x="1075482" y="641350"/>
                      <a:pt x="1076753" y="641985"/>
                    </a:cubicBezTo>
                    <a:cubicBezTo>
                      <a:pt x="1088182" y="642620"/>
                      <a:pt x="1108503" y="635000"/>
                      <a:pt x="1112313" y="649605"/>
                    </a:cubicBezTo>
                    <a:cubicBezTo>
                      <a:pt x="1112948" y="652145"/>
                      <a:pt x="1090088" y="637540"/>
                      <a:pt x="1083738" y="645160"/>
                    </a:cubicBezTo>
                    <a:cubicBezTo>
                      <a:pt x="1082467" y="646430"/>
                      <a:pt x="1086278" y="645160"/>
                      <a:pt x="1086913" y="659130"/>
                    </a:cubicBezTo>
                    <a:cubicBezTo>
                      <a:pt x="1086913" y="661670"/>
                      <a:pt x="1093898" y="663575"/>
                      <a:pt x="1091992" y="664845"/>
                    </a:cubicBezTo>
                    <a:cubicBezTo>
                      <a:pt x="1081832" y="673735"/>
                      <a:pt x="1083103" y="647700"/>
                      <a:pt x="1083103" y="647700"/>
                    </a:cubicBezTo>
                    <a:cubicBezTo>
                      <a:pt x="1079928" y="644525"/>
                      <a:pt x="1055163" y="638810"/>
                      <a:pt x="1053257" y="640080"/>
                    </a:cubicBezTo>
                    <a:cubicBezTo>
                      <a:pt x="1043732" y="646430"/>
                      <a:pt x="1048813" y="646430"/>
                      <a:pt x="1051353" y="654050"/>
                    </a:cubicBezTo>
                    <a:cubicBezTo>
                      <a:pt x="1051988" y="655955"/>
                      <a:pt x="1051353" y="659765"/>
                      <a:pt x="1049448" y="659765"/>
                    </a:cubicBezTo>
                    <a:lnTo>
                      <a:pt x="1041828" y="648335"/>
                    </a:lnTo>
                    <a:cubicBezTo>
                      <a:pt x="1041828" y="643890"/>
                      <a:pt x="1055163" y="639445"/>
                      <a:pt x="1050717" y="637540"/>
                    </a:cubicBezTo>
                    <a:cubicBezTo>
                      <a:pt x="1041828" y="634365"/>
                      <a:pt x="1036748" y="639445"/>
                      <a:pt x="1029128" y="652780"/>
                    </a:cubicBezTo>
                    <a:cubicBezTo>
                      <a:pt x="1027857" y="654685"/>
                      <a:pt x="1028492" y="648335"/>
                      <a:pt x="1026588" y="647065"/>
                    </a:cubicBezTo>
                    <a:cubicBezTo>
                      <a:pt x="1016428" y="640080"/>
                      <a:pt x="1008807" y="645795"/>
                      <a:pt x="1006267" y="642620"/>
                    </a:cubicBezTo>
                    <a:cubicBezTo>
                      <a:pt x="1003092" y="639445"/>
                      <a:pt x="993567" y="647065"/>
                      <a:pt x="994203" y="650240"/>
                    </a:cubicBezTo>
                    <a:cubicBezTo>
                      <a:pt x="994838" y="664845"/>
                      <a:pt x="1018967" y="655320"/>
                      <a:pt x="1014523" y="668020"/>
                    </a:cubicBezTo>
                    <a:cubicBezTo>
                      <a:pt x="1013253" y="672465"/>
                      <a:pt x="998013" y="649605"/>
                      <a:pt x="988488" y="660400"/>
                    </a:cubicBezTo>
                    <a:cubicBezTo>
                      <a:pt x="987217" y="661670"/>
                      <a:pt x="989757" y="664210"/>
                      <a:pt x="989757" y="666115"/>
                    </a:cubicBezTo>
                    <a:cubicBezTo>
                      <a:pt x="989123" y="668020"/>
                      <a:pt x="988488" y="669925"/>
                      <a:pt x="986582" y="671195"/>
                    </a:cubicBezTo>
                    <a:cubicBezTo>
                      <a:pt x="969438" y="683895"/>
                      <a:pt x="984678" y="664210"/>
                      <a:pt x="975153" y="659130"/>
                    </a:cubicBezTo>
                    <a:cubicBezTo>
                      <a:pt x="967532" y="655320"/>
                      <a:pt x="964992" y="666750"/>
                      <a:pt x="963723" y="666750"/>
                    </a:cubicBezTo>
                    <a:cubicBezTo>
                      <a:pt x="954832" y="666115"/>
                      <a:pt x="949753" y="676275"/>
                      <a:pt x="949117" y="676910"/>
                    </a:cubicBezTo>
                    <a:cubicBezTo>
                      <a:pt x="948482" y="676910"/>
                      <a:pt x="926257" y="673735"/>
                      <a:pt x="928163" y="678180"/>
                    </a:cubicBezTo>
                    <a:cubicBezTo>
                      <a:pt x="933878" y="692785"/>
                      <a:pt x="951657" y="693420"/>
                      <a:pt x="963723" y="702945"/>
                    </a:cubicBezTo>
                    <a:cubicBezTo>
                      <a:pt x="971342" y="708660"/>
                      <a:pt x="924988" y="692785"/>
                      <a:pt x="923717" y="699770"/>
                    </a:cubicBezTo>
                    <a:cubicBezTo>
                      <a:pt x="922448" y="704850"/>
                      <a:pt x="943403" y="704850"/>
                      <a:pt x="944038" y="706755"/>
                    </a:cubicBezTo>
                    <a:cubicBezTo>
                      <a:pt x="946578" y="712470"/>
                      <a:pt x="945942" y="708660"/>
                      <a:pt x="949117" y="709930"/>
                    </a:cubicBezTo>
                    <a:cubicBezTo>
                      <a:pt x="952292" y="711200"/>
                      <a:pt x="942132" y="709930"/>
                      <a:pt x="938957" y="711835"/>
                    </a:cubicBezTo>
                    <a:cubicBezTo>
                      <a:pt x="926257" y="720725"/>
                      <a:pt x="898953" y="696595"/>
                      <a:pt x="895142" y="716915"/>
                    </a:cubicBezTo>
                    <a:cubicBezTo>
                      <a:pt x="892603" y="728980"/>
                      <a:pt x="911653" y="721360"/>
                      <a:pt x="912288" y="726440"/>
                    </a:cubicBezTo>
                    <a:cubicBezTo>
                      <a:pt x="912288" y="728345"/>
                      <a:pt x="893238" y="723900"/>
                      <a:pt x="895142" y="733425"/>
                    </a:cubicBezTo>
                    <a:cubicBezTo>
                      <a:pt x="896413" y="740410"/>
                      <a:pt x="905938" y="739140"/>
                      <a:pt x="915463" y="736600"/>
                    </a:cubicBezTo>
                    <a:cubicBezTo>
                      <a:pt x="915463" y="735965"/>
                      <a:pt x="915463" y="735965"/>
                      <a:pt x="916098" y="735330"/>
                    </a:cubicBezTo>
                    <a:cubicBezTo>
                      <a:pt x="942132" y="723265"/>
                      <a:pt x="929432" y="732155"/>
                      <a:pt x="915463" y="736600"/>
                    </a:cubicBezTo>
                    <a:cubicBezTo>
                      <a:pt x="916732" y="739775"/>
                      <a:pt x="939592" y="745490"/>
                      <a:pt x="933878" y="745490"/>
                    </a:cubicBezTo>
                    <a:cubicBezTo>
                      <a:pt x="922448" y="744855"/>
                      <a:pt x="918638" y="737235"/>
                      <a:pt x="905938" y="740410"/>
                    </a:cubicBezTo>
                    <a:cubicBezTo>
                      <a:pt x="900857" y="741680"/>
                      <a:pt x="896413" y="742950"/>
                      <a:pt x="899588" y="751205"/>
                    </a:cubicBezTo>
                    <a:cubicBezTo>
                      <a:pt x="900857" y="754380"/>
                      <a:pt x="911653" y="752475"/>
                      <a:pt x="909113" y="755015"/>
                    </a:cubicBezTo>
                    <a:cubicBezTo>
                      <a:pt x="898317" y="763905"/>
                      <a:pt x="896413" y="739775"/>
                      <a:pt x="886253" y="739140"/>
                    </a:cubicBezTo>
                    <a:cubicBezTo>
                      <a:pt x="883713" y="739140"/>
                      <a:pt x="879267" y="737870"/>
                      <a:pt x="879267" y="740410"/>
                    </a:cubicBezTo>
                    <a:cubicBezTo>
                      <a:pt x="878632" y="745490"/>
                      <a:pt x="893873" y="756285"/>
                      <a:pt x="890063" y="762000"/>
                    </a:cubicBezTo>
                    <a:cubicBezTo>
                      <a:pt x="888157" y="765175"/>
                      <a:pt x="867838" y="767080"/>
                      <a:pt x="876092" y="774700"/>
                    </a:cubicBezTo>
                    <a:cubicBezTo>
                      <a:pt x="890698" y="788670"/>
                      <a:pt x="903398" y="763270"/>
                      <a:pt x="912923" y="774700"/>
                    </a:cubicBezTo>
                    <a:cubicBezTo>
                      <a:pt x="914192" y="775970"/>
                      <a:pt x="917367" y="778510"/>
                      <a:pt x="915463" y="779780"/>
                    </a:cubicBezTo>
                    <a:cubicBezTo>
                      <a:pt x="913557" y="780415"/>
                      <a:pt x="898953" y="788035"/>
                      <a:pt x="898953" y="788035"/>
                    </a:cubicBezTo>
                    <a:cubicBezTo>
                      <a:pt x="914192" y="783590"/>
                      <a:pt x="943403" y="793115"/>
                      <a:pt x="951023" y="789305"/>
                    </a:cubicBezTo>
                    <a:cubicBezTo>
                      <a:pt x="956103" y="786765"/>
                      <a:pt x="966263" y="776605"/>
                      <a:pt x="971342" y="782320"/>
                    </a:cubicBezTo>
                    <a:cubicBezTo>
                      <a:pt x="973248" y="784860"/>
                      <a:pt x="965628" y="785495"/>
                      <a:pt x="963088" y="786765"/>
                    </a:cubicBezTo>
                    <a:cubicBezTo>
                      <a:pt x="960548" y="788035"/>
                      <a:pt x="958642" y="789305"/>
                      <a:pt x="957373" y="789940"/>
                    </a:cubicBezTo>
                    <a:cubicBezTo>
                      <a:pt x="961182" y="788035"/>
                      <a:pt x="966898" y="786130"/>
                      <a:pt x="956103" y="795020"/>
                    </a:cubicBezTo>
                    <a:cubicBezTo>
                      <a:pt x="948482" y="801370"/>
                      <a:pt x="926892" y="790575"/>
                      <a:pt x="923717" y="796290"/>
                    </a:cubicBezTo>
                    <a:cubicBezTo>
                      <a:pt x="923717" y="795020"/>
                      <a:pt x="922448" y="793750"/>
                      <a:pt x="919273" y="792480"/>
                    </a:cubicBezTo>
                    <a:cubicBezTo>
                      <a:pt x="916732" y="790575"/>
                      <a:pt x="851963" y="808355"/>
                      <a:pt x="847517" y="810895"/>
                    </a:cubicBezTo>
                    <a:cubicBezTo>
                      <a:pt x="845613" y="812165"/>
                      <a:pt x="841803" y="812165"/>
                      <a:pt x="841803" y="814070"/>
                    </a:cubicBezTo>
                    <a:cubicBezTo>
                      <a:pt x="841167" y="828675"/>
                      <a:pt x="867838" y="813435"/>
                      <a:pt x="871648" y="814070"/>
                    </a:cubicBezTo>
                    <a:cubicBezTo>
                      <a:pt x="873553" y="814070"/>
                      <a:pt x="861488" y="829310"/>
                      <a:pt x="861488" y="829945"/>
                    </a:cubicBezTo>
                    <a:cubicBezTo>
                      <a:pt x="861488" y="831215"/>
                      <a:pt x="886253" y="847090"/>
                      <a:pt x="880538" y="848995"/>
                    </a:cubicBezTo>
                    <a:cubicBezTo>
                      <a:pt x="864028" y="854075"/>
                      <a:pt x="860217" y="821055"/>
                      <a:pt x="839263" y="839470"/>
                    </a:cubicBezTo>
                    <a:cubicBezTo>
                      <a:pt x="823388" y="853440"/>
                      <a:pt x="847517" y="855980"/>
                      <a:pt x="841167" y="862330"/>
                    </a:cubicBezTo>
                    <a:cubicBezTo>
                      <a:pt x="839898" y="863600"/>
                      <a:pt x="829103" y="854710"/>
                      <a:pt x="826563" y="866775"/>
                    </a:cubicBezTo>
                    <a:cubicBezTo>
                      <a:pt x="825928" y="869950"/>
                      <a:pt x="838628" y="885190"/>
                      <a:pt x="839898" y="885190"/>
                    </a:cubicBezTo>
                    <a:cubicBezTo>
                      <a:pt x="841803" y="885190"/>
                      <a:pt x="846882" y="888365"/>
                      <a:pt x="844342" y="888365"/>
                    </a:cubicBezTo>
                    <a:cubicBezTo>
                      <a:pt x="826563" y="890270"/>
                      <a:pt x="833548" y="868045"/>
                      <a:pt x="823388" y="869315"/>
                    </a:cubicBezTo>
                    <a:cubicBezTo>
                      <a:pt x="818307" y="869950"/>
                      <a:pt x="801798" y="887095"/>
                      <a:pt x="806878" y="893445"/>
                    </a:cubicBezTo>
                    <a:cubicBezTo>
                      <a:pt x="808148" y="894715"/>
                      <a:pt x="811957" y="892175"/>
                      <a:pt x="812592" y="894080"/>
                    </a:cubicBezTo>
                    <a:cubicBezTo>
                      <a:pt x="813228" y="895985"/>
                      <a:pt x="809417" y="897255"/>
                      <a:pt x="809417" y="899160"/>
                    </a:cubicBezTo>
                    <a:cubicBezTo>
                      <a:pt x="810053" y="916305"/>
                      <a:pt x="820213" y="894715"/>
                      <a:pt x="822753" y="894715"/>
                    </a:cubicBezTo>
                    <a:cubicBezTo>
                      <a:pt x="827198" y="895350"/>
                      <a:pt x="824023" y="894715"/>
                      <a:pt x="827198" y="895350"/>
                    </a:cubicBezTo>
                    <a:cubicBezTo>
                      <a:pt x="830373" y="895350"/>
                      <a:pt x="829738" y="901065"/>
                      <a:pt x="829103" y="904240"/>
                    </a:cubicBezTo>
                    <a:cubicBezTo>
                      <a:pt x="826563" y="915670"/>
                      <a:pt x="825292" y="915035"/>
                      <a:pt x="842438" y="919480"/>
                    </a:cubicBezTo>
                    <a:cubicBezTo>
                      <a:pt x="846882" y="920750"/>
                      <a:pt x="831642" y="917575"/>
                      <a:pt x="829103" y="921385"/>
                    </a:cubicBezTo>
                    <a:cubicBezTo>
                      <a:pt x="827198" y="923925"/>
                      <a:pt x="842438" y="936625"/>
                      <a:pt x="831642" y="938530"/>
                    </a:cubicBezTo>
                    <a:cubicBezTo>
                      <a:pt x="820213" y="940435"/>
                      <a:pt x="821482" y="928370"/>
                      <a:pt x="813228" y="935355"/>
                    </a:cubicBezTo>
                    <a:cubicBezTo>
                      <a:pt x="811323" y="936625"/>
                      <a:pt x="807513" y="937895"/>
                      <a:pt x="808782" y="939165"/>
                    </a:cubicBezTo>
                    <a:cubicBezTo>
                      <a:pt x="810053" y="941070"/>
                      <a:pt x="815132" y="934720"/>
                      <a:pt x="814498" y="936625"/>
                    </a:cubicBezTo>
                    <a:cubicBezTo>
                      <a:pt x="814498" y="937260"/>
                      <a:pt x="794813" y="947420"/>
                      <a:pt x="796082" y="947420"/>
                    </a:cubicBezTo>
                    <a:cubicBezTo>
                      <a:pt x="821482" y="949960"/>
                      <a:pt x="834182" y="951230"/>
                      <a:pt x="833548" y="952500"/>
                    </a:cubicBezTo>
                    <a:cubicBezTo>
                      <a:pt x="832913" y="953770"/>
                      <a:pt x="813863" y="952500"/>
                      <a:pt x="811957" y="952500"/>
                    </a:cubicBezTo>
                    <a:cubicBezTo>
                      <a:pt x="808148" y="952500"/>
                      <a:pt x="815132" y="951230"/>
                      <a:pt x="813863" y="962025"/>
                    </a:cubicBezTo>
                    <a:cubicBezTo>
                      <a:pt x="813863" y="962660"/>
                      <a:pt x="791638" y="962025"/>
                      <a:pt x="804338" y="969645"/>
                    </a:cubicBezTo>
                    <a:cubicBezTo>
                      <a:pt x="811957" y="974725"/>
                      <a:pt x="842438" y="951230"/>
                      <a:pt x="842438" y="953135"/>
                    </a:cubicBezTo>
                    <a:cubicBezTo>
                      <a:pt x="838628" y="979170"/>
                      <a:pt x="801798" y="970280"/>
                      <a:pt x="785923" y="982345"/>
                    </a:cubicBezTo>
                    <a:cubicBezTo>
                      <a:pt x="784653" y="983615"/>
                      <a:pt x="785288" y="986155"/>
                      <a:pt x="784653" y="988060"/>
                    </a:cubicBezTo>
                    <a:cubicBezTo>
                      <a:pt x="782748" y="995045"/>
                      <a:pt x="772588" y="979170"/>
                      <a:pt x="765603" y="977900"/>
                    </a:cubicBezTo>
                    <a:cubicBezTo>
                      <a:pt x="754807" y="975360"/>
                      <a:pt x="753538" y="990600"/>
                      <a:pt x="750998" y="993775"/>
                    </a:cubicBezTo>
                    <a:cubicBezTo>
                      <a:pt x="744648" y="1002030"/>
                      <a:pt x="726232" y="988695"/>
                      <a:pt x="721153" y="996315"/>
                    </a:cubicBezTo>
                    <a:cubicBezTo>
                      <a:pt x="719248" y="999490"/>
                      <a:pt x="704642" y="995045"/>
                      <a:pt x="699563" y="1008380"/>
                    </a:cubicBezTo>
                    <a:cubicBezTo>
                      <a:pt x="697023" y="1014730"/>
                      <a:pt x="698292" y="1013460"/>
                      <a:pt x="698928" y="1014095"/>
                    </a:cubicBezTo>
                    <a:cubicBezTo>
                      <a:pt x="703373" y="1017270"/>
                      <a:pt x="714803" y="1013460"/>
                      <a:pt x="714803" y="1018540"/>
                    </a:cubicBezTo>
                    <a:cubicBezTo>
                      <a:pt x="714803" y="1024890"/>
                      <a:pt x="693213" y="1022985"/>
                      <a:pt x="697657" y="1028065"/>
                    </a:cubicBezTo>
                    <a:cubicBezTo>
                      <a:pt x="698928" y="1029335"/>
                      <a:pt x="701467" y="1027430"/>
                      <a:pt x="703373" y="1027430"/>
                    </a:cubicBezTo>
                    <a:cubicBezTo>
                      <a:pt x="723692" y="1024890"/>
                      <a:pt x="759253" y="978535"/>
                      <a:pt x="785288" y="1002665"/>
                    </a:cubicBezTo>
                    <a:cubicBezTo>
                      <a:pt x="787828" y="1005205"/>
                      <a:pt x="778938" y="998855"/>
                      <a:pt x="775763" y="998855"/>
                    </a:cubicBezTo>
                    <a:cubicBezTo>
                      <a:pt x="764332" y="998220"/>
                      <a:pt x="747188" y="1002665"/>
                      <a:pt x="738298" y="1010920"/>
                    </a:cubicBezTo>
                    <a:cubicBezTo>
                      <a:pt x="737028" y="1012190"/>
                      <a:pt x="738298" y="1014095"/>
                      <a:pt x="740203" y="1014095"/>
                    </a:cubicBezTo>
                    <a:cubicBezTo>
                      <a:pt x="750363" y="1012825"/>
                      <a:pt x="746553" y="1016000"/>
                      <a:pt x="739567" y="1016635"/>
                    </a:cubicBezTo>
                    <a:cubicBezTo>
                      <a:pt x="737663" y="1016635"/>
                      <a:pt x="749092" y="1021715"/>
                      <a:pt x="749092" y="1021715"/>
                    </a:cubicBezTo>
                    <a:cubicBezTo>
                      <a:pt x="750998" y="1022350"/>
                      <a:pt x="745917" y="1023620"/>
                      <a:pt x="744648" y="1024255"/>
                    </a:cubicBezTo>
                    <a:cubicBezTo>
                      <a:pt x="742107" y="1024890"/>
                      <a:pt x="726867" y="1022350"/>
                      <a:pt x="725598" y="1024890"/>
                    </a:cubicBezTo>
                    <a:cubicBezTo>
                      <a:pt x="724963" y="1026795"/>
                      <a:pt x="731313" y="1029335"/>
                      <a:pt x="729407" y="1031240"/>
                    </a:cubicBezTo>
                    <a:cubicBezTo>
                      <a:pt x="727503" y="1033145"/>
                      <a:pt x="702103" y="1025525"/>
                      <a:pt x="710357" y="1046480"/>
                    </a:cubicBezTo>
                    <a:cubicBezTo>
                      <a:pt x="718613" y="1067435"/>
                      <a:pt x="723057" y="1049655"/>
                      <a:pt x="726232" y="1050925"/>
                    </a:cubicBezTo>
                    <a:cubicBezTo>
                      <a:pt x="728138" y="1052195"/>
                      <a:pt x="726867" y="1056005"/>
                      <a:pt x="728773" y="1056640"/>
                    </a:cubicBezTo>
                    <a:cubicBezTo>
                      <a:pt x="732582" y="1058545"/>
                      <a:pt x="742742" y="1053465"/>
                      <a:pt x="742107" y="1057910"/>
                    </a:cubicBezTo>
                    <a:cubicBezTo>
                      <a:pt x="742107" y="1058545"/>
                      <a:pt x="719248" y="1059815"/>
                      <a:pt x="717978" y="1061085"/>
                    </a:cubicBezTo>
                    <a:cubicBezTo>
                      <a:pt x="716707" y="1062990"/>
                      <a:pt x="721788" y="1065530"/>
                      <a:pt x="720517" y="1066800"/>
                    </a:cubicBezTo>
                    <a:cubicBezTo>
                      <a:pt x="717342" y="1070610"/>
                      <a:pt x="698928" y="1073150"/>
                      <a:pt x="719882" y="1075055"/>
                    </a:cubicBezTo>
                    <a:cubicBezTo>
                      <a:pt x="742742" y="1077595"/>
                      <a:pt x="708453" y="1076325"/>
                      <a:pt x="707817" y="1076960"/>
                    </a:cubicBezTo>
                    <a:cubicBezTo>
                      <a:pt x="705913" y="1078230"/>
                      <a:pt x="693848" y="1100455"/>
                      <a:pt x="689403" y="1097915"/>
                    </a:cubicBezTo>
                    <a:cubicBezTo>
                      <a:pt x="688767" y="1097280"/>
                      <a:pt x="700832" y="1080135"/>
                      <a:pt x="700198" y="1078865"/>
                    </a:cubicBezTo>
                    <a:cubicBezTo>
                      <a:pt x="698292" y="1068070"/>
                      <a:pt x="686228" y="1081405"/>
                      <a:pt x="685592" y="1074420"/>
                    </a:cubicBezTo>
                    <a:cubicBezTo>
                      <a:pt x="685592" y="1070610"/>
                      <a:pt x="678607" y="1047750"/>
                      <a:pt x="670988" y="1047115"/>
                    </a:cubicBezTo>
                    <a:cubicBezTo>
                      <a:pt x="662098" y="1045845"/>
                      <a:pt x="669717" y="1057910"/>
                      <a:pt x="668448" y="1066800"/>
                    </a:cubicBezTo>
                    <a:cubicBezTo>
                      <a:pt x="668448" y="1067435"/>
                      <a:pt x="640507" y="1064895"/>
                      <a:pt x="639873" y="1069340"/>
                    </a:cubicBezTo>
                    <a:cubicBezTo>
                      <a:pt x="639873" y="1070610"/>
                      <a:pt x="660192" y="1078865"/>
                      <a:pt x="655748" y="1085850"/>
                    </a:cubicBezTo>
                    <a:cubicBezTo>
                      <a:pt x="655113" y="1087120"/>
                      <a:pt x="641142" y="1076325"/>
                      <a:pt x="640507" y="1075690"/>
                    </a:cubicBezTo>
                    <a:cubicBezTo>
                      <a:pt x="638603" y="1073785"/>
                      <a:pt x="627807" y="1069975"/>
                      <a:pt x="625903" y="1071245"/>
                    </a:cubicBezTo>
                    <a:cubicBezTo>
                      <a:pt x="613838" y="1078230"/>
                      <a:pt x="627173" y="1075055"/>
                      <a:pt x="625903" y="1085850"/>
                    </a:cubicBezTo>
                    <a:cubicBezTo>
                      <a:pt x="625267" y="1089660"/>
                      <a:pt x="617013" y="1099820"/>
                      <a:pt x="613838" y="1101725"/>
                    </a:cubicBezTo>
                    <a:cubicBezTo>
                      <a:pt x="611932" y="1102995"/>
                      <a:pt x="605582" y="1095375"/>
                      <a:pt x="600503" y="1102995"/>
                    </a:cubicBezTo>
                    <a:cubicBezTo>
                      <a:pt x="597963" y="1106805"/>
                      <a:pt x="613838" y="1111885"/>
                      <a:pt x="610028" y="1113155"/>
                    </a:cubicBezTo>
                    <a:cubicBezTo>
                      <a:pt x="607488" y="1113790"/>
                      <a:pt x="596692" y="1108710"/>
                      <a:pt x="594153" y="1108075"/>
                    </a:cubicBezTo>
                    <a:cubicBezTo>
                      <a:pt x="592882" y="1108075"/>
                      <a:pt x="592248" y="1109345"/>
                      <a:pt x="592248" y="1110615"/>
                    </a:cubicBezTo>
                    <a:cubicBezTo>
                      <a:pt x="592882" y="1119505"/>
                      <a:pt x="594788" y="1115695"/>
                      <a:pt x="588438" y="1118870"/>
                    </a:cubicBezTo>
                    <a:cubicBezTo>
                      <a:pt x="587167" y="1119505"/>
                      <a:pt x="585898" y="1120775"/>
                      <a:pt x="586532" y="1121410"/>
                    </a:cubicBezTo>
                    <a:cubicBezTo>
                      <a:pt x="588438" y="1123315"/>
                      <a:pt x="592248" y="1122680"/>
                      <a:pt x="593517" y="1125220"/>
                    </a:cubicBezTo>
                    <a:cubicBezTo>
                      <a:pt x="596057" y="1129665"/>
                      <a:pt x="583357" y="1122680"/>
                      <a:pt x="578913" y="1120775"/>
                    </a:cubicBezTo>
                    <a:cubicBezTo>
                      <a:pt x="575738" y="1118870"/>
                      <a:pt x="577642" y="1128395"/>
                      <a:pt x="577642" y="1132205"/>
                    </a:cubicBezTo>
                    <a:cubicBezTo>
                      <a:pt x="576373" y="1141730"/>
                      <a:pt x="566213" y="1143000"/>
                      <a:pt x="567482" y="1154430"/>
                    </a:cubicBezTo>
                    <a:cubicBezTo>
                      <a:pt x="567482" y="1155065"/>
                      <a:pt x="585263" y="1145540"/>
                      <a:pt x="588438" y="1154430"/>
                    </a:cubicBezTo>
                    <a:cubicBezTo>
                      <a:pt x="589073" y="1156335"/>
                      <a:pt x="583992" y="1155065"/>
                      <a:pt x="581453" y="1155065"/>
                    </a:cubicBezTo>
                    <a:cubicBezTo>
                      <a:pt x="576373" y="1155700"/>
                      <a:pt x="552878" y="1158240"/>
                      <a:pt x="552878" y="1158875"/>
                    </a:cubicBezTo>
                    <a:cubicBezTo>
                      <a:pt x="553513" y="1160780"/>
                      <a:pt x="559228" y="1160145"/>
                      <a:pt x="558592" y="1162685"/>
                    </a:cubicBezTo>
                    <a:cubicBezTo>
                      <a:pt x="556688" y="1169035"/>
                      <a:pt x="530653" y="1164590"/>
                      <a:pt x="528113" y="1176020"/>
                    </a:cubicBezTo>
                    <a:cubicBezTo>
                      <a:pt x="526207" y="1183640"/>
                      <a:pt x="526842" y="1177925"/>
                      <a:pt x="527478" y="1193165"/>
                    </a:cubicBezTo>
                    <a:cubicBezTo>
                      <a:pt x="527478" y="1196340"/>
                      <a:pt x="532557" y="1188720"/>
                      <a:pt x="535732" y="1188085"/>
                    </a:cubicBezTo>
                    <a:cubicBezTo>
                      <a:pt x="547163" y="1185545"/>
                      <a:pt x="550973" y="1188085"/>
                      <a:pt x="560498" y="1182370"/>
                    </a:cubicBezTo>
                    <a:cubicBezTo>
                      <a:pt x="576373" y="1172845"/>
                      <a:pt x="562403" y="1184275"/>
                      <a:pt x="577007" y="1181735"/>
                    </a:cubicBezTo>
                    <a:cubicBezTo>
                      <a:pt x="579548" y="1181100"/>
                      <a:pt x="572563" y="1184910"/>
                      <a:pt x="570657" y="1186180"/>
                    </a:cubicBezTo>
                    <a:cubicBezTo>
                      <a:pt x="567482" y="1188720"/>
                      <a:pt x="545892" y="1192530"/>
                      <a:pt x="546528" y="1195070"/>
                    </a:cubicBezTo>
                    <a:cubicBezTo>
                      <a:pt x="547163" y="1200150"/>
                      <a:pt x="553513" y="1224280"/>
                      <a:pt x="560498" y="1228725"/>
                    </a:cubicBezTo>
                    <a:cubicBezTo>
                      <a:pt x="568117" y="1233805"/>
                      <a:pt x="662732" y="1190625"/>
                      <a:pt x="666542" y="1179830"/>
                    </a:cubicBezTo>
                    <a:cubicBezTo>
                      <a:pt x="673528" y="1157605"/>
                      <a:pt x="624632" y="1177290"/>
                      <a:pt x="626538" y="1175385"/>
                    </a:cubicBezTo>
                    <a:cubicBezTo>
                      <a:pt x="634157" y="1165225"/>
                      <a:pt x="661463" y="1160145"/>
                      <a:pt x="672892" y="1154430"/>
                    </a:cubicBezTo>
                    <a:cubicBezTo>
                      <a:pt x="673528" y="1153795"/>
                      <a:pt x="678607" y="1148715"/>
                      <a:pt x="684323" y="1143635"/>
                    </a:cubicBezTo>
                    <a:cubicBezTo>
                      <a:pt x="683688" y="1140460"/>
                      <a:pt x="686228" y="1139825"/>
                      <a:pt x="688767" y="1139190"/>
                    </a:cubicBezTo>
                    <a:cubicBezTo>
                      <a:pt x="693213" y="1135380"/>
                      <a:pt x="696388" y="1132840"/>
                      <a:pt x="695753" y="1136015"/>
                    </a:cubicBezTo>
                    <a:cubicBezTo>
                      <a:pt x="695117" y="1138555"/>
                      <a:pt x="691942" y="1138555"/>
                      <a:pt x="688767" y="1139190"/>
                    </a:cubicBezTo>
                    <a:cubicBezTo>
                      <a:pt x="687498" y="1140460"/>
                      <a:pt x="685592" y="1141730"/>
                      <a:pt x="684323" y="1143635"/>
                    </a:cubicBezTo>
                    <a:cubicBezTo>
                      <a:pt x="684323" y="1144270"/>
                      <a:pt x="684957" y="1145540"/>
                      <a:pt x="686228" y="1146810"/>
                    </a:cubicBezTo>
                    <a:cubicBezTo>
                      <a:pt x="688132" y="1149350"/>
                      <a:pt x="712263" y="1151255"/>
                      <a:pt x="707817" y="1155065"/>
                    </a:cubicBezTo>
                    <a:cubicBezTo>
                      <a:pt x="699563" y="1161415"/>
                      <a:pt x="665273" y="1160145"/>
                      <a:pt x="669082" y="1177290"/>
                    </a:cubicBezTo>
                    <a:cubicBezTo>
                      <a:pt x="669082" y="1177925"/>
                      <a:pt x="706548" y="1173480"/>
                      <a:pt x="698292" y="1187450"/>
                    </a:cubicBezTo>
                    <a:cubicBezTo>
                      <a:pt x="691942" y="1198245"/>
                      <a:pt x="644953" y="1205865"/>
                      <a:pt x="629713" y="1216025"/>
                    </a:cubicBezTo>
                    <a:cubicBezTo>
                      <a:pt x="627173" y="1217930"/>
                      <a:pt x="621457" y="1223010"/>
                      <a:pt x="623998" y="1224280"/>
                    </a:cubicBezTo>
                    <a:cubicBezTo>
                      <a:pt x="624632" y="1224280"/>
                      <a:pt x="647492" y="1217930"/>
                      <a:pt x="647492" y="1217930"/>
                    </a:cubicBezTo>
                    <a:cubicBezTo>
                      <a:pt x="646857" y="1219200"/>
                      <a:pt x="646223" y="1220470"/>
                      <a:pt x="645588" y="1221105"/>
                    </a:cubicBezTo>
                    <a:cubicBezTo>
                      <a:pt x="646223" y="1221740"/>
                      <a:pt x="646857" y="1223645"/>
                      <a:pt x="646857" y="1226820"/>
                    </a:cubicBezTo>
                    <a:cubicBezTo>
                      <a:pt x="646857" y="1228725"/>
                      <a:pt x="624632" y="1226185"/>
                      <a:pt x="633523" y="1236980"/>
                    </a:cubicBezTo>
                    <a:cubicBezTo>
                      <a:pt x="636063" y="1240155"/>
                      <a:pt x="643682" y="1237615"/>
                      <a:pt x="644953" y="1241425"/>
                    </a:cubicBezTo>
                    <a:cubicBezTo>
                      <a:pt x="646857" y="1245870"/>
                      <a:pt x="637967" y="1249680"/>
                      <a:pt x="633523" y="1249045"/>
                    </a:cubicBezTo>
                    <a:cubicBezTo>
                      <a:pt x="619553" y="1247140"/>
                      <a:pt x="580817" y="1228090"/>
                      <a:pt x="569388" y="1238250"/>
                    </a:cubicBezTo>
                    <a:cubicBezTo>
                      <a:pt x="564307" y="1242060"/>
                      <a:pt x="570023" y="1249045"/>
                      <a:pt x="575738" y="1255395"/>
                    </a:cubicBezTo>
                    <a:cubicBezTo>
                      <a:pt x="577642" y="1256030"/>
                      <a:pt x="578913" y="1256030"/>
                      <a:pt x="580182" y="1257300"/>
                    </a:cubicBezTo>
                    <a:cubicBezTo>
                      <a:pt x="582088" y="1257935"/>
                      <a:pt x="581453" y="1259840"/>
                      <a:pt x="580817" y="1261110"/>
                    </a:cubicBezTo>
                    <a:cubicBezTo>
                      <a:pt x="585898" y="1266190"/>
                      <a:pt x="589073" y="1270000"/>
                      <a:pt x="581453" y="1268730"/>
                    </a:cubicBezTo>
                    <a:cubicBezTo>
                      <a:pt x="576373" y="1268095"/>
                      <a:pt x="579548" y="1264285"/>
                      <a:pt x="580817" y="1261110"/>
                    </a:cubicBezTo>
                    <a:cubicBezTo>
                      <a:pt x="578913" y="1259205"/>
                      <a:pt x="577007" y="1257300"/>
                      <a:pt x="575103" y="1255395"/>
                    </a:cubicBezTo>
                    <a:cubicBezTo>
                      <a:pt x="564942" y="1252220"/>
                      <a:pt x="552878" y="1252855"/>
                      <a:pt x="543353" y="1255395"/>
                    </a:cubicBezTo>
                    <a:cubicBezTo>
                      <a:pt x="540813" y="1256030"/>
                      <a:pt x="547163" y="1252220"/>
                      <a:pt x="548432" y="1250315"/>
                    </a:cubicBezTo>
                    <a:cubicBezTo>
                      <a:pt x="551607" y="1247140"/>
                      <a:pt x="557957" y="1242060"/>
                      <a:pt x="557957" y="1236980"/>
                    </a:cubicBezTo>
                    <a:cubicBezTo>
                      <a:pt x="557957" y="1236345"/>
                      <a:pt x="540813" y="1200150"/>
                      <a:pt x="540178" y="1199515"/>
                    </a:cubicBezTo>
                    <a:cubicBezTo>
                      <a:pt x="526207" y="1193165"/>
                      <a:pt x="526842" y="1211580"/>
                      <a:pt x="524303" y="1214755"/>
                    </a:cubicBezTo>
                    <a:cubicBezTo>
                      <a:pt x="522398" y="1217930"/>
                      <a:pt x="519223" y="1206500"/>
                      <a:pt x="516048" y="1207770"/>
                    </a:cubicBezTo>
                    <a:cubicBezTo>
                      <a:pt x="512873" y="1209040"/>
                      <a:pt x="513507" y="1214120"/>
                      <a:pt x="510332" y="1216025"/>
                    </a:cubicBezTo>
                    <a:cubicBezTo>
                      <a:pt x="509063" y="1216660"/>
                      <a:pt x="506523" y="1216660"/>
                      <a:pt x="505888" y="1215390"/>
                    </a:cubicBezTo>
                    <a:cubicBezTo>
                      <a:pt x="504617" y="1212850"/>
                      <a:pt x="509698" y="1208405"/>
                      <a:pt x="507157" y="1206500"/>
                    </a:cubicBezTo>
                    <a:cubicBezTo>
                      <a:pt x="503982" y="1204595"/>
                      <a:pt x="484932" y="1219835"/>
                      <a:pt x="485567" y="1221105"/>
                    </a:cubicBezTo>
                    <a:cubicBezTo>
                      <a:pt x="493823" y="1237615"/>
                      <a:pt x="484932" y="1217930"/>
                      <a:pt x="484932" y="1235710"/>
                    </a:cubicBezTo>
                    <a:cubicBezTo>
                      <a:pt x="484932" y="1243330"/>
                      <a:pt x="510332" y="1237615"/>
                      <a:pt x="514142" y="1236345"/>
                    </a:cubicBezTo>
                    <a:cubicBezTo>
                      <a:pt x="515413" y="1235710"/>
                      <a:pt x="511603" y="1238250"/>
                      <a:pt x="510332" y="1238885"/>
                    </a:cubicBezTo>
                    <a:cubicBezTo>
                      <a:pt x="503348" y="1242695"/>
                      <a:pt x="498267" y="1240155"/>
                      <a:pt x="490648" y="1242060"/>
                    </a:cubicBezTo>
                    <a:cubicBezTo>
                      <a:pt x="490648" y="1242060"/>
                      <a:pt x="476042" y="1249045"/>
                      <a:pt x="476042" y="1249045"/>
                    </a:cubicBezTo>
                    <a:cubicBezTo>
                      <a:pt x="474773" y="1247775"/>
                      <a:pt x="490013" y="1219200"/>
                      <a:pt x="474138" y="1219200"/>
                    </a:cubicBezTo>
                    <a:cubicBezTo>
                      <a:pt x="470963" y="1219200"/>
                      <a:pt x="466517" y="1233170"/>
                      <a:pt x="460803" y="1229360"/>
                    </a:cubicBezTo>
                    <a:cubicBezTo>
                      <a:pt x="455723" y="1226185"/>
                      <a:pt x="443657" y="1221105"/>
                      <a:pt x="439848" y="1226185"/>
                    </a:cubicBezTo>
                    <a:cubicBezTo>
                      <a:pt x="436038" y="1231900"/>
                      <a:pt x="450642" y="1236345"/>
                      <a:pt x="448738" y="1238885"/>
                    </a:cubicBezTo>
                    <a:cubicBezTo>
                      <a:pt x="444928" y="1244600"/>
                      <a:pt x="427782" y="1233170"/>
                      <a:pt x="426513" y="1245870"/>
                    </a:cubicBezTo>
                    <a:cubicBezTo>
                      <a:pt x="425242" y="1261110"/>
                      <a:pt x="437307" y="1256665"/>
                      <a:pt x="445563" y="1261745"/>
                    </a:cubicBezTo>
                    <a:cubicBezTo>
                      <a:pt x="451278" y="1264920"/>
                      <a:pt x="430957" y="1260475"/>
                      <a:pt x="426513" y="1264920"/>
                    </a:cubicBezTo>
                    <a:cubicBezTo>
                      <a:pt x="422703" y="1269365"/>
                      <a:pt x="431592" y="1277620"/>
                      <a:pt x="430957" y="1277620"/>
                    </a:cubicBezTo>
                    <a:cubicBezTo>
                      <a:pt x="422703" y="1276350"/>
                      <a:pt x="411273" y="1266190"/>
                      <a:pt x="401748" y="1264285"/>
                    </a:cubicBezTo>
                    <a:cubicBezTo>
                      <a:pt x="391588" y="1263015"/>
                      <a:pt x="398573" y="1264285"/>
                      <a:pt x="389048" y="1268095"/>
                    </a:cubicBezTo>
                    <a:cubicBezTo>
                      <a:pt x="388413" y="1268730"/>
                      <a:pt x="389682" y="1269365"/>
                      <a:pt x="389682" y="1270635"/>
                    </a:cubicBezTo>
                    <a:cubicBezTo>
                      <a:pt x="392857" y="1278890"/>
                      <a:pt x="390317" y="1283970"/>
                      <a:pt x="399842" y="1287780"/>
                    </a:cubicBezTo>
                    <a:cubicBezTo>
                      <a:pt x="401748" y="1288415"/>
                      <a:pt x="404288" y="1288415"/>
                      <a:pt x="406828" y="1289050"/>
                    </a:cubicBezTo>
                    <a:cubicBezTo>
                      <a:pt x="409367" y="1289685"/>
                      <a:pt x="413813" y="1287780"/>
                      <a:pt x="413813" y="1290320"/>
                    </a:cubicBezTo>
                    <a:cubicBezTo>
                      <a:pt x="413813" y="1290320"/>
                      <a:pt x="416353" y="1287780"/>
                      <a:pt x="417623" y="1293495"/>
                    </a:cubicBezTo>
                    <a:cubicBezTo>
                      <a:pt x="419528" y="1302385"/>
                      <a:pt x="408732" y="1295400"/>
                      <a:pt x="407463" y="1301115"/>
                    </a:cubicBezTo>
                    <a:cubicBezTo>
                      <a:pt x="406192" y="1308735"/>
                      <a:pt x="425878" y="1320165"/>
                      <a:pt x="429688" y="1327785"/>
                    </a:cubicBezTo>
                    <a:cubicBezTo>
                      <a:pt x="433498" y="1336040"/>
                      <a:pt x="401113" y="1305560"/>
                      <a:pt x="406828" y="1312545"/>
                    </a:cubicBezTo>
                    <a:cubicBezTo>
                      <a:pt x="407463" y="1313180"/>
                      <a:pt x="407463" y="1313180"/>
                      <a:pt x="407463" y="1313815"/>
                    </a:cubicBezTo>
                    <a:cubicBezTo>
                      <a:pt x="406192" y="1313180"/>
                      <a:pt x="404923" y="1312545"/>
                      <a:pt x="403653" y="1312545"/>
                    </a:cubicBezTo>
                    <a:cubicBezTo>
                      <a:pt x="401748" y="1311910"/>
                      <a:pt x="399207" y="1315720"/>
                      <a:pt x="397303" y="1314450"/>
                    </a:cubicBezTo>
                    <a:cubicBezTo>
                      <a:pt x="391588" y="1311275"/>
                      <a:pt x="399842" y="1298575"/>
                      <a:pt x="399842" y="1297305"/>
                    </a:cubicBezTo>
                    <a:cubicBezTo>
                      <a:pt x="399207" y="1292225"/>
                      <a:pt x="385238" y="1287780"/>
                      <a:pt x="383332" y="1283335"/>
                    </a:cubicBezTo>
                    <a:cubicBezTo>
                      <a:pt x="380157" y="1276350"/>
                      <a:pt x="390953" y="1278255"/>
                      <a:pt x="380792" y="1271270"/>
                    </a:cubicBezTo>
                    <a:cubicBezTo>
                      <a:pt x="379523" y="1270635"/>
                      <a:pt x="372538" y="1271905"/>
                      <a:pt x="371267" y="1272540"/>
                    </a:cubicBezTo>
                    <a:cubicBezTo>
                      <a:pt x="366823" y="1276350"/>
                      <a:pt x="356663" y="1280795"/>
                      <a:pt x="359838" y="1285875"/>
                    </a:cubicBezTo>
                    <a:cubicBezTo>
                      <a:pt x="361742" y="1288415"/>
                      <a:pt x="364917" y="1280795"/>
                      <a:pt x="368092" y="1281430"/>
                    </a:cubicBezTo>
                    <a:cubicBezTo>
                      <a:pt x="375078" y="1282700"/>
                      <a:pt x="376982" y="1292860"/>
                      <a:pt x="380792" y="1297940"/>
                    </a:cubicBezTo>
                    <a:cubicBezTo>
                      <a:pt x="389048" y="1308735"/>
                      <a:pt x="375713" y="1314450"/>
                      <a:pt x="387778" y="1322705"/>
                    </a:cubicBezTo>
                    <a:cubicBezTo>
                      <a:pt x="394128" y="1327150"/>
                      <a:pt x="410003" y="1337310"/>
                      <a:pt x="412542" y="1344295"/>
                    </a:cubicBezTo>
                    <a:cubicBezTo>
                      <a:pt x="413813" y="1348105"/>
                      <a:pt x="413813" y="1358265"/>
                      <a:pt x="410638" y="1355725"/>
                    </a:cubicBezTo>
                    <a:cubicBezTo>
                      <a:pt x="406192" y="1351915"/>
                      <a:pt x="410638" y="1346835"/>
                      <a:pt x="406192" y="1343025"/>
                    </a:cubicBezTo>
                    <a:cubicBezTo>
                      <a:pt x="399842" y="1337945"/>
                      <a:pt x="385238" y="1329690"/>
                      <a:pt x="379523" y="1321435"/>
                    </a:cubicBezTo>
                    <a:cubicBezTo>
                      <a:pt x="372538" y="1310640"/>
                      <a:pt x="377617" y="1302385"/>
                      <a:pt x="366823" y="1292860"/>
                    </a:cubicBezTo>
                    <a:cubicBezTo>
                      <a:pt x="363013" y="1289685"/>
                      <a:pt x="357298" y="1298575"/>
                      <a:pt x="352217" y="1296670"/>
                    </a:cubicBezTo>
                    <a:cubicBezTo>
                      <a:pt x="345232" y="1294130"/>
                      <a:pt x="346503" y="1286510"/>
                      <a:pt x="336342" y="1288415"/>
                    </a:cubicBezTo>
                    <a:cubicBezTo>
                      <a:pt x="324278" y="1290320"/>
                      <a:pt x="322373" y="1299845"/>
                      <a:pt x="314753" y="1287780"/>
                    </a:cubicBezTo>
                    <a:cubicBezTo>
                      <a:pt x="302053" y="1266825"/>
                      <a:pt x="293163" y="1278255"/>
                      <a:pt x="276653" y="1284605"/>
                    </a:cubicBezTo>
                    <a:cubicBezTo>
                      <a:pt x="273478" y="1285875"/>
                      <a:pt x="265857" y="1282065"/>
                      <a:pt x="265857" y="1285875"/>
                    </a:cubicBezTo>
                    <a:cubicBezTo>
                      <a:pt x="265857" y="1299845"/>
                      <a:pt x="284273" y="1302385"/>
                      <a:pt x="293163" y="1308100"/>
                    </a:cubicBezTo>
                    <a:cubicBezTo>
                      <a:pt x="290623" y="1307465"/>
                      <a:pt x="288717" y="1307465"/>
                      <a:pt x="286178" y="1306830"/>
                    </a:cubicBezTo>
                    <a:cubicBezTo>
                      <a:pt x="283638" y="1306195"/>
                      <a:pt x="281732" y="1305560"/>
                      <a:pt x="279192" y="1305560"/>
                    </a:cubicBezTo>
                    <a:cubicBezTo>
                      <a:pt x="265857" y="1306195"/>
                      <a:pt x="270303" y="1313815"/>
                      <a:pt x="267128" y="1321435"/>
                    </a:cubicBezTo>
                    <a:cubicBezTo>
                      <a:pt x="263953" y="1327785"/>
                      <a:pt x="309038" y="1317625"/>
                      <a:pt x="322373" y="1316990"/>
                    </a:cubicBezTo>
                    <a:cubicBezTo>
                      <a:pt x="326817" y="1316990"/>
                      <a:pt x="337613" y="1317625"/>
                      <a:pt x="334438" y="1320165"/>
                    </a:cubicBezTo>
                    <a:cubicBezTo>
                      <a:pt x="326817" y="1326515"/>
                      <a:pt x="301417" y="1315720"/>
                      <a:pt x="302688" y="1332865"/>
                    </a:cubicBezTo>
                    <a:cubicBezTo>
                      <a:pt x="302688" y="1334770"/>
                      <a:pt x="306498" y="1333500"/>
                      <a:pt x="309038" y="1334135"/>
                    </a:cubicBezTo>
                    <a:cubicBezTo>
                      <a:pt x="321738" y="1336040"/>
                      <a:pt x="337613" y="1329055"/>
                      <a:pt x="350948" y="1329055"/>
                    </a:cubicBezTo>
                    <a:cubicBezTo>
                      <a:pt x="353488" y="1329055"/>
                      <a:pt x="375078" y="1336675"/>
                      <a:pt x="371903" y="1337945"/>
                    </a:cubicBezTo>
                    <a:cubicBezTo>
                      <a:pt x="363013" y="1340485"/>
                      <a:pt x="343328" y="1330960"/>
                      <a:pt x="323007" y="1336675"/>
                    </a:cubicBezTo>
                    <a:cubicBezTo>
                      <a:pt x="310942" y="1339850"/>
                      <a:pt x="314753" y="1346200"/>
                      <a:pt x="312213" y="1343660"/>
                    </a:cubicBezTo>
                    <a:cubicBezTo>
                      <a:pt x="309038" y="1341120"/>
                      <a:pt x="305228" y="1350645"/>
                      <a:pt x="307132" y="1354455"/>
                    </a:cubicBezTo>
                    <a:cubicBezTo>
                      <a:pt x="300148" y="1348740"/>
                      <a:pt x="287448" y="1339215"/>
                      <a:pt x="283638" y="1339215"/>
                    </a:cubicBezTo>
                    <a:cubicBezTo>
                      <a:pt x="279828" y="1339850"/>
                      <a:pt x="278557" y="1356360"/>
                      <a:pt x="277923" y="1356360"/>
                    </a:cubicBezTo>
                    <a:cubicBezTo>
                      <a:pt x="274748" y="1353820"/>
                      <a:pt x="276653" y="1319530"/>
                      <a:pt x="260142" y="1332865"/>
                    </a:cubicBezTo>
                    <a:cubicBezTo>
                      <a:pt x="258238" y="1334135"/>
                      <a:pt x="262682" y="1336675"/>
                      <a:pt x="262048" y="1339215"/>
                    </a:cubicBezTo>
                    <a:cubicBezTo>
                      <a:pt x="261413" y="1342390"/>
                      <a:pt x="260142" y="1346200"/>
                      <a:pt x="257603" y="1347470"/>
                    </a:cubicBezTo>
                    <a:cubicBezTo>
                      <a:pt x="239188" y="1355090"/>
                      <a:pt x="267128" y="1334135"/>
                      <a:pt x="246173" y="1330960"/>
                    </a:cubicBezTo>
                    <a:cubicBezTo>
                      <a:pt x="236648" y="1329690"/>
                      <a:pt x="233473" y="1341755"/>
                      <a:pt x="231567" y="1343660"/>
                    </a:cubicBezTo>
                    <a:cubicBezTo>
                      <a:pt x="229028" y="1346200"/>
                      <a:pt x="230298" y="1335405"/>
                      <a:pt x="227123" y="1334135"/>
                    </a:cubicBezTo>
                    <a:cubicBezTo>
                      <a:pt x="223313" y="1332230"/>
                      <a:pt x="201723" y="1330325"/>
                      <a:pt x="198548" y="1335405"/>
                    </a:cubicBezTo>
                    <a:cubicBezTo>
                      <a:pt x="191563" y="1348105"/>
                      <a:pt x="228392" y="1350645"/>
                      <a:pt x="235378" y="1359535"/>
                    </a:cubicBezTo>
                    <a:cubicBezTo>
                      <a:pt x="232838" y="1358900"/>
                      <a:pt x="213788" y="1355725"/>
                      <a:pt x="206167" y="1355725"/>
                    </a:cubicBezTo>
                    <a:cubicBezTo>
                      <a:pt x="204263" y="1355725"/>
                      <a:pt x="201088" y="1353820"/>
                      <a:pt x="199817" y="1355725"/>
                    </a:cubicBezTo>
                    <a:cubicBezTo>
                      <a:pt x="172513" y="1386205"/>
                      <a:pt x="232203" y="1358900"/>
                      <a:pt x="236648" y="1360170"/>
                    </a:cubicBezTo>
                    <a:cubicBezTo>
                      <a:pt x="257603" y="1365885"/>
                      <a:pt x="249982" y="1386205"/>
                      <a:pt x="257603" y="1393190"/>
                    </a:cubicBezTo>
                    <a:cubicBezTo>
                      <a:pt x="272842" y="1406525"/>
                      <a:pt x="287448" y="1398905"/>
                      <a:pt x="284907" y="1403350"/>
                    </a:cubicBezTo>
                    <a:cubicBezTo>
                      <a:pt x="280463" y="1413510"/>
                      <a:pt x="264588" y="1398905"/>
                      <a:pt x="258873" y="1402080"/>
                    </a:cubicBezTo>
                    <a:cubicBezTo>
                      <a:pt x="256967" y="1403350"/>
                      <a:pt x="258873" y="1407160"/>
                      <a:pt x="258238" y="1409700"/>
                    </a:cubicBezTo>
                    <a:cubicBezTo>
                      <a:pt x="258238" y="1412240"/>
                      <a:pt x="258873" y="1414780"/>
                      <a:pt x="257603" y="1417320"/>
                    </a:cubicBezTo>
                    <a:cubicBezTo>
                      <a:pt x="256332" y="1421765"/>
                      <a:pt x="248713" y="1423670"/>
                      <a:pt x="249348" y="1428115"/>
                    </a:cubicBezTo>
                    <a:cubicBezTo>
                      <a:pt x="251253" y="1438275"/>
                      <a:pt x="262048" y="1426845"/>
                      <a:pt x="265223" y="1427480"/>
                    </a:cubicBezTo>
                    <a:cubicBezTo>
                      <a:pt x="267763" y="1428115"/>
                      <a:pt x="271573" y="1434465"/>
                      <a:pt x="269032" y="1433830"/>
                    </a:cubicBezTo>
                    <a:cubicBezTo>
                      <a:pt x="265223" y="1433195"/>
                      <a:pt x="250617" y="1435100"/>
                      <a:pt x="247442" y="1430020"/>
                    </a:cubicBezTo>
                    <a:cubicBezTo>
                      <a:pt x="243632" y="1424305"/>
                      <a:pt x="255063" y="1420495"/>
                      <a:pt x="255698" y="1416685"/>
                    </a:cubicBezTo>
                    <a:cubicBezTo>
                      <a:pt x="259507" y="1403350"/>
                      <a:pt x="250617" y="1365250"/>
                      <a:pt x="234107" y="1365250"/>
                    </a:cubicBezTo>
                    <a:cubicBezTo>
                      <a:pt x="220138" y="1365250"/>
                      <a:pt x="217598" y="1377315"/>
                      <a:pt x="216963" y="1375410"/>
                    </a:cubicBezTo>
                    <a:cubicBezTo>
                      <a:pt x="214423" y="1370330"/>
                      <a:pt x="205532" y="1364615"/>
                      <a:pt x="202992" y="1374775"/>
                    </a:cubicBezTo>
                    <a:cubicBezTo>
                      <a:pt x="199817" y="1385570"/>
                      <a:pt x="225853" y="1418590"/>
                      <a:pt x="208707" y="1423670"/>
                    </a:cubicBezTo>
                    <a:cubicBezTo>
                      <a:pt x="207438" y="1424305"/>
                      <a:pt x="209978" y="1421130"/>
                      <a:pt x="211248" y="1419860"/>
                    </a:cubicBezTo>
                    <a:cubicBezTo>
                      <a:pt x="216963" y="1409065"/>
                      <a:pt x="202357" y="1396365"/>
                      <a:pt x="199817" y="1386840"/>
                    </a:cubicBezTo>
                    <a:cubicBezTo>
                      <a:pt x="198548" y="1382395"/>
                      <a:pt x="200453" y="1376045"/>
                      <a:pt x="196642" y="1374140"/>
                    </a:cubicBezTo>
                    <a:cubicBezTo>
                      <a:pt x="192198" y="1371600"/>
                      <a:pt x="159813" y="1381125"/>
                      <a:pt x="159178" y="1388745"/>
                    </a:cubicBezTo>
                    <a:cubicBezTo>
                      <a:pt x="159178" y="1393190"/>
                      <a:pt x="152192" y="1379855"/>
                      <a:pt x="154732" y="1397000"/>
                    </a:cubicBezTo>
                    <a:cubicBezTo>
                      <a:pt x="154732" y="1397635"/>
                      <a:pt x="154732" y="1398270"/>
                      <a:pt x="155367" y="1399540"/>
                    </a:cubicBezTo>
                    <a:cubicBezTo>
                      <a:pt x="154732" y="1398270"/>
                      <a:pt x="152828" y="1397000"/>
                      <a:pt x="150288" y="1396365"/>
                    </a:cubicBezTo>
                    <a:cubicBezTo>
                      <a:pt x="133778" y="1391920"/>
                      <a:pt x="136953" y="1407795"/>
                      <a:pt x="134413" y="1410970"/>
                    </a:cubicBezTo>
                    <a:cubicBezTo>
                      <a:pt x="133778" y="1411605"/>
                      <a:pt x="133142" y="1411605"/>
                      <a:pt x="132507" y="1410970"/>
                    </a:cubicBezTo>
                    <a:cubicBezTo>
                      <a:pt x="128698" y="1405255"/>
                      <a:pt x="121078" y="1384935"/>
                      <a:pt x="108378" y="1391920"/>
                    </a:cubicBezTo>
                    <a:cubicBezTo>
                      <a:pt x="88692" y="1401445"/>
                      <a:pt x="127428" y="1410335"/>
                      <a:pt x="111553" y="1419225"/>
                    </a:cubicBezTo>
                    <a:cubicBezTo>
                      <a:pt x="109013" y="1420495"/>
                      <a:pt x="86153" y="1379855"/>
                      <a:pt x="84882" y="1381125"/>
                    </a:cubicBezTo>
                    <a:cubicBezTo>
                      <a:pt x="84248" y="1382395"/>
                      <a:pt x="84248" y="1383030"/>
                      <a:pt x="83613" y="1384300"/>
                    </a:cubicBezTo>
                    <a:cubicBezTo>
                      <a:pt x="82978" y="1383665"/>
                      <a:pt x="81073" y="1384300"/>
                      <a:pt x="77898" y="1385570"/>
                    </a:cubicBezTo>
                    <a:cubicBezTo>
                      <a:pt x="68373" y="1390650"/>
                      <a:pt x="80438" y="1393190"/>
                      <a:pt x="81073" y="1395095"/>
                    </a:cubicBezTo>
                    <a:cubicBezTo>
                      <a:pt x="81707" y="1397000"/>
                      <a:pt x="76628" y="1398270"/>
                      <a:pt x="76628" y="1400175"/>
                    </a:cubicBezTo>
                    <a:lnTo>
                      <a:pt x="85517" y="1402080"/>
                    </a:lnTo>
                    <a:cubicBezTo>
                      <a:pt x="89963" y="1405255"/>
                      <a:pt x="95678" y="1409065"/>
                      <a:pt x="96313" y="1414145"/>
                    </a:cubicBezTo>
                    <a:cubicBezTo>
                      <a:pt x="98217" y="1430655"/>
                      <a:pt x="69642" y="1423035"/>
                      <a:pt x="70913" y="1432560"/>
                    </a:cubicBezTo>
                    <a:cubicBezTo>
                      <a:pt x="70913" y="1434465"/>
                      <a:pt x="73453" y="1435100"/>
                      <a:pt x="74723" y="1436370"/>
                    </a:cubicBezTo>
                    <a:cubicBezTo>
                      <a:pt x="74723" y="1436370"/>
                      <a:pt x="93138" y="1435735"/>
                      <a:pt x="93138" y="1435735"/>
                    </a:cubicBezTo>
                    <a:cubicBezTo>
                      <a:pt x="103932" y="1435100"/>
                      <a:pt x="124888" y="1440815"/>
                      <a:pt x="136953" y="1444625"/>
                    </a:cubicBezTo>
                    <a:cubicBezTo>
                      <a:pt x="145842" y="1447800"/>
                      <a:pt x="157273" y="1456690"/>
                      <a:pt x="168703" y="1463675"/>
                    </a:cubicBezTo>
                    <a:cubicBezTo>
                      <a:pt x="166798" y="1463675"/>
                      <a:pt x="165528" y="1463675"/>
                      <a:pt x="163623" y="1464310"/>
                    </a:cubicBezTo>
                    <a:cubicBezTo>
                      <a:pt x="157273" y="1468120"/>
                      <a:pt x="168703" y="1475105"/>
                      <a:pt x="154732" y="1468755"/>
                    </a:cubicBezTo>
                    <a:cubicBezTo>
                      <a:pt x="151557" y="1467485"/>
                      <a:pt x="150923" y="1460500"/>
                      <a:pt x="147748" y="1461770"/>
                    </a:cubicBezTo>
                    <a:cubicBezTo>
                      <a:pt x="143938" y="1463675"/>
                      <a:pt x="147113" y="1479550"/>
                      <a:pt x="138223" y="1478280"/>
                    </a:cubicBezTo>
                    <a:cubicBezTo>
                      <a:pt x="136317" y="1477645"/>
                      <a:pt x="141398" y="1475105"/>
                      <a:pt x="142032" y="1473200"/>
                    </a:cubicBezTo>
                    <a:lnTo>
                      <a:pt x="144573" y="1458595"/>
                    </a:lnTo>
                    <a:cubicBezTo>
                      <a:pt x="142032" y="1458595"/>
                      <a:pt x="139492" y="1458595"/>
                      <a:pt x="136953" y="1457960"/>
                    </a:cubicBezTo>
                    <a:cubicBezTo>
                      <a:pt x="134413" y="1457960"/>
                      <a:pt x="131873" y="1457960"/>
                      <a:pt x="129332" y="1457325"/>
                    </a:cubicBezTo>
                    <a:cubicBezTo>
                      <a:pt x="128063" y="1457325"/>
                      <a:pt x="126792" y="1457325"/>
                      <a:pt x="125523" y="1456690"/>
                    </a:cubicBezTo>
                    <a:cubicBezTo>
                      <a:pt x="127428" y="1454150"/>
                      <a:pt x="126157" y="1450975"/>
                      <a:pt x="121713" y="1447800"/>
                    </a:cubicBezTo>
                    <a:cubicBezTo>
                      <a:pt x="115363" y="1443990"/>
                      <a:pt x="89963" y="1430020"/>
                      <a:pt x="85517" y="1443990"/>
                    </a:cubicBezTo>
                    <a:cubicBezTo>
                      <a:pt x="84882" y="1446530"/>
                      <a:pt x="90598" y="1448435"/>
                      <a:pt x="89328" y="1450340"/>
                    </a:cubicBezTo>
                    <a:cubicBezTo>
                      <a:pt x="88057" y="1452245"/>
                      <a:pt x="74088" y="1450975"/>
                      <a:pt x="69007" y="1455420"/>
                    </a:cubicBezTo>
                    <a:cubicBezTo>
                      <a:pt x="67738" y="1456690"/>
                      <a:pt x="68373" y="1459230"/>
                      <a:pt x="67738" y="1461135"/>
                    </a:cubicBezTo>
                    <a:cubicBezTo>
                      <a:pt x="67103" y="1464310"/>
                      <a:pt x="68373" y="1468120"/>
                      <a:pt x="65832" y="1470025"/>
                    </a:cubicBezTo>
                    <a:lnTo>
                      <a:pt x="59482" y="1459865"/>
                    </a:lnTo>
                    <a:cubicBezTo>
                      <a:pt x="55673" y="1458595"/>
                      <a:pt x="51228" y="1462405"/>
                      <a:pt x="49323" y="1465580"/>
                    </a:cubicBezTo>
                    <a:cubicBezTo>
                      <a:pt x="37892" y="1490980"/>
                      <a:pt x="72817" y="1477010"/>
                      <a:pt x="83613" y="1482725"/>
                    </a:cubicBezTo>
                    <a:cubicBezTo>
                      <a:pt x="88692" y="1485265"/>
                      <a:pt x="73453" y="1485900"/>
                      <a:pt x="67738" y="1486535"/>
                    </a:cubicBezTo>
                    <a:cubicBezTo>
                      <a:pt x="69007" y="1486535"/>
                      <a:pt x="70913" y="1486535"/>
                      <a:pt x="72182" y="1486535"/>
                    </a:cubicBezTo>
                    <a:cubicBezTo>
                      <a:pt x="73453" y="1487170"/>
                      <a:pt x="89328" y="1492885"/>
                      <a:pt x="88057" y="1495425"/>
                    </a:cubicBezTo>
                    <a:cubicBezTo>
                      <a:pt x="83613" y="1507490"/>
                      <a:pt x="60753" y="1488440"/>
                      <a:pt x="66467" y="1506855"/>
                    </a:cubicBezTo>
                    <a:cubicBezTo>
                      <a:pt x="70278" y="1518920"/>
                      <a:pt x="93773" y="1517650"/>
                      <a:pt x="107742" y="1517650"/>
                    </a:cubicBezTo>
                    <a:cubicBezTo>
                      <a:pt x="105203" y="1518285"/>
                      <a:pt x="96948" y="1524000"/>
                      <a:pt x="93773" y="1524000"/>
                    </a:cubicBezTo>
                    <a:cubicBezTo>
                      <a:pt x="80438" y="1523365"/>
                      <a:pt x="51228" y="1501140"/>
                      <a:pt x="38528" y="1517015"/>
                    </a:cubicBezTo>
                    <a:cubicBezTo>
                      <a:pt x="35353" y="1520825"/>
                      <a:pt x="46148" y="1531620"/>
                      <a:pt x="42973" y="1536065"/>
                    </a:cubicBezTo>
                    <a:cubicBezTo>
                      <a:pt x="41703" y="1537970"/>
                      <a:pt x="47417" y="1535430"/>
                      <a:pt x="49957" y="1534160"/>
                    </a:cubicBezTo>
                    <a:cubicBezTo>
                      <a:pt x="56942" y="1531620"/>
                      <a:pt x="53132" y="1532255"/>
                      <a:pt x="60753" y="1531620"/>
                    </a:cubicBezTo>
                    <a:cubicBezTo>
                      <a:pt x="72182" y="1530985"/>
                      <a:pt x="82978" y="1529715"/>
                      <a:pt x="93773" y="1535430"/>
                    </a:cubicBezTo>
                    <a:cubicBezTo>
                      <a:pt x="103298" y="1540510"/>
                      <a:pt x="67103" y="1529080"/>
                      <a:pt x="65832" y="1534160"/>
                    </a:cubicBezTo>
                    <a:cubicBezTo>
                      <a:pt x="65198" y="1536065"/>
                      <a:pt x="65198" y="1538605"/>
                      <a:pt x="65198" y="1539875"/>
                    </a:cubicBezTo>
                    <a:cubicBezTo>
                      <a:pt x="81707" y="1543685"/>
                      <a:pt x="63928" y="1560195"/>
                      <a:pt x="65198" y="1539875"/>
                    </a:cubicBezTo>
                    <a:cubicBezTo>
                      <a:pt x="61388" y="1539240"/>
                      <a:pt x="56307" y="1538605"/>
                      <a:pt x="48688" y="1539875"/>
                    </a:cubicBezTo>
                    <a:cubicBezTo>
                      <a:pt x="42973" y="1540510"/>
                      <a:pt x="36623" y="1541780"/>
                      <a:pt x="32813" y="1546225"/>
                    </a:cubicBezTo>
                    <a:cubicBezTo>
                      <a:pt x="30273" y="1549400"/>
                      <a:pt x="35988" y="1550670"/>
                      <a:pt x="36623" y="1553210"/>
                    </a:cubicBezTo>
                    <a:cubicBezTo>
                      <a:pt x="36623" y="1554480"/>
                      <a:pt x="55673" y="1555750"/>
                      <a:pt x="57578" y="1563370"/>
                    </a:cubicBezTo>
                    <a:cubicBezTo>
                      <a:pt x="58848" y="1570990"/>
                      <a:pt x="39798" y="1555115"/>
                      <a:pt x="39798" y="1562735"/>
                    </a:cubicBezTo>
                    <a:cubicBezTo>
                      <a:pt x="39798" y="1570355"/>
                      <a:pt x="53767" y="1573530"/>
                      <a:pt x="62023" y="1576070"/>
                    </a:cubicBezTo>
                    <a:cubicBezTo>
                      <a:pt x="66467" y="1577340"/>
                      <a:pt x="65832" y="1584325"/>
                      <a:pt x="69642" y="1586865"/>
                    </a:cubicBezTo>
                    <a:cubicBezTo>
                      <a:pt x="71548" y="1588135"/>
                      <a:pt x="84882" y="1577975"/>
                      <a:pt x="86153" y="1577975"/>
                    </a:cubicBezTo>
                    <a:cubicBezTo>
                      <a:pt x="93138" y="1576070"/>
                      <a:pt x="97582" y="1582420"/>
                      <a:pt x="105203" y="1578610"/>
                    </a:cubicBezTo>
                    <a:cubicBezTo>
                      <a:pt x="107742" y="1577340"/>
                      <a:pt x="109648" y="1567180"/>
                      <a:pt x="109648" y="1570355"/>
                    </a:cubicBezTo>
                    <a:cubicBezTo>
                      <a:pt x="111553" y="1580515"/>
                      <a:pt x="107742" y="1581150"/>
                      <a:pt x="121078" y="1578610"/>
                    </a:cubicBezTo>
                    <a:cubicBezTo>
                      <a:pt x="124253" y="1577975"/>
                      <a:pt x="126157" y="1577340"/>
                      <a:pt x="128063" y="1576070"/>
                    </a:cubicBezTo>
                    <a:cubicBezTo>
                      <a:pt x="131238" y="1571625"/>
                      <a:pt x="131873" y="1574165"/>
                      <a:pt x="128063" y="1576070"/>
                    </a:cubicBezTo>
                    <a:cubicBezTo>
                      <a:pt x="127428" y="1576705"/>
                      <a:pt x="126792" y="1577975"/>
                      <a:pt x="126157" y="1579245"/>
                    </a:cubicBezTo>
                    <a:cubicBezTo>
                      <a:pt x="125523" y="1580515"/>
                      <a:pt x="127428" y="1581785"/>
                      <a:pt x="128698" y="1583055"/>
                    </a:cubicBezTo>
                    <a:cubicBezTo>
                      <a:pt x="137588" y="1587500"/>
                      <a:pt x="142032" y="1579245"/>
                      <a:pt x="147113" y="1579880"/>
                    </a:cubicBezTo>
                    <a:cubicBezTo>
                      <a:pt x="149017" y="1580515"/>
                      <a:pt x="145207" y="1583690"/>
                      <a:pt x="145842" y="1585595"/>
                    </a:cubicBezTo>
                    <a:cubicBezTo>
                      <a:pt x="148382" y="1593850"/>
                      <a:pt x="168703" y="1597025"/>
                      <a:pt x="175053" y="1593850"/>
                    </a:cubicBezTo>
                    <a:cubicBezTo>
                      <a:pt x="181403" y="1590675"/>
                      <a:pt x="171242" y="1583690"/>
                      <a:pt x="173782" y="1581785"/>
                    </a:cubicBezTo>
                    <a:cubicBezTo>
                      <a:pt x="175688" y="1580515"/>
                      <a:pt x="178228" y="1584325"/>
                      <a:pt x="180132" y="1583055"/>
                    </a:cubicBezTo>
                    <a:lnTo>
                      <a:pt x="178863" y="1570990"/>
                    </a:lnTo>
                    <a:cubicBezTo>
                      <a:pt x="180767" y="1569720"/>
                      <a:pt x="184578" y="1573530"/>
                      <a:pt x="186482" y="1572260"/>
                    </a:cubicBezTo>
                    <a:cubicBezTo>
                      <a:pt x="191563" y="1569720"/>
                      <a:pt x="190928" y="1559560"/>
                      <a:pt x="196642" y="1557655"/>
                    </a:cubicBezTo>
                    <a:cubicBezTo>
                      <a:pt x="198548" y="1557020"/>
                      <a:pt x="199817" y="1560195"/>
                      <a:pt x="199817" y="1562100"/>
                    </a:cubicBezTo>
                    <a:cubicBezTo>
                      <a:pt x="199182" y="1566545"/>
                      <a:pt x="182038" y="1578610"/>
                      <a:pt x="183942" y="1580515"/>
                    </a:cubicBezTo>
                    <a:cubicBezTo>
                      <a:pt x="193467" y="1591310"/>
                      <a:pt x="211882" y="1591310"/>
                      <a:pt x="223948" y="1593215"/>
                    </a:cubicBezTo>
                    <a:cubicBezTo>
                      <a:pt x="228392" y="1593850"/>
                      <a:pt x="213788" y="1602105"/>
                      <a:pt x="217598" y="1604010"/>
                    </a:cubicBezTo>
                    <a:cubicBezTo>
                      <a:pt x="223948" y="1607820"/>
                      <a:pt x="239188" y="1595755"/>
                      <a:pt x="244903" y="1596390"/>
                    </a:cubicBezTo>
                    <a:cubicBezTo>
                      <a:pt x="249348" y="1597025"/>
                      <a:pt x="258238" y="1603375"/>
                      <a:pt x="258873" y="1598930"/>
                    </a:cubicBezTo>
                    <a:cubicBezTo>
                      <a:pt x="258873" y="1597025"/>
                      <a:pt x="248713" y="1581150"/>
                      <a:pt x="249348" y="1579245"/>
                    </a:cubicBezTo>
                    <a:cubicBezTo>
                      <a:pt x="249982" y="1573530"/>
                      <a:pt x="269667" y="1550035"/>
                      <a:pt x="278557" y="1552575"/>
                    </a:cubicBezTo>
                    <a:cubicBezTo>
                      <a:pt x="283003" y="1553845"/>
                      <a:pt x="272842" y="1559560"/>
                      <a:pt x="269667" y="1562100"/>
                    </a:cubicBezTo>
                    <a:cubicBezTo>
                      <a:pt x="263317" y="1567180"/>
                      <a:pt x="247442" y="1589405"/>
                      <a:pt x="260778" y="1595755"/>
                    </a:cubicBezTo>
                    <a:cubicBezTo>
                      <a:pt x="271573" y="1600835"/>
                      <a:pt x="277923" y="1597025"/>
                      <a:pt x="285542" y="1593850"/>
                    </a:cubicBezTo>
                    <a:cubicBezTo>
                      <a:pt x="287448" y="1593215"/>
                      <a:pt x="291892" y="1592580"/>
                      <a:pt x="291892" y="1595120"/>
                    </a:cubicBezTo>
                    <a:cubicBezTo>
                      <a:pt x="293163" y="1604010"/>
                      <a:pt x="269032" y="1599565"/>
                      <a:pt x="265223" y="1600200"/>
                    </a:cubicBezTo>
                    <a:cubicBezTo>
                      <a:pt x="262048" y="1600835"/>
                      <a:pt x="256967" y="1601470"/>
                      <a:pt x="256332" y="1604645"/>
                    </a:cubicBezTo>
                    <a:cubicBezTo>
                      <a:pt x="255063" y="1608455"/>
                      <a:pt x="266492" y="1612900"/>
                      <a:pt x="262682" y="1614805"/>
                    </a:cubicBezTo>
                    <a:cubicBezTo>
                      <a:pt x="255063" y="1617980"/>
                      <a:pt x="232838" y="1597025"/>
                      <a:pt x="221407" y="1608455"/>
                    </a:cubicBezTo>
                    <a:cubicBezTo>
                      <a:pt x="218867" y="1610995"/>
                      <a:pt x="218232" y="1613535"/>
                      <a:pt x="218232" y="1616075"/>
                    </a:cubicBezTo>
                    <a:cubicBezTo>
                      <a:pt x="215692" y="1609725"/>
                      <a:pt x="209978" y="1604010"/>
                      <a:pt x="208707" y="1600200"/>
                    </a:cubicBezTo>
                    <a:cubicBezTo>
                      <a:pt x="207438" y="1597025"/>
                      <a:pt x="201723" y="1598295"/>
                      <a:pt x="198548" y="1597025"/>
                    </a:cubicBezTo>
                    <a:cubicBezTo>
                      <a:pt x="180132" y="1590040"/>
                      <a:pt x="194103" y="1591945"/>
                      <a:pt x="178863" y="1601470"/>
                    </a:cubicBezTo>
                    <a:cubicBezTo>
                      <a:pt x="174417" y="1604010"/>
                      <a:pt x="168067" y="1602105"/>
                      <a:pt x="163623" y="1604645"/>
                    </a:cubicBezTo>
                    <a:lnTo>
                      <a:pt x="158542" y="1616075"/>
                    </a:lnTo>
                    <a:cubicBezTo>
                      <a:pt x="156003" y="1616710"/>
                      <a:pt x="157273" y="1610995"/>
                      <a:pt x="157907" y="1608455"/>
                    </a:cubicBezTo>
                    <a:cubicBezTo>
                      <a:pt x="164892" y="1595755"/>
                      <a:pt x="148382" y="1608455"/>
                      <a:pt x="148382" y="1608455"/>
                    </a:cubicBezTo>
                    <a:cubicBezTo>
                      <a:pt x="144573" y="1607820"/>
                      <a:pt x="154098" y="1600200"/>
                      <a:pt x="152192" y="1597025"/>
                    </a:cubicBezTo>
                    <a:cubicBezTo>
                      <a:pt x="148382" y="1591945"/>
                      <a:pt x="116632" y="1584960"/>
                      <a:pt x="111553" y="1586865"/>
                    </a:cubicBezTo>
                    <a:cubicBezTo>
                      <a:pt x="108378" y="1588135"/>
                      <a:pt x="107107" y="1597660"/>
                      <a:pt x="105203" y="1595120"/>
                    </a:cubicBezTo>
                    <a:cubicBezTo>
                      <a:pt x="103298" y="1592580"/>
                      <a:pt x="107107" y="1588770"/>
                      <a:pt x="105203" y="1586230"/>
                    </a:cubicBezTo>
                    <a:cubicBezTo>
                      <a:pt x="103298" y="1583690"/>
                      <a:pt x="99488" y="1590675"/>
                      <a:pt x="96313" y="1590675"/>
                    </a:cubicBezTo>
                    <a:cubicBezTo>
                      <a:pt x="93773" y="1590675"/>
                      <a:pt x="90598" y="1587500"/>
                      <a:pt x="88692" y="1589405"/>
                    </a:cubicBezTo>
                    <a:cubicBezTo>
                      <a:pt x="86788" y="1590675"/>
                      <a:pt x="92503" y="1594485"/>
                      <a:pt x="90598" y="1595755"/>
                    </a:cubicBezTo>
                    <a:cubicBezTo>
                      <a:pt x="90598" y="1595755"/>
                      <a:pt x="78532" y="1588770"/>
                      <a:pt x="74723" y="1592580"/>
                    </a:cubicBezTo>
                    <a:cubicBezTo>
                      <a:pt x="72817" y="1595120"/>
                      <a:pt x="74088" y="1600200"/>
                      <a:pt x="71548" y="1600835"/>
                    </a:cubicBezTo>
                    <a:cubicBezTo>
                      <a:pt x="71548" y="1600835"/>
                      <a:pt x="39163" y="1573530"/>
                      <a:pt x="30273" y="1586865"/>
                    </a:cubicBezTo>
                    <a:cubicBezTo>
                      <a:pt x="20113" y="1601470"/>
                      <a:pt x="25828" y="1600200"/>
                      <a:pt x="25828" y="1601470"/>
                    </a:cubicBezTo>
                    <a:cubicBezTo>
                      <a:pt x="24557" y="1611630"/>
                      <a:pt x="38528" y="1624965"/>
                      <a:pt x="39798" y="1622425"/>
                    </a:cubicBezTo>
                    <a:cubicBezTo>
                      <a:pt x="41067" y="1619250"/>
                      <a:pt x="43607" y="1629410"/>
                      <a:pt x="46782" y="1630045"/>
                    </a:cubicBezTo>
                    <a:cubicBezTo>
                      <a:pt x="60753" y="1632585"/>
                      <a:pt x="63292" y="1610360"/>
                      <a:pt x="75357" y="1626235"/>
                    </a:cubicBezTo>
                    <a:cubicBezTo>
                      <a:pt x="75992" y="1626870"/>
                      <a:pt x="73453" y="1625600"/>
                      <a:pt x="72182" y="1625600"/>
                    </a:cubicBezTo>
                    <a:cubicBezTo>
                      <a:pt x="70278" y="1625600"/>
                      <a:pt x="67738" y="1625600"/>
                      <a:pt x="65832" y="1626235"/>
                    </a:cubicBezTo>
                    <a:cubicBezTo>
                      <a:pt x="62023" y="1626235"/>
                      <a:pt x="46148" y="1634490"/>
                      <a:pt x="43607" y="1638935"/>
                    </a:cubicBezTo>
                    <a:cubicBezTo>
                      <a:pt x="42338" y="1640840"/>
                      <a:pt x="67738" y="1654175"/>
                      <a:pt x="58848" y="1663065"/>
                    </a:cubicBezTo>
                    <a:cubicBezTo>
                      <a:pt x="56942" y="1664970"/>
                      <a:pt x="53132" y="1663065"/>
                      <a:pt x="51863" y="1664970"/>
                    </a:cubicBezTo>
                    <a:cubicBezTo>
                      <a:pt x="49323" y="1670050"/>
                      <a:pt x="49957" y="1653540"/>
                      <a:pt x="46782" y="1649095"/>
                    </a:cubicBezTo>
                    <a:cubicBezTo>
                      <a:pt x="43607" y="1644015"/>
                      <a:pt x="21382" y="1629410"/>
                      <a:pt x="16303" y="1628140"/>
                    </a:cubicBezTo>
                    <a:cubicBezTo>
                      <a:pt x="13128" y="1627505"/>
                      <a:pt x="21382" y="1632585"/>
                      <a:pt x="23288" y="1635760"/>
                    </a:cubicBezTo>
                    <a:cubicBezTo>
                      <a:pt x="25192" y="1639570"/>
                      <a:pt x="39163" y="1663065"/>
                      <a:pt x="39163" y="1666240"/>
                    </a:cubicBezTo>
                    <a:cubicBezTo>
                      <a:pt x="37892" y="1671320"/>
                      <a:pt x="26463" y="1652270"/>
                      <a:pt x="25828" y="1657985"/>
                    </a:cubicBezTo>
                    <a:cubicBezTo>
                      <a:pt x="24557" y="1680845"/>
                      <a:pt x="58213" y="1681480"/>
                      <a:pt x="68373" y="1668780"/>
                    </a:cubicBezTo>
                    <a:cubicBezTo>
                      <a:pt x="74723" y="1660525"/>
                      <a:pt x="72182" y="1661795"/>
                      <a:pt x="81707" y="1654810"/>
                    </a:cubicBezTo>
                    <a:cubicBezTo>
                      <a:pt x="82978" y="1653540"/>
                      <a:pt x="86153" y="1649095"/>
                      <a:pt x="86788" y="1651000"/>
                    </a:cubicBezTo>
                    <a:cubicBezTo>
                      <a:pt x="87423" y="1654175"/>
                      <a:pt x="82342" y="1656715"/>
                      <a:pt x="83613" y="1659255"/>
                    </a:cubicBezTo>
                    <a:cubicBezTo>
                      <a:pt x="84882" y="1661795"/>
                      <a:pt x="89963" y="1658620"/>
                      <a:pt x="91867" y="1660525"/>
                    </a:cubicBezTo>
                    <a:cubicBezTo>
                      <a:pt x="94407" y="1664335"/>
                      <a:pt x="75992" y="1706245"/>
                      <a:pt x="71548" y="1708150"/>
                    </a:cubicBezTo>
                    <a:cubicBezTo>
                      <a:pt x="56307" y="1715770"/>
                      <a:pt x="51863" y="1687830"/>
                      <a:pt x="42973" y="1684655"/>
                    </a:cubicBezTo>
                    <a:cubicBezTo>
                      <a:pt x="31542" y="1680845"/>
                      <a:pt x="38528" y="1707515"/>
                      <a:pt x="38528" y="1708150"/>
                    </a:cubicBezTo>
                    <a:lnTo>
                      <a:pt x="29003" y="1706245"/>
                    </a:lnTo>
                    <a:cubicBezTo>
                      <a:pt x="25828" y="1707515"/>
                      <a:pt x="19478" y="1713865"/>
                      <a:pt x="22653" y="1713865"/>
                    </a:cubicBezTo>
                    <a:cubicBezTo>
                      <a:pt x="26463" y="1714500"/>
                      <a:pt x="35988" y="1724660"/>
                      <a:pt x="36623" y="1728470"/>
                    </a:cubicBezTo>
                    <a:cubicBezTo>
                      <a:pt x="37257" y="1733550"/>
                      <a:pt x="22017" y="1734185"/>
                      <a:pt x="24557" y="1738630"/>
                    </a:cubicBezTo>
                    <a:cubicBezTo>
                      <a:pt x="27098" y="1741805"/>
                      <a:pt x="38528" y="1736725"/>
                      <a:pt x="37257" y="1741170"/>
                    </a:cubicBezTo>
                    <a:cubicBezTo>
                      <a:pt x="36623" y="1744345"/>
                      <a:pt x="32813" y="1744980"/>
                      <a:pt x="35353" y="1750060"/>
                    </a:cubicBezTo>
                    <a:cubicBezTo>
                      <a:pt x="43607" y="1764665"/>
                      <a:pt x="66467" y="1713230"/>
                      <a:pt x="77898" y="1715135"/>
                    </a:cubicBezTo>
                    <a:cubicBezTo>
                      <a:pt x="83613" y="1716405"/>
                      <a:pt x="69007" y="1718310"/>
                      <a:pt x="63292" y="1731010"/>
                    </a:cubicBezTo>
                    <a:cubicBezTo>
                      <a:pt x="58848" y="1741170"/>
                      <a:pt x="55038" y="1737360"/>
                      <a:pt x="54403" y="1753870"/>
                    </a:cubicBezTo>
                    <a:cubicBezTo>
                      <a:pt x="53767" y="1765300"/>
                      <a:pt x="70278" y="1750060"/>
                      <a:pt x="69642" y="1753235"/>
                    </a:cubicBezTo>
                    <a:cubicBezTo>
                      <a:pt x="65832" y="1767205"/>
                      <a:pt x="69007" y="1762760"/>
                      <a:pt x="76628" y="1769745"/>
                    </a:cubicBezTo>
                    <a:cubicBezTo>
                      <a:pt x="79803" y="1772285"/>
                      <a:pt x="68373" y="1768475"/>
                      <a:pt x="64563" y="1770380"/>
                    </a:cubicBezTo>
                    <a:cubicBezTo>
                      <a:pt x="60117" y="1772920"/>
                      <a:pt x="67103" y="1783080"/>
                      <a:pt x="72182" y="1783715"/>
                    </a:cubicBezTo>
                    <a:cubicBezTo>
                      <a:pt x="91232" y="1786890"/>
                      <a:pt x="77898" y="1761490"/>
                      <a:pt x="83613" y="1755140"/>
                    </a:cubicBezTo>
                    <a:cubicBezTo>
                      <a:pt x="88692" y="1750060"/>
                      <a:pt x="128063" y="1743710"/>
                      <a:pt x="121078" y="1728470"/>
                    </a:cubicBezTo>
                    <a:cubicBezTo>
                      <a:pt x="120442" y="1726565"/>
                      <a:pt x="119173" y="1725295"/>
                      <a:pt x="121713" y="1725295"/>
                    </a:cubicBezTo>
                    <a:cubicBezTo>
                      <a:pt x="123617" y="1725930"/>
                      <a:pt x="126792" y="1727835"/>
                      <a:pt x="128063" y="1726565"/>
                    </a:cubicBezTo>
                    <a:cubicBezTo>
                      <a:pt x="129332" y="1725295"/>
                      <a:pt x="129332" y="1723390"/>
                      <a:pt x="129332" y="1721485"/>
                    </a:cubicBezTo>
                    <a:cubicBezTo>
                      <a:pt x="129967" y="1722755"/>
                      <a:pt x="131238" y="1724025"/>
                      <a:pt x="131873" y="1724025"/>
                    </a:cubicBezTo>
                    <a:cubicBezTo>
                      <a:pt x="144573" y="1726565"/>
                      <a:pt x="162353" y="1707515"/>
                      <a:pt x="174417" y="1706880"/>
                    </a:cubicBezTo>
                    <a:cubicBezTo>
                      <a:pt x="180132" y="1706880"/>
                      <a:pt x="155367" y="1718945"/>
                      <a:pt x="167432" y="1720850"/>
                    </a:cubicBezTo>
                    <a:cubicBezTo>
                      <a:pt x="177592" y="1722755"/>
                      <a:pt x="194103" y="1708785"/>
                      <a:pt x="201723" y="1703705"/>
                    </a:cubicBezTo>
                    <a:cubicBezTo>
                      <a:pt x="203628" y="1702435"/>
                      <a:pt x="206167" y="1698625"/>
                      <a:pt x="207438" y="1699895"/>
                    </a:cubicBezTo>
                    <a:cubicBezTo>
                      <a:pt x="209342" y="1702435"/>
                      <a:pt x="194738" y="1711325"/>
                      <a:pt x="195373" y="1713230"/>
                    </a:cubicBezTo>
                    <a:cubicBezTo>
                      <a:pt x="197278" y="1717040"/>
                      <a:pt x="206803" y="1711325"/>
                      <a:pt x="208073" y="1715135"/>
                    </a:cubicBezTo>
                    <a:cubicBezTo>
                      <a:pt x="208707" y="1717040"/>
                      <a:pt x="205532" y="1718945"/>
                      <a:pt x="203628" y="1718945"/>
                    </a:cubicBezTo>
                    <a:cubicBezTo>
                      <a:pt x="194103" y="1720215"/>
                      <a:pt x="188388" y="1717040"/>
                      <a:pt x="177592" y="1722120"/>
                    </a:cubicBezTo>
                    <a:cubicBezTo>
                      <a:pt x="163623" y="1729105"/>
                      <a:pt x="148382" y="1779905"/>
                      <a:pt x="146478" y="1780540"/>
                    </a:cubicBezTo>
                    <a:cubicBezTo>
                      <a:pt x="142032" y="1782445"/>
                      <a:pt x="147113" y="1770380"/>
                      <a:pt x="148382" y="1765935"/>
                    </a:cubicBezTo>
                    <a:cubicBezTo>
                      <a:pt x="150288" y="1759585"/>
                      <a:pt x="171242" y="1719580"/>
                      <a:pt x="158542" y="1718945"/>
                    </a:cubicBezTo>
                    <a:cubicBezTo>
                      <a:pt x="152192" y="1718945"/>
                      <a:pt x="107742" y="1750695"/>
                      <a:pt x="105838" y="1755140"/>
                    </a:cubicBezTo>
                    <a:cubicBezTo>
                      <a:pt x="96313" y="1782445"/>
                      <a:pt x="133778" y="1759585"/>
                      <a:pt x="124888" y="1770380"/>
                    </a:cubicBezTo>
                    <a:cubicBezTo>
                      <a:pt x="121713" y="1774825"/>
                      <a:pt x="103932" y="1772920"/>
                      <a:pt x="99488" y="1774825"/>
                    </a:cubicBezTo>
                    <a:cubicBezTo>
                      <a:pt x="88692" y="1779905"/>
                      <a:pt x="93773" y="1788160"/>
                      <a:pt x="89328" y="1794510"/>
                    </a:cubicBezTo>
                    <a:cubicBezTo>
                      <a:pt x="87423" y="1797050"/>
                      <a:pt x="72182" y="1792605"/>
                      <a:pt x="69642" y="1793875"/>
                    </a:cubicBezTo>
                    <a:cubicBezTo>
                      <a:pt x="67103" y="1795145"/>
                      <a:pt x="61388" y="1803400"/>
                      <a:pt x="55673" y="1806575"/>
                    </a:cubicBezTo>
                    <a:cubicBezTo>
                      <a:pt x="54403" y="1807210"/>
                      <a:pt x="59482" y="1806575"/>
                      <a:pt x="60753" y="1807210"/>
                    </a:cubicBezTo>
                    <a:cubicBezTo>
                      <a:pt x="65198" y="1811020"/>
                      <a:pt x="66467" y="1831975"/>
                      <a:pt x="79803" y="1823085"/>
                    </a:cubicBezTo>
                    <a:cubicBezTo>
                      <a:pt x="84882" y="1819910"/>
                      <a:pt x="78532" y="1810385"/>
                      <a:pt x="86788" y="1812290"/>
                    </a:cubicBezTo>
                    <a:cubicBezTo>
                      <a:pt x="88057" y="1812290"/>
                      <a:pt x="76628" y="1826260"/>
                      <a:pt x="85517" y="1830070"/>
                    </a:cubicBezTo>
                    <a:cubicBezTo>
                      <a:pt x="91232" y="1832610"/>
                      <a:pt x="112188" y="1818640"/>
                      <a:pt x="119173" y="1817370"/>
                    </a:cubicBezTo>
                    <a:cubicBezTo>
                      <a:pt x="140763" y="1814830"/>
                      <a:pt x="129967" y="1819910"/>
                      <a:pt x="93138" y="1831340"/>
                    </a:cubicBezTo>
                    <a:cubicBezTo>
                      <a:pt x="93138" y="1831340"/>
                      <a:pt x="81073" y="1832610"/>
                      <a:pt x="81073" y="1831975"/>
                    </a:cubicBezTo>
                    <a:cubicBezTo>
                      <a:pt x="79803" y="1831340"/>
                      <a:pt x="79803" y="1824355"/>
                      <a:pt x="77263" y="1824990"/>
                    </a:cubicBezTo>
                    <a:cubicBezTo>
                      <a:pt x="70278" y="1827530"/>
                      <a:pt x="58848" y="1829435"/>
                      <a:pt x="58213" y="1837055"/>
                    </a:cubicBezTo>
                    <a:cubicBezTo>
                      <a:pt x="58213" y="1843405"/>
                      <a:pt x="70278" y="1840865"/>
                      <a:pt x="72182" y="1842770"/>
                    </a:cubicBezTo>
                    <a:cubicBezTo>
                      <a:pt x="75357" y="1845310"/>
                      <a:pt x="62657" y="1840865"/>
                      <a:pt x="60117" y="1843405"/>
                    </a:cubicBezTo>
                    <a:cubicBezTo>
                      <a:pt x="58213" y="1845945"/>
                      <a:pt x="60117" y="1849755"/>
                      <a:pt x="58848" y="1852295"/>
                    </a:cubicBezTo>
                    <a:cubicBezTo>
                      <a:pt x="57578" y="1854200"/>
                      <a:pt x="53132" y="1834515"/>
                      <a:pt x="41703" y="1837055"/>
                    </a:cubicBezTo>
                    <a:cubicBezTo>
                      <a:pt x="37257" y="1838325"/>
                      <a:pt x="32813" y="1869440"/>
                      <a:pt x="21382" y="1863725"/>
                    </a:cubicBezTo>
                    <a:cubicBezTo>
                      <a:pt x="16303" y="1861185"/>
                      <a:pt x="31542" y="1853565"/>
                      <a:pt x="31542" y="1853565"/>
                    </a:cubicBezTo>
                    <a:cubicBezTo>
                      <a:pt x="32178" y="1851025"/>
                      <a:pt x="37257" y="1833245"/>
                      <a:pt x="37257" y="1830070"/>
                    </a:cubicBezTo>
                    <a:cubicBezTo>
                      <a:pt x="37257" y="1827530"/>
                      <a:pt x="37257" y="1823720"/>
                      <a:pt x="35353" y="1823720"/>
                    </a:cubicBezTo>
                    <a:cubicBezTo>
                      <a:pt x="21382" y="1821180"/>
                      <a:pt x="30907" y="1849755"/>
                      <a:pt x="24557" y="1845945"/>
                    </a:cubicBezTo>
                    <a:cubicBezTo>
                      <a:pt x="21382" y="1844040"/>
                      <a:pt x="24557" y="1836420"/>
                      <a:pt x="21382" y="1836420"/>
                    </a:cubicBezTo>
                    <a:cubicBezTo>
                      <a:pt x="-208" y="1837055"/>
                      <a:pt x="-4018" y="1872615"/>
                      <a:pt x="3603" y="1888490"/>
                    </a:cubicBezTo>
                    <a:cubicBezTo>
                      <a:pt x="5507" y="1892300"/>
                      <a:pt x="7413" y="1874520"/>
                      <a:pt x="10588" y="1877695"/>
                    </a:cubicBezTo>
                    <a:cubicBezTo>
                      <a:pt x="10588" y="1877695"/>
                      <a:pt x="18842" y="1881505"/>
                      <a:pt x="20113" y="1882775"/>
                    </a:cubicBezTo>
                    <a:cubicBezTo>
                      <a:pt x="22017" y="1885315"/>
                      <a:pt x="18842" y="1888490"/>
                      <a:pt x="18207" y="1891665"/>
                    </a:cubicBezTo>
                    <a:cubicBezTo>
                      <a:pt x="17573" y="1894840"/>
                      <a:pt x="16303" y="1897380"/>
                      <a:pt x="16303" y="1900555"/>
                    </a:cubicBezTo>
                    <a:cubicBezTo>
                      <a:pt x="17573" y="1910715"/>
                      <a:pt x="30273" y="1901190"/>
                      <a:pt x="32178" y="1897380"/>
                    </a:cubicBezTo>
                    <a:cubicBezTo>
                      <a:pt x="34082" y="1893570"/>
                      <a:pt x="34717" y="1889760"/>
                      <a:pt x="34082" y="1885315"/>
                    </a:cubicBezTo>
                    <a:cubicBezTo>
                      <a:pt x="34082" y="1884045"/>
                      <a:pt x="29638" y="1881505"/>
                      <a:pt x="31542" y="1881505"/>
                    </a:cubicBezTo>
                    <a:cubicBezTo>
                      <a:pt x="60753" y="1886585"/>
                      <a:pt x="10588" y="1917065"/>
                      <a:pt x="45513" y="1899285"/>
                    </a:cubicBezTo>
                    <a:cubicBezTo>
                      <a:pt x="45513" y="1899285"/>
                      <a:pt x="58848" y="1898650"/>
                      <a:pt x="58848" y="1898650"/>
                    </a:cubicBezTo>
                    <a:cubicBezTo>
                      <a:pt x="63928" y="1895475"/>
                      <a:pt x="58848" y="1884045"/>
                      <a:pt x="55038" y="1882775"/>
                    </a:cubicBezTo>
                    <a:cubicBezTo>
                      <a:pt x="50592" y="1881505"/>
                      <a:pt x="53767" y="1883410"/>
                      <a:pt x="57578" y="1877060"/>
                    </a:cubicBezTo>
                    <a:cubicBezTo>
                      <a:pt x="59482" y="1873885"/>
                      <a:pt x="56307" y="1863725"/>
                      <a:pt x="59482" y="1864995"/>
                    </a:cubicBezTo>
                    <a:cubicBezTo>
                      <a:pt x="63292" y="1866900"/>
                      <a:pt x="62657" y="1873250"/>
                      <a:pt x="65832" y="1875155"/>
                    </a:cubicBezTo>
                    <a:cubicBezTo>
                      <a:pt x="70913" y="1878330"/>
                      <a:pt x="88692" y="1878330"/>
                      <a:pt x="83613" y="1881505"/>
                    </a:cubicBezTo>
                    <a:cubicBezTo>
                      <a:pt x="81707" y="1882140"/>
                      <a:pt x="77263" y="1885315"/>
                      <a:pt x="75357" y="1886585"/>
                    </a:cubicBezTo>
                    <a:cubicBezTo>
                      <a:pt x="77898" y="1888490"/>
                      <a:pt x="86153" y="1894205"/>
                      <a:pt x="95678" y="1878965"/>
                    </a:cubicBezTo>
                    <a:cubicBezTo>
                      <a:pt x="101392" y="1870075"/>
                      <a:pt x="98853" y="1874520"/>
                      <a:pt x="103932" y="1865630"/>
                    </a:cubicBezTo>
                    <a:cubicBezTo>
                      <a:pt x="105203" y="1863725"/>
                      <a:pt x="105838" y="1857375"/>
                      <a:pt x="107742" y="1859280"/>
                    </a:cubicBezTo>
                    <a:cubicBezTo>
                      <a:pt x="109013" y="1860550"/>
                      <a:pt x="102028" y="1871980"/>
                      <a:pt x="109648" y="1872615"/>
                    </a:cubicBezTo>
                    <a:cubicBezTo>
                      <a:pt x="115363" y="1873250"/>
                      <a:pt x="131873" y="1870075"/>
                      <a:pt x="126792" y="1872615"/>
                    </a:cubicBezTo>
                    <a:cubicBezTo>
                      <a:pt x="115363" y="1879600"/>
                      <a:pt x="75357" y="1885950"/>
                      <a:pt x="72182" y="1903730"/>
                    </a:cubicBezTo>
                    <a:cubicBezTo>
                      <a:pt x="70913" y="1910715"/>
                      <a:pt x="75992" y="1904365"/>
                      <a:pt x="77263" y="1904365"/>
                    </a:cubicBezTo>
                    <a:cubicBezTo>
                      <a:pt x="79803" y="1905000"/>
                      <a:pt x="61388" y="1913255"/>
                      <a:pt x="81073" y="1920240"/>
                    </a:cubicBezTo>
                    <a:cubicBezTo>
                      <a:pt x="88057" y="1922780"/>
                      <a:pt x="98217" y="1912620"/>
                      <a:pt x="104567" y="1911985"/>
                    </a:cubicBezTo>
                    <a:cubicBezTo>
                      <a:pt x="109013" y="1911350"/>
                      <a:pt x="117903" y="1914525"/>
                      <a:pt x="117903" y="1914525"/>
                    </a:cubicBezTo>
                    <a:cubicBezTo>
                      <a:pt x="117903" y="1914525"/>
                      <a:pt x="75992" y="1917700"/>
                      <a:pt x="67103" y="1933575"/>
                    </a:cubicBezTo>
                    <a:cubicBezTo>
                      <a:pt x="65198" y="1937385"/>
                      <a:pt x="81707" y="1936750"/>
                      <a:pt x="77898" y="1938655"/>
                    </a:cubicBezTo>
                    <a:cubicBezTo>
                      <a:pt x="71548" y="1941830"/>
                      <a:pt x="52498" y="1939290"/>
                      <a:pt x="50592" y="1949450"/>
                    </a:cubicBezTo>
                    <a:cubicBezTo>
                      <a:pt x="48688" y="1958340"/>
                      <a:pt x="60753" y="1958340"/>
                      <a:pt x="63928" y="1960880"/>
                    </a:cubicBezTo>
                    <a:cubicBezTo>
                      <a:pt x="69007" y="1964690"/>
                      <a:pt x="56942" y="1966595"/>
                      <a:pt x="62023" y="1981835"/>
                    </a:cubicBezTo>
                    <a:cubicBezTo>
                      <a:pt x="62657" y="1983740"/>
                      <a:pt x="65198" y="1978025"/>
                      <a:pt x="66467" y="1976755"/>
                    </a:cubicBezTo>
                    <a:cubicBezTo>
                      <a:pt x="69007" y="1974215"/>
                      <a:pt x="73453" y="1967865"/>
                      <a:pt x="76628" y="1965960"/>
                    </a:cubicBezTo>
                    <a:cubicBezTo>
                      <a:pt x="86153" y="1962150"/>
                      <a:pt x="106473" y="1962785"/>
                      <a:pt x="117267" y="1964690"/>
                    </a:cubicBezTo>
                    <a:cubicBezTo>
                      <a:pt x="123617" y="1965960"/>
                      <a:pt x="105203" y="1965325"/>
                      <a:pt x="98853" y="1966595"/>
                    </a:cubicBezTo>
                    <a:cubicBezTo>
                      <a:pt x="89963" y="1967865"/>
                      <a:pt x="64563" y="1972310"/>
                      <a:pt x="63292" y="1985010"/>
                    </a:cubicBezTo>
                    <a:cubicBezTo>
                      <a:pt x="62657" y="1988820"/>
                      <a:pt x="77263" y="1995170"/>
                      <a:pt x="78532" y="1997075"/>
                    </a:cubicBezTo>
                    <a:cubicBezTo>
                      <a:pt x="81707" y="2000885"/>
                      <a:pt x="69642" y="1994535"/>
                      <a:pt x="65832" y="1991995"/>
                    </a:cubicBezTo>
                    <a:cubicBezTo>
                      <a:pt x="59482" y="1986915"/>
                      <a:pt x="53132" y="1968500"/>
                      <a:pt x="46148" y="1967230"/>
                    </a:cubicBezTo>
                    <a:cubicBezTo>
                      <a:pt x="38528" y="1965960"/>
                      <a:pt x="45513" y="1974850"/>
                      <a:pt x="41067" y="1975485"/>
                    </a:cubicBezTo>
                    <a:cubicBezTo>
                      <a:pt x="29003" y="1978660"/>
                      <a:pt x="39163" y="1962150"/>
                      <a:pt x="32178" y="1976755"/>
                    </a:cubicBezTo>
                    <a:cubicBezTo>
                      <a:pt x="31542" y="1978660"/>
                      <a:pt x="38528" y="1955165"/>
                      <a:pt x="23288" y="1954530"/>
                    </a:cubicBezTo>
                    <a:cubicBezTo>
                      <a:pt x="12492" y="1953895"/>
                      <a:pt x="36623" y="1974850"/>
                      <a:pt x="15667" y="1964690"/>
                    </a:cubicBezTo>
                    <a:cubicBezTo>
                      <a:pt x="13128" y="1963420"/>
                      <a:pt x="13763" y="1969770"/>
                      <a:pt x="14398" y="1972310"/>
                    </a:cubicBezTo>
                    <a:cubicBezTo>
                      <a:pt x="18207" y="1992630"/>
                      <a:pt x="-13543" y="1995170"/>
                      <a:pt x="11223" y="2037715"/>
                    </a:cubicBezTo>
                    <a:cubicBezTo>
                      <a:pt x="17573" y="2049145"/>
                      <a:pt x="38528" y="2054860"/>
                      <a:pt x="40432" y="2058035"/>
                    </a:cubicBezTo>
                    <a:cubicBezTo>
                      <a:pt x="41703" y="2060575"/>
                      <a:pt x="39798" y="2064385"/>
                      <a:pt x="40432" y="2067560"/>
                    </a:cubicBezTo>
                    <a:cubicBezTo>
                      <a:pt x="41067" y="2070100"/>
                      <a:pt x="42973" y="2072005"/>
                      <a:pt x="44242" y="2074545"/>
                    </a:cubicBezTo>
                    <a:cubicBezTo>
                      <a:pt x="52498" y="2088515"/>
                      <a:pt x="83613" y="2108835"/>
                      <a:pt x="98217" y="2111375"/>
                    </a:cubicBezTo>
                    <a:cubicBezTo>
                      <a:pt x="107107" y="2112645"/>
                      <a:pt x="92503" y="2087880"/>
                      <a:pt x="110917" y="2098040"/>
                    </a:cubicBezTo>
                    <a:cubicBezTo>
                      <a:pt x="111553" y="2098675"/>
                      <a:pt x="111553" y="2100580"/>
                      <a:pt x="110282" y="2101215"/>
                    </a:cubicBezTo>
                    <a:cubicBezTo>
                      <a:pt x="107742" y="2102485"/>
                      <a:pt x="96313" y="2110105"/>
                      <a:pt x="105838" y="2115820"/>
                    </a:cubicBezTo>
                    <a:cubicBezTo>
                      <a:pt x="109648" y="2117725"/>
                      <a:pt x="120442" y="2108200"/>
                      <a:pt x="117903" y="2111375"/>
                    </a:cubicBezTo>
                    <a:cubicBezTo>
                      <a:pt x="107107" y="2124710"/>
                      <a:pt x="81707" y="2120265"/>
                      <a:pt x="92503" y="2141220"/>
                    </a:cubicBezTo>
                    <a:cubicBezTo>
                      <a:pt x="102663" y="2160905"/>
                      <a:pt x="100757" y="2145030"/>
                      <a:pt x="115998" y="2136140"/>
                    </a:cubicBezTo>
                    <a:cubicBezTo>
                      <a:pt x="117903" y="2134870"/>
                      <a:pt x="115363" y="2122170"/>
                      <a:pt x="115998" y="2124075"/>
                    </a:cubicBezTo>
                    <a:cubicBezTo>
                      <a:pt x="121078" y="2137410"/>
                      <a:pt x="119807" y="2134235"/>
                      <a:pt x="133142" y="2136140"/>
                    </a:cubicBezTo>
                    <a:cubicBezTo>
                      <a:pt x="134413" y="2136140"/>
                      <a:pt x="126792" y="2139950"/>
                      <a:pt x="124253" y="2140585"/>
                    </a:cubicBezTo>
                    <a:cubicBezTo>
                      <a:pt x="126792" y="2139950"/>
                      <a:pt x="128698" y="2145030"/>
                      <a:pt x="131873" y="2145030"/>
                    </a:cubicBezTo>
                    <a:cubicBezTo>
                      <a:pt x="135048" y="2144395"/>
                      <a:pt x="123617" y="2152650"/>
                      <a:pt x="126792" y="2153285"/>
                    </a:cubicBezTo>
                    <a:cubicBezTo>
                      <a:pt x="131873" y="2154555"/>
                      <a:pt x="126157" y="2158365"/>
                      <a:pt x="130603" y="2162810"/>
                    </a:cubicBezTo>
                    <a:cubicBezTo>
                      <a:pt x="133142" y="2165985"/>
                      <a:pt x="135682" y="2157095"/>
                      <a:pt x="138857" y="2155190"/>
                    </a:cubicBezTo>
                    <a:cubicBezTo>
                      <a:pt x="140763" y="2153920"/>
                      <a:pt x="156003" y="2154555"/>
                      <a:pt x="157907" y="2155190"/>
                    </a:cubicBezTo>
                    <a:cubicBezTo>
                      <a:pt x="161717" y="2155825"/>
                      <a:pt x="173148" y="2166620"/>
                      <a:pt x="180132" y="2167890"/>
                    </a:cubicBezTo>
                    <a:cubicBezTo>
                      <a:pt x="191563" y="2170430"/>
                      <a:pt x="196007" y="2158365"/>
                      <a:pt x="200453" y="2159000"/>
                    </a:cubicBezTo>
                    <a:cubicBezTo>
                      <a:pt x="204263" y="2159635"/>
                      <a:pt x="223313" y="2166620"/>
                      <a:pt x="229663" y="2160270"/>
                    </a:cubicBezTo>
                    <a:cubicBezTo>
                      <a:pt x="232838" y="2157095"/>
                      <a:pt x="238553" y="2148205"/>
                      <a:pt x="239188" y="2143125"/>
                    </a:cubicBezTo>
                    <a:cubicBezTo>
                      <a:pt x="239823" y="2141220"/>
                      <a:pt x="237917" y="2136775"/>
                      <a:pt x="239823" y="2137410"/>
                    </a:cubicBezTo>
                    <a:cubicBezTo>
                      <a:pt x="254428" y="2139315"/>
                      <a:pt x="226488" y="2165985"/>
                      <a:pt x="248713" y="2160270"/>
                    </a:cubicBezTo>
                    <a:cubicBezTo>
                      <a:pt x="257603" y="2157730"/>
                      <a:pt x="255698" y="2153920"/>
                      <a:pt x="263317" y="2143760"/>
                    </a:cubicBezTo>
                    <a:cubicBezTo>
                      <a:pt x="274748" y="2129155"/>
                      <a:pt x="284273" y="2141855"/>
                      <a:pt x="289988" y="2138680"/>
                    </a:cubicBezTo>
                    <a:cubicBezTo>
                      <a:pt x="291892" y="2137410"/>
                      <a:pt x="295067" y="2120900"/>
                      <a:pt x="300782" y="2122170"/>
                    </a:cubicBezTo>
                    <a:cubicBezTo>
                      <a:pt x="307132" y="2122805"/>
                      <a:pt x="296338" y="2130425"/>
                      <a:pt x="311578" y="2120900"/>
                    </a:cubicBezTo>
                    <a:cubicBezTo>
                      <a:pt x="311578" y="2120900"/>
                      <a:pt x="316657" y="2109470"/>
                      <a:pt x="316657" y="2109470"/>
                    </a:cubicBezTo>
                    <a:cubicBezTo>
                      <a:pt x="323642" y="2102485"/>
                      <a:pt x="336978" y="2100580"/>
                      <a:pt x="343328" y="2091690"/>
                    </a:cubicBezTo>
                    <a:cubicBezTo>
                      <a:pt x="345232" y="2089150"/>
                      <a:pt x="338248" y="2081530"/>
                      <a:pt x="341423" y="2082165"/>
                    </a:cubicBezTo>
                    <a:cubicBezTo>
                      <a:pt x="368092" y="2085975"/>
                      <a:pt x="355392" y="2080895"/>
                      <a:pt x="364917" y="2068830"/>
                    </a:cubicBezTo>
                    <a:cubicBezTo>
                      <a:pt x="366823" y="2066290"/>
                      <a:pt x="354757" y="2061845"/>
                      <a:pt x="359838" y="2060575"/>
                    </a:cubicBezTo>
                    <a:cubicBezTo>
                      <a:pt x="371903" y="2058035"/>
                      <a:pt x="400478" y="2065655"/>
                      <a:pt x="400478" y="2047875"/>
                    </a:cubicBezTo>
                    <a:cubicBezTo>
                      <a:pt x="400478" y="2036445"/>
                      <a:pt x="380792" y="2055495"/>
                      <a:pt x="382063" y="2045335"/>
                    </a:cubicBezTo>
                    <a:cubicBezTo>
                      <a:pt x="382698" y="2042795"/>
                      <a:pt x="383967" y="2040255"/>
                      <a:pt x="386507" y="2039620"/>
                    </a:cubicBezTo>
                    <a:cubicBezTo>
                      <a:pt x="404923" y="2033905"/>
                      <a:pt x="406828" y="2039620"/>
                      <a:pt x="407463" y="2036445"/>
                    </a:cubicBezTo>
                    <a:cubicBezTo>
                      <a:pt x="407463" y="2033905"/>
                      <a:pt x="403653" y="2032000"/>
                      <a:pt x="404923" y="2030095"/>
                    </a:cubicBezTo>
                    <a:cubicBezTo>
                      <a:pt x="407463" y="2026920"/>
                      <a:pt x="411907" y="2035175"/>
                      <a:pt x="416353" y="2034540"/>
                    </a:cubicBezTo>
                    <a:cubicBezTo>
                      <a:pt x="420163" y="2034540"/>
                      <a:pt x="426513" y="2033905"/>
                      <a:pt x="427148" y="2030095"/>
                    </a:cubicBezTo>
                    <a:cubicBezTo>
                      <a:pt x="429053" y="2018030"/>
                      <a:pt x="429688" y="2023745"/>
                      <a:pt x="423338" y="2005330"/>
                    </a:cubicBezTo>
                    <a:cubicBezTo>
                      <a:pt x="422067" y="2002155"/>
                      <a:pt x="413178" y="2000885"/>
                      <a:pt x="415717" y="1998345"/>
                    </a:cubicBezTo>
                    <a:cubicBezTo>
                      <a:pt x="418257" y="1995805"/>
                      <a:pt x="422703" y="1996440"/>
                      <a:pt x="425878" y="1996440"/>
                    </a:cubicBezTo>
                    <a:cubicBezTo>
                      <a:pt x="427148" y="1996440"/>
                      <a:pt x="425242" y="1998345"/>
                      <a:pt x="425242" y="1999615"/>
                    </a:cubicBezTo>
                    <a:cubicBezTo>
                      <a:pt x="425242" y="2002790"/>
                      <a:pt x="425242" y="2005965"/>
                      <a:pt x="425878" y="2008505"/>
                    </a:cubicBezTo>
                    <a:cubicBezTo>
                      <a:pt x="425878" y="2009775"/>
                      <a:pt x="437942" y="2011045"/>
                      <a:pt x="441753" y="2018030"/>
                    </a:cubicBezTo>
                    <a:cubicBezTo>
                      <a:pt x="442388" y="2019935"/>
                      <a:pt x="444292" y="2021205"/>
                      <a:pt x="444292" y="2023110"/>
                    </a:cubicBezTo>
                    <a:cubicBezTo>
                      <a:pt x="444292" y="2026285"/>
                      <a:pt x="439848" y="2029460"/>
                      <a:pt x="441753" y="2032000"/>
                    </a:cubicBezTo>
                    <a:cubicBezTo>
                      <a:pt x="449373" y="2042160"/>
                      <a:pt x="469692" y="2018665"/>
                      <a:pt x="474138" y="2018030"/>
                    </a:cubicBezTo>
                    <a:cubicBezTo>
                      <a:pt x="477948" y="2017395"/>
                      <a:pt x="470328" y="2040890"/>
                      <a:pt x="481757" y="2025015"/>
                    </a:cubicBezTo>
                    <a:cubicBezTo>
                      <a:pt x="485567" y="2019935"/>
                      <a:pt x="483663" y="2018665"/>
                      <a:pt x="486838" y="2016760"/>
                    </a:cubicBezTo>
                    <a:cubicBezTo>
                      <a:pt x="496363" y="2011680"/>
                      <a:pt x="493188" y="2001520"/>
                      <a:pt x="497632" y="1993265"/>
                    </a:cubicBezTo>
                    <a:cubicBezTo>
                      <a:pt x="498267" y="1991995"/>
                      <a:pt x="502078" y="1991995"/>
                      <a:pt x="509698" y="1988820"/>
                    </a:cubicBezTo>
                    <a:cubicBezTo>
                      <a:pt x="517953" y="1985010"/>
                      <a:pt x="515413" y="1951990"/>
                      <a:pt x="512873" y="1949450"/>
                    </a:cubicBezTo>
                    <a:cubicBezTo>
                      <a:pt x="507792" y="1945640"/>
                      <a:pt x="500173" y="1945640"/>
                      <a:pt x="498903" y="1935480"/>
                    </a:cubicBezTo>
                    <a:cubicBezTo>
                      <a:pt x="498267" y="1931035"/>
                      <a:pt x="510967" y="1932940"/>
                      <a:pt x="512238" y="1924685"/>
                    </a:cubicBezTo>
                    <a:cubicBezTo>
                      <a:pt x="512238" y="1924050"/>
                      <a:pt x="512238" y="1922780"/>
                      <a:pt x="512238" y="1922145"/>
                    </a:cubicBezTo>
                    <a:cubicBezTo>
                      <a:pt x="512238" y="1917700"/>
                      <a:pt x="511603" y="1912620"/>
                      <a:pt x="510332" y="1908175"/>
                    </a:cubicBezTo>
                    <a:cubicBezTo>
                      <a:pt x="505888" y="1905000"/>
                      <a:pt x="494457" y="1899285"/>
                      <a:pt x="496998" y="1895475"/>
                    </a:cubicBezTo>
                    <a:cubicBezTo>
                      <a:pt x="503348" y="1886585"/>
                      <a:pt x="507157" y="1902460"/>
                      <a:pt x="507792" y="1903095"/>
                    </a:cubicBezTo>
                    <a:cubicBezTo>
                      <a:pt x="509063" y="1904365"/>
                      <a:pt x="509698" y="1906270"/>
                      <a:pt x="510332" y="1908175"/>
                    </a:cubicBezTo>
                    <a:cubicBezTo>
                      <a:pt x="510967" y="1908810"/>
                      <a:pt x="511603" y="1909445"/>
                      <a:pt x="512238" y="1909445"/>
                    </a:cubicBezTo>
                    <a:cubicBezTo>
                      <a:pt x="513507" y="1911985"/>
                      <a:pt x="512238" y="1914525"/>
                      <a:pt x="512238" y="1917065"/>
                    </a:cubicBezTo>
                    <a:cubicBezTo>
                      <a:pt x="512238" y="1918970"/>
                      <a:pt x="512238" y="1920240"/>
                      <a:pt x="512238" y="1922145"/>
                    </a:cubicBezTo>
                    <a:cubicBezTo>
                      <a:pt x="512873" y="1932305"/>
                      <a:pt x="513507" y="1940560"/>
                      <a:pt x="526207" y="1932305"/>
                    </a:cubicBezTo>
                    <a:cubicBezTo>
                      <a:pt x="539542" y="1923415"/>
                      <a:pt x="522398" y="1892300"/>
                      <a:pt x="524303" y="1877695"/>
                    </a:cubicBezTo>
                    <a:cubicBezTo>
                      <a:pt x="524938" y="1873250"/>
                      <a:pt x="533828" y="1878330"/>
                      <a:pt x="537638" y="1876425"/>
                    </a:cubicBezTo>
                    <a:cubicBezTo>
                      <a:pt x="542082" y="1874520"/>
                      <a:pt x="540813" y="1870710"/>
                      <a:pt x="546528" y="1871345"/>
                    </a:cubicBezTo>
                    <a:cubicBezTo>
                      <a:pt x="561767" y="1873250"/>
                      <a:pt x="547798" y="1901825"/>
                      <a:pt x="546528" y="1901825"/>
                    </a:cubicBezTo>
                    <a:cubicBezTo>
                      <a:pt x="545257" y="1901825"/>
                      <a:pt x="545257" y="1877695"/>
                      <a:pt x="540813" y="1880235"/>
                    </a:cubicBezTo>
                    <a:cubicBezTo>
                      <a:pt x="538273" y="1881505"/>
                      <a:pt x="530653" y="1897380"/>
                      <a:pt x="530017" y="1899920"/>
                    </a:cubicBezTo>
                    <a:cubicBezTo>
                      <a:pt x="528748" y="1905635"/>
                      <a:pt x="540813" y="1940560"/>
                      <a:pt x="538907" y="1949450"/>
                    </a:cubicBezTo>
                    <a:cubicBezTo>
                      <a:pt x="538273" y="1951990"/>
                      <a:pt x="525573" y="1955800"/>
                      <a:pt x="526207" y="1957070"/>
                    </a:cubicBezTo>
                    <a:cubicBezTo>
                      <a:pt x="527478" y="1958975"/>
                      <a:pt x="531288" y="1958975"/>
                      <a:pt x="532557" y="1960880"/>
                    </a:cubicBezTo>
                    <a:cubicBezTo>
                      <a:pt x="533192" y="1962150"/>
                      <a:pt x="530653" y="1974850"/>
                      <a:pt x="533828" y="1976120"/>
                    </a:cubicBezTo>
                    <a:cubicBezTo>
                      <a:pt x="535098" y="1976755"/>
                      <a:pt x="543353" y="1968500"/>
                      <a:pt x="543988" y="1977390"/>
                    </a:cubicBezTo>
                    <a:cubicBezTo>
                      <a:pt x="544623" y="1983740"/>
                      <a:pt x="533192" y="2006600"/>
                      <a:pt x="545257" y="2007870"/>
                    </a:cubicBezTo>
                    <a:cubicBezTo>
                      <a:pt x="546528" y="2007870"/>
                      <a:pt x="554148" y="1988820"/>
                      <a:pt x="552242" y="2005330"/>
                    </a:cubicBezTo>
                    <a:cubicBezTo>
                      <a:pt x="552242" y="2007870"/>
                      <a:pt x="554782" y="2014220"/>
                      <a:pt x="556688" y="2011680"/>
                    </a:cubicBezTo>
                    <a:cubicBezTo>
                      <a:pt x="558592" y="2009140"/>
                      <a:pt x="555417" y="2004695"/>
                      <a:pt x="557957" y="2002790"/>
                    </a:cubicBezTo>
                    <a:cubicBezTo>
                      <a:pt x="560498" y="2000250"/>
                      <a:pt x="568117" y="2016125"/>
                      <a:pt x="568117" y="2016125"/>
                    </a:cubicBezTo>
                    <a:cubicBezTo>
                      <a:pt x="575103" y="2009140"/>
                      <a:pt x="578913" y="2005330"/>
                      <a:pt x="580182" y="2003425"/>
                    </a:cubicBezTo>
                    <a:cubicBezTo>
                      <a:pt x="580182" y="2003425"/>
                      <a:pt x="580182" y="2002790"/>
                      <a:pt x="579548" y="2002790"/>
                    </a:cubicBezTo>
                    <a:cubicBezTo>
                      <a:pt x="578913" y="2001520"/>
                      <a:pt x="583357" y="1998980"/>
                      <a:pt x="580182" y="2003425"/>
                    </a:cubicBezTo>
                    <a:cubicBezTo>
                      <a:pt x="588438" y="2017395"/>
                      <a:pt x="568117" y="2016760"/>
                      <a:pt x="591613" y="2019300"/>
                    </a:cubicBezTo>
                    <a:cubicBezTo>
                      <a:pt x="598598" y="2019935"/>
                      <a:pt x="607488" y="2038350"/>
                      <a:pt x="601138" y="2037715"/>
                    </a:cubicBezTo>
                    <a:cubicBezTo>
                      <a:pt x="602407" y="2054225"/>
                      <a:pt x="599867" y="2075180"/>
                      <a:pt x="621457" y="2059305"/>
                    </a:cubicBezTo>
                    <a:cubicBezTo>
                      <a:pt x="658288" y="2032000"/>
                      <a:pt x="628442" y="1960245"/>
                      <a:pt x="637332" y="1936750"/>
                    </a:cubicBezTo>
                    <a:cubicBezTo>
                      <a:pt x="640507" y="1929130"/>
                      <a:pt x="658923" y="1928495"/>
                      <a:pt x="662098" y="1920875"/>
                    </a:cubicBezTo>
                    <a:cubicBezTo>
                      <a:pt x="665907" y="1912620"/>
                      <a:pt x="655113" y="1896745"/>
                      <a:pt x="656382" y="1892935"/>
                    </a:cubicBezTo>
                    <a:cubicBezTo>
                      <a:pt x="659557" y="1886585"/>
                      <a:pt x="709088" y="1887855"/>
                      <a:pt x="725598" y="1857375"/>
                    </a:cubicBezTo>
                    <a:cubicBezTo>
                      <a:pt x="726867" y="1854835"/>
                      <a:pt x="726232" y="1852295"/>
                      <a:pt x="726232" y="1849755"/>
                    </a:cubicBezTo>
                    <a:cubicBezTo>
                      <a:pt x="726867" y="1840230"/>
                      <a:pt x="726232" y="1827530"/>
                      <a:pt x="729407" y="1818640"/>
                    </a:cubicBezTo>
                    <a:cubicBezTo>
                      <a:pt x="733217" y="1807845"/>
                      <a:pt x="742107" y="1802130"/>
                      <a:pt x="743378" y="1790065"/>
                    </a:cubicBezTo>
                    <a:cubicBezTo>
                      <a:pt x="746553" y="1757680"/>
                      <a:pt x="714167" y="1725930"/>
                      <a:pt x="716707" y="1694815"/>
                    </a:cubicBezTo>
                    <a:cubicBezTo>
                      <a:pt x="717978" y="1678305"/>
                      <a:pt x="749728" y="1689100"/>
                      <a:pt x="757982" y="1684020"/>
                    </a:cubicBezTo>
                    <a:cubicBezTo>
                      <a:pt x="763063" y="1680845"/>
                      <a:pt x="782748" y="1638300"/>
                      <a:pt x="782113" y="1632585"/>
                    </a:cubicBezTo>
                    <a:cubicBezTo>
                      <a:pt x="777667" y="1597025"/>
                      <a:pt x="724328" y="1594485"/>
                      <a:pt x="719248" y="1561465"/>
                    </a:cubicBezTo>
                    <a:cubicBezTo>
                      <a:pt x="714803" y="1533525"/>
                      <a:pt x="744648" y="1497965"/>
                      <a:pt x="745282" y="1469390"/>
                    </a:cubicBezTo>
                    <a:cubicBezTo>
                      <a:pt x="745917" y="1448435"/>
                      <a:pt x="724963" y="1428750"/>
                      <a:pt x="724963" y="1408430"/>
                    </a:cubicBezTo>
                    <a:cubicBezTo>
                      <a:pt x="724963" y="1400175"/>
                      <a:pt x="732582" y="1391285"/>
                      <a:pt x="733853" y="1383030"/>
                    </a:cubicBezTo>
                    <a:cubicBezTo>
                      <a:pt x="735123" y="1374775"/>
                      <a:pt x="730042" y="1364615"/>
                      <a:pt x="731948" y="1356360"/>
                    </a:cubicBezTo>
                    <a:cubicBezTo>
                      <a:pt x="733853" y="1349375"/>
                      <a:pt x="745282" y="1344295"/>
                      <a:pt x="745917" y="1337310"/>
                    </a:cubicBezTo>
                    <a:cubicBezTo>
                      <a:pt x="747823" y="1323340"/>
                      <a:pt x="726232" y="1305560"/>
                      <a:pt x="728773" y="1291590"/>
                    </a:cubicBezTo>
                    <a:cubicBezTo>
                      <a:pt x="731313" y="1278255"/>
                      <a:pt x="754173" y="1269365"/>
                      <a:pt x="756713" y="1256665"/>
                    </a:cubicBezTo>
                    <a:cubicBezTo>
                      <a:pt x="757982" y="1250950"/>
                      <a:pt x="750998" y="1244600"/>
                      <a:pt x="752267" y="1238885"/>
                    </a:cubicBezTo>
                    <a:cubicBezTo>
                      <a:pt x="752903" y="1233805"/>
                      <a:pt x="800528" y="1181100"/>
                      <a:pt x="806242" y="1177290"/>
                    </a:cubicBezTo>
                    <a:cubicBezTo>
                      <a:pt x="816403" y="1169670"/>
                      <a:pt x="832278" y="1167130"/>
                      <a:pt x="844342" y="1163320"/>
                    </a:cubicBezTo>
                    <a:cubicBezTo>
                      <a:pt x="881807" y="1151890"/>
                      <a:pt x="926257" y="1203960"/>
                      <a:pt x="941498" y="1150620"/>
                    </a:cubicBezTo>
                    <a:cubicBezTo>
                      <a:pt x="959278" y="1088390"/>
                      <a:pt x="921178" y="1106805"/>
                      <a:pt x="905303" y="1081405"/>
                    </a:cubicBezTo>
                    <a:cubicBezTo>
                      <a:pt x="900223" y="1073150"/>
                      <a:pt x="920542" y="1053465"/>
                      <a:pt x="924353" y="1047750"/>
                    </a:cubicBezTo>
                    <a:cubicBezTo>
                      <a:pt x="938323" y="1028700"/>
                      <a:pt x="957373" y="1009650"/>
                      <a:pt x="968167" y="988695"/>
                    </a:cubicBezTo>
                    <a:cubicBezTo>
                      <a:pt x="971342" y="982980"/>
                      <a:pt x="970073" y="974090"/>
                      <a:pt x="973882" y="969010"/>
                    </a:cubicBezTo>
                    <a:cubicBezTo>
                      <a:pt x="973882" y="969010"/>
                      <a:pt x="985948" y="958850"/>
                      <a:pt x="985948" y="958215"/>
                    </a:cubicBezTo>
                    <a:cubicBezTo>
                      <a:pt x="987217" y="955675"/>
                      <a:pt x="986582" y="953135"/>
                      <a:pt x="986582" y="949960"/>
                    </a:cubicBezTo>
                    <a:cubicBezTo>
                      <a:pt x="986582" y="947420"/>
                      <a:pt x="986582" y="944880"/>
                      <a:pt x="987217" y="941705"/>
                    </a:cubicBezTo>
                    <a:cubicBezTo>
                      <a:pt x="987853" y="933450"/>
                      <a:pt x="988488" y="925830"/>
                      <a:pt x="989123" y="917575"/>
                    </a:cubicBezTo>
                    <a:cubicBezTo>
                      <a:pt x="989123" y="915035"/>
                      <a:pt x="989123" y="912495"/>
                      <a:pt x="989757" y="909320"/>
                    </a:cubicBezTo>
                    <a:cubicBezTo>
                      <a:pt x="992298" y="896620"/>
                      <a:pt x="1002457" y="883920"/>
                      <a:pt x="1003728" y="870585"/>
                    </a:cubicBezTo>
                    <a:cubicBezTo>
                      <a:pt x="1004363" y="861695"/>
                      <a:pt x="990392" y="825500"/>
                      <a:pt x="996107" y="819150"/>
                    </a:cubicBezTo>
                    <a:cubicBezTo>
                      <a:pt x="1000553" y="814070"/>
                      <a:pt x="1067863" y="823595"/>
                      <a:pt x="1079292" y="798830"/>
                    </a:cubicBezTo>
                    <a:cubicBezTo>
                      <a:pt x="1083103" y="790575"/>
                      <a:pt x="1069767" y="774065"/>
                      <a:pt x="1072942" y="764540"/>
                    </a:cubicBezTo>
                    <a:cubicBezTo>
                      <a:pt x="1074848" y="758190"/>
                      <a:pt x="1091357" y="751205"/>
                      <a:pt x="1096438" y="746125"/>
                    </a:cubicBezTo>
                    <a:cubicBezTo>
                      <a:pt x="1109773" y="732790"/>
                      <a:pt x="1117392" y="713740"/>
                      <a:pt x="1130728" y="700405"/>
                    </a:cubicBezTo>
                    <a:cubicBezTo>
                      <a:pt x="1138348" y="693420"/>
                      <a:pt x="1154223" y="688340"/>
                      <a:pt x="1159303" y="679450"/>
                    </a:cubicBezTo>
                    <a:cubicBezTo>
                      <a:pt x="1178353" y="648335"/>
                      <a:pt x="1139617" y="636905"/>
                      <a:pt x="1140253" y="612140"/>
                    </a:cubicBezTo>
                    <a:cubicBezTo>
                      <a:pt x="1140253" y="597535"/>
                      <a:pt x="1164382" y="598170"/>
                      <a:pt x="1170732" y="589915"/>
                    </a:cubicBezTo>
                    <a:cubicBezTo>
                      <a:pt x="1182798" y="574040"/>
                      <a:pt x="1184703" y="549275"/>
                      <a:pt x="1196767" y="535305"/>
                    </a:cubicBezTo>
                    <a:cubicBezTo>
                      <a:pt x="1205023" y="525780"/>
                      <a:pt x="1224073" y="522605"/>
                      <a:pt x="1234232" y="514985"/>
                    </a:cubicBezTo>
                    <a:cubicBezTo>
                      <a:pt x="1236773" y="513080"/>
                      <a:pt x="1237407" y="507365"/>
                      <a:pt x="1241217" y="507365"/>
                    </a:cubicBezTo>
                    <a:cubicBezTo>
                      <a:pt x="1255188" y="507365"/>
                      <a:pt x="1276778" y="534035"/>
                      <a:pt x="1290748" y="530860"/>
                    </a:cubicBezTo>
                    <a:cubicBezTo>
                      <a:pt x="1321228" y="523240"/>
                      <a:pt x="1303448" y="447040"/>
                      <a:pt x="1309163" y="441960"/>
                    </a:cubicBezTo>
                    <a:cubicBezTo>
                      <a:pt x="1330117" y="421640"/>
                      <a:pt x="1437432" y="475615"/>
                      <a:pt x="1457117" y="470535"/>
                    </a:cubicBezTo>
                    <a:cubicBezTo>
                      <a:pt x="1457117" y="470535"/>
                      <a:pt x="1470453" y="457835"/>
                      <a:pt x="1470453" y="457835"/>
                    </a:cubicBezTo>
                    <a:cubicBezTo>
                      <a:pt x="1493948" y="435610"/>
                      <a:pt x="1459023" y="449580"/>
                      <a:pt x="1458388" y="435610"/>
                    </a:cubicBezTo>
                    <a:cubicBezTo>
                      <a:pt x="1457753" y="427355"/>
                      <a:pt x="1487598" y="410210"/>
                      <a:pt x="1490138" y="398145"/>
                    </a:cubicBezTo>
                    <a:cubicBezTo>
                      <a:pt x="1492042" y="387985"/>
                      <a:pt x="1474898" y="356870"/>
                      <a:pt x="1478073" y="355600"/>
                    </a:cubicBezTo>
                    <a:cubicBezTo>
                      <a:pt x="1483153" y="352425"/>
                      <a:pt x="1502203" y="355600"/>
                      <a:pt x="1508553" y="355600"/>
                    </a:cubicBezTo>
                    <a:lnTo>
                      <a:pt x="1510457" y="354965"/>
                    </a:lnTo>
                    <a:cubicBezTo>
                      <a:pt x="1509188" y="354330"/>
                      <a:pt x="1508553" y="353695"/>
                      <a:pt x="1508553" y="353060"/>
                    </a:cubicBezTo>
                    <a:cubicBezTo>
                      <a:pt x="1505378" y="340995"/>
                      <a:pt x="1546653" y="358140"/>
                      <a:pt x="1546653" y="358140"/>
                    </a:cubicBezTo>
                    <a:cubicBezTo>
                      <a:pt x="1548557" y="357505"/>
                      <a:pt x="1547923" y="354330"/>
                      <a:pt x="1548557" y="353060"/>
                    </a:cubicBezTo>
                    <a:cubicBezTo>
                      <a:pt x="1551732" y="343535"/>
                      <a:pt x="1544748" y="344170"/>
                      <a:pt x="1543478" y="334645"/>
                    </a:cubicBezTo>
                    <a:cubicBezTo>
                      <a:pt x="1540938" y="310515"/>
                      <a:pt x="1579673" y="307975"/>
                      <a:pt x="1594278" y="318135"/>
                    </a:cubicBezTo>
                    <a:cubicBezTo>
                      <a:pt x="1610788" y="329565"/>
                      <a:pt x="1639363" y="367665"/>
                      <a:pt x="1648888" y="386080"/>
                    </a:cubicBezTo>
                    <a:cubicBezTo>
                      <a:pt x="1650792" y="389890"/>
                      <a:pt x="1650157" y="405130"/>
                      <a:pt x="1653332" y="407670"/>
                    </a:cubicBezTo>
                    <a:cubicBezTo>
                      <a:pt x="1655873" y="409575"/>
                      <a:pt x="1659048" y="407670"/>
                      <a:pt x="1662223" y="407670"/>
                    </a:cubicBezTo>
                    <a:cubicBezTo>
                      <a:pt x="1671113" y="407670"/>
                      <a:pt x="1680003" y="407670"/>
                      <a:pt x="1688892" y="408305"/>
                    </a:cubicBezTo>
                    <a:cubicBezTo>
                      <a:pt x="1692067" y="408305"/>
                      <a:pt x="1694607" y="408305"/>
                      <a:pt x="1697782" y="408305"/>
                    </a:cubicBezTo>
                    <a:cubicBezTo>
                      <a:pt x="1700957" y="408305"/>
                      <a:pt x="1704132" y="407670"/>
                      <a:pt x="1706673" y="408305"/>
                    </a:cubicBezTo>
                    <a:cubicBezTo>
                      <a:pt x="1706673" y="408305"/>
                      <a:pt x="1717467" y="418465"/>
                      <a:pt x="1717467" y="418465"/>
                    </a:cubicBezTo>
                    <a:cubicBezTo>
                      <a:pt x="1723817" y="419735"/>
                      <a:pt x="1751757" y="407670"/>
                      <a:pt x="1756838" y="403225"/>
                    </a:cubicBezTo>
                    <a:cubicBezTo>
                      <a:pt x="1761282" y="399415"/>
                      <a:pt x="1762553" y="386080"/>
                      <a:pt x="1767632" y="384175"/>
                    </a:cubicBezTo>
                    <a:cubicBezTo>
                      <a:pt x="1770807" y="382905"/>
                      <a:pt x="1828592" y="401320"/>
                      <a:pt x="1834942" y="404495"/>
                    </a:cubicBezTo>
                    <a:cubicBezTo>
                      <a:pt x="1838117" y="405765"/>
                      <a:pt x="1853992" y="422910"/>
                      <a:pt x="1854628" y="422275"/>
                    </a:cubicBezTo>
                    <a:cubicBezTo>
                      <a:pt x="1858438" y="416560"/>
                      <a:pt x="1864788" y="415925"/>
                      <a:pt x="1868598" y="410845"/>
                    </a:cubicBezTo>
                    <a:cubicBezTo>
                      <a:pt x="1877488" y="398145"/>
                      <a:pt x="1868598" y="377825"/>
                      <a:pt x="1888282" y="368935"/>
                    </a:cubicBezTo>
                    <a:cubicBezTo>
                      <a:pt x="1901617" y="363220"/>
                      <a:pt x="1917492" y="366395"/>
                      <a:pt x="1921303" y="345440"/>
                    </a:cubicBezTo>
                    <a:cubicBezTo>
                      <a:pt x="1922573" y="337185"/>
                      <a:pt x="1912413" y="325120"/>
                      <a:pt x="1911142" y="316865"/>
                    </a:cubicBezTo>
                    <a:cubicBezTo>
                      <a:pt x="1909238" y="305435"/>
                      <a:pt x="1922573" y="240665"/>
                      <a:pt x="1926382" y="236220"/>
                    </a:cubicBezTo>
                    <a:cubicBezTo>
                      <a:pt x="1934003" y="226060"/>
                      <a:pt x="1946703" y="220345"/>
                      <a:pt x="1954323" y="210185"/>
                    </a:cubicBezTo>
                    <a:cubicBezTo>
                      <a:pt x="1957498" y="206375"/>
                      <a:pt x="1956863" y="199390"/>
                      <a:pt x="1961307" y="196215"/>
                    </a:cubicBezTo>
                    <a:cubicBezTo>
                      <a:pt x="1977817" y="184785"/>
                      <a:pt x="1997503" y="201930"/>
                      <a:pt x="2012107" y="194310"/>
                    </a:cubicBezTo>
                    <a:cubicBezTo>
                      <a:pt x="2036238" y="182880"/>
                      <a:pt x="2048938" y="162560"/>
                      <a:pt x="2078782" y="164465"/>
                    </a:cubicBezTo>
                    <a:cubicBezTo>
                      <a:pt x="2097832" y="142240"/>
                      <a:pt x="2080688" y="131445"/>
                      <a:pt x="2083863" y="110490"/>
                    </a:cubicBezTo>
                    <a:close/>
                    <a:moveTo>
                      <a:pt x="117903" y="1522730"/>
                    </a:moveTo>
                    <a:cubicBezTo>
                      <a:pt x="117903" y="1522730"/>
                      <a:pt x="107742" y="1515110"/>
                      <a:pt x="106473" y="1514475"/>
                    </a:cubicBezTo>
                    <a:cubicBezTo>
                      <a:pt x="110917" y="1514475"/>
                      <a:pt x="114728" y="1515110"/>
                      <a:pt x="115363" y="1515745"/>
                    </a:cubicBezTo>
                    <a:cubicBezTo>
                      <a:pt x="117267" y="1518285"/>
                      <a:pt x="119807" y="1521460"/>
                      <a:pt x="117903" y="1522730"/>
                    </a:cubicBezTo>
                    <a:close/>
                    <a:moveTo>
                      <a:pt x="175688" y="1421130"/>
                    </a:moveTo>
                    <a:cubicBezTo>
                      <a:pt x="171242" y="1418590"/>
                      <a:pt x="162988" y="1423670"/>
                      <a:pt x="160448" y="1419225"/>
                    </a:cubicBezTo>
                    <a:cubicBezTo>
                      <a:pt x="157907" y="1415415"/>
                      <a:pt x="159178" y="1404620"/>
                      <a:pt x="154732" y="1406525"/>
                    </a:cubicBezTo>
                    <a:cubicBezTo>
                      <a:pt x="152828" y="1407160"/>
                      <a:pt x="145842" y="1428115"/>
                      <a:pt x="140128" y="1424940"/>
                    </a:cubicBezTo>
                    <a:cubicBezTo>
                      <a:pt x="136317" y="1422400"/>
                      <a:pt x="154732" y="1407160"/>
                      <a:pt x="153463" y="1398270"/>
                    </a:cubicBezTo>
                    <a:cubicBezTo>
                      <a:pt x="160448" y="1412240"/>
                      <a:pt x="188388" y="1420495"/>
                      <a:pt x="187753" y="1426845"/>
                    </a:cubicBezTo>
                    <a:cubicBezTo>
                      <a:pt x="186482" y="1431290"/>
                      <a:pt x="179498" y="1423035"/>
                      <a:pt x="175688" y="1421130"/>
                    </a:cubicBezTo>
                    <a:close/>
                    <a:moveTo>
                      <a:pt x="190928" y="1472565"/>
                    </a:moveTo>
                    <a:cubicBezTo>
                      <a:pt x="187753" y="1472565"/>
                      <a:pt x="184578" y="1470025"/>
                      <a:pt x="180767" y="1468120"/>
                    </a:cubicBezTo>
                    <a:cubicBezTo>
                      <a:pt x="185213" y="1469390"/>
                      <a:pt x="189023" y="1470660"/>
                      <a:pt x="193467" y="1470025"/>
                    </a:cubicBezTo>
                    <a:cubicBezTo>
                      <a:pt x="194103" y="1470025"/>
                      <a:pt x="197278" y="1468120"/>
                      <a:pt x="200453" y="1466215"/>
                    </a:cubicBezTo>
                    <a:cubicBezTo>
                      <a:pt x="197913" y="1468755"/>
                      <a:pt x="197913" y="1472565"/>
                      <a:pt x="190928" y="1472565"/>
                    </a:cubicBezTo>
                    <a:close/>
                    <a:moveTo>
                      <a:pt x="205532" y="1462405"/>
                    </a:moveTo>
                    <a:cubicBezTo>
                      <a:pt x="213788" y="1457960"/>
                      <a:pt x="223948" y="1455420"/>
                      <a:pt x="225217" y="1466215"/>
                    </a:cubicBezTo>
                    <a:cubicBezTo>
                      <a:pt x="226488" y="1476375"/>
                      <a:pt x="212517" y="1463675"/>
                      <a:pt x="205532" y="1462405"/>
                    </a:cubicBezTo>
                    <a:close/>
                    <a:moveTo>
                      <a:pt x="123617" y="1701800"/>
                    </a:moveTo>
                    <a:cubicBezTo>
                      <a:pt x="124253" y="1697990"/>
                      <a:pt x="124253" y="1704975"/>
                      <a:pt x="126157" y="1710690"/>
                    </a:cubicBezTo>
                    <a:cubicBezTo>
                      <a:pt x="124888" y="1708150"/>
                      <a:pt x="122982" y="1704975"/>
                      <a:pt x="123617" y="1701800"/>
                    </a:cubicBezTo>
                    <a:close/>
                    <a:moveTo>
                      <a:pt x="224582" y="1646555"/>
                    </a:moveTo>
                    <a:cubicBezTo>
                      <a:pt x="223313" y="1647825"/>
                      <a:pt x="231567" y="1629410"/>
                      <a:pt x="219503" y="1627505"/>
                    </a:cubicBezTo>
                    <a:cubicBezTo>
                      <a:pt x="219503" y="1627505"/>
                      <a:pt x="202992" y="1630680"/>
                      <a:pt x="202992" y="1630680"/>
                    </a:cubicBezTo>
                    <a:cubicBezTo>
                      <a:pt x="201088" y="1624965"/>
                      <a:pt x="215057" y="1626235"/>
                      <a:pt x="217598" y="1621155"/>
                    </a:cubicBezTo>
                    <a:cubicBezTo>
                      <a:pt x="218232" y="1619885"/>
                      <a:pt x="218232" y="1617980"/>
                      <a:pt x="218232" y="1616710"/>
                    </a:cubicBezTo>
                    <a:cubicBezTo>
                      <a:pt x="222678" y="1626235"/>
                      <a:pt x="236648" y="1635760"/>
                      <a:pt x="224582" y="1646555"/>
                    </a:cubicBezTo>
                    <a:close/>
                    <a:moveTo>
                      <a:pt x="313482" y="1358265"/>
                    </a:moveTo>
                    <a:cubicBezTo>
                      <a:pt x="310942" y="1360170"/>
                      <a:pt x="312213" y="1367155"/>
                      <a:pt x="309038" y="1366520"/>
                    </a:cubicBezTo>
                    <a:cubicBezTo>
                      <a:pt x="305863" y="1365885"/>
                      <a:pt x="309038" y="1359535"/>
                      <a:pt x="307132" y="1357630"/>
                    </a:cubicBezTo>
                    <a:cubicBezTo>
                      <a:pt x="306498" y="1356995"/>
                      <a:pt x="305228" y="1355725"/>
                      <a:pt x="303957" y="1354455"/>
                    </a:cubicBezTo>
                    <a:cubicBezTo>
                      <a:pt x="307767" y="1356360"/>
                      <a:pt x="335707" y="1353185"/>
                      <a:pt x="333803" y="1358900"/>
                    </a:cubicBezTo>
                    <a:cubicBezTo>
                      <a:pt x="333167" y="1360170"/>
                      <a:pt x="315388" y="1356995"/>
                      <a:pt x="313482" y="1358265"/>
                    </a:cubicBezTo>
                    <a:close/>
                    <a:moveTo>
                      <a:pt x="938323" y="806450"/>
                    </a:moveTo>
                    <a:cubicBezTo>
                      <a:pt x="933878" y="810260"/>
                      <a:pt x="925623" y="802005"/>
                      <a:pt x="919907" y="805180"/>
                    </a:cubicBezTo>
                    <a:lnTo>
                      <a:pt x="913557" y="813435"/>
                    </a:lnTo>
                    <a:cubicBezTo>
                      <a:pt x="906573" y="800735"/>
                      <a:pt x="918003" y="799465"/>
                      <a:pt x="919907" y="796290"/>
                    </a:cubicBezTo>
                    <a:cubicBezTo>
                      <a:pt x="919907" y="797560"/>
                      <a:pt x="919907" y="798195"/>
                      <a:pt x="920542" y="800100"/>
                    </a:cubicBezTo>
                    <a:cubicBezTo>
                      <a:pt x="921178" y="802005"/>
                      <a:pt x="943403" y="802005"/>
                      <a:pt x="938323" y="80645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  <p:sp>
            <p:nvSpPr>
              <p:cNvPr id="440" name="Freeform 439">
                <a:extLst>
                  <a:ext uri="{FF2B5EF4-FFF2-40B4-BE49-F238E27FC236}">
                    <a16:creationId xmlns:a16="http://schemas.microsoft.com/office/drawing/2014/main" id="{D2E7AA41-287F-4EF4-5854-9F22231CEAF9}"/>
                  </a:ext>
                </a:extLst>
              </p:cNvPr>
              <p:cNvSpPr/>
              <p:nvPr/>
            </p:nvSpPr>
            <p:spPr>
              <a:xfrm>
                <a:off x="8452420" y="263525"/>
                <a:ext cx="2105251" cy="2168241"/>
              </a:xfrm>
              <a:custGeom>
                <a:avLst/>
                <a:gdLst>
                  <a:gd name="connsiteX0" fmla="*/ 2083863 w 2105251"/>
                  <a:gd name="connsiteY0" fmla="*/ 110490 h 2168241"/>
                  <a:gd name="connsiteX1" fmla="*/ 2091482 w 2105251"/>
                  <a:gd name="connsiteY1" fmla="*/ 95885 h 2168241"/>
                  <a:gd name="connsiteX2" fmla="*/ 2083863 w 2105251"/>
                  <a:gd name="connsiteY2" fmla="*/ 89535 h 2168241"/>
                  <a:gd name="connsiteX3" fmla="*/ 2059098 w 2105251"/>
                  <a:gd name="connsiteY3" fmla="*/ 94615 h 2168241"/>
                  <a:gd name="connsiteX4" fmla="*/ 2089578 w 2105251"/>
                  <a:gd name="connsiteY4" fmla="*/ 65405 h 2168241"/>
                  <a:gd name="connsiteX5" fmla="*/ 2089578 w 2105251"/>
                  <a:gd name="connsiteY5" fmla="*/ 60325 h 2168241"/>
                  <a:gd name="connsiteX6" fmla="*/ 2089578 w 2105251"/>
                  <a:gd name="connsiteY6" fmla="*/ 59055 h 2168241"/>
                  <a:gd name="connsiteX7" fmla="*/ 2042588 w 2105251"/>
                  <a:gd name="connsiteY7" fmla="*/ 78105 h 2168241"/>
                  <a:gd name="connsiteX8" fmla="*/ 2050207 w 2105251"/>
                  <a:gd name="connsiteY8" fmla="*/ 73660 h 2168241"/>
                  <a:gd name="connsiteX9" fmla="*/ 2076878 w 2105251"/>
                  <a:gd name="connsiteY9" fmla="*/ 53975 h 2168241"/>
                  <a:gd name="connsiteX10" fmla="*/ 2070528 w 2105251"/>
                  <a:gd name="connsiteY10" fmla="*/ 52705 h 2168241"/>
                  <a:gd name="connsiteX11" fmla="*/ 2054017 w 2105251"/>
                  <a:gd name="connsiteY11" fmla="*/ 52705 h 2168241"/>
                  <a:gd name="connsiteX12" fmla="*/ 2054017 w 2105251"/>
                  <a:gd name="connsiteY12" fmla="*/ 52705 h 2168241"/>
                  <a:gd name="connsiteX13" fmla="*/ 2054017 w 2105251"/>
                  <a:gd name="connsiteY13" fmla="*/ 50800 h 2168241"/>
                  <a:gd name="connsiteX14" fmla="*/ 2048938 w 2105251"/>
                  <a:gd name="connsiteY14" fmla="*/ 48895 h 2168241"/>
                  <a:gd name="connsiteX15" fmla="*/ 2081323 w 2105251"/>
                  <a:gd name="connsiteY15" fmla="*/ 45720 h 2168241"/>
                  <a:gd name="connsiteX16" fmla="*/ 2086403 w 2105251"/>
                  <a:gd name="connsiteY16" fmla="*/ 45085 h 2168241"/>
                  <a:gd name="connsiteX17" fmla="*/ 2091482 w 2105251"/>
                  <a:gd name="connsiteY17" fmla="*/ 34290 h 2168241"/>
                  <a:gd name="connsiteX18" fmla="*/ 2097832 w 2105251"/>
                  <a:gd name="connsiteY18" fmla="*/ 33655 h 2168241"/>
                  <a:gd name="connsiteX19" fmla="*/ 2092117 w 2105251"/>
                  <a:gd name="connsiteY19" fmla="*/ 29210 h 2168241"/>
                  <a:gd name="connsiteX20" fmla="*/ 2104817 w 2105251"/>
                  <a:gd name="connsiteY20" fmla="*/ 15240 h 2168241"/>
                  <a:gd name="connsiteX21" fmla="*/ 2080053 w 2105251"/>
                  <a:gd name="connsiteY21" fmla="*/ 17780 h 2168241"/>
                  <a:gd name="connsiteX22" fmla="*/ 2076878 w 2105251"/>
                  <a:gd name="connsiteY22" fmla="*/ 0 h 2168241"/>
                  <a:gd name="connsiteX23" fmla="*/ 2054017 w 2105251"/>
                  <a:gd name="connsiteY23" fmla="*/ 10160 h 2168241"/>
                  <a:gd name="connsiteX24" fmla="*/ 2035603 w 2105251"/>
                  <a:gd name="connsiteY24" fmla="*/ 4445 h 2168241"/>
                  <a:gd name="connsiteX25" fmla="*/ 2025442 w 2105251"/>
                  <a:gd name="connsiteY25" fmla="*/ 5080 h 2168241"/>
                  <a:gd name="connsiteX26" fmla="*/ 2031157 w 2105251"/>
                  <a:gd name="connsiteY26" fmla="*/ 24765 h 2168241"/>
                  <a:gd name="connsiteX27" fmla="*/ 2007663 w 2105251"/>
                  <a:gd name="connsiteY27" fmla="*/ 13970 h 2168241"/>
                  <a:gd name="connsiteX28" fmla="*/ 2015282 w 2105251"/>
                  <a:gd name="connsiteY28" fmla="*/ 28575 h 2168241"/>
                  <a:gd name="connsiteX29" fmla="*/ 1998773 w 2105251"/>
                  <a:gd name="connsiteY29" fmla="*/ 27305 h 2168241"/>
                  <a:gd name="connsiteX30" fmla="*/ 2028617 w 2105251"/>
                  <a:gd name="connsiteY30" fmla="*/ 37465 h 2168241"/>
                  <a:gd name="connsiteX31" fmla="*/ 2026713 w 2105251"/>
                  <a:gd name="connsiteY31" fmla="*/ 45085 h 2168241"/>
                  <a:gd name="connsiteX32" fmla="*/ 2032428 w 2105251"/>
                  <a:gd name="connsiteY32" fmla="*/ 45720 h 2168241"/>
                  <a:gd name="connsiteX33" fmla="*/ 2026713 w 2105251"/>
                  <a:gd name="connsiteY33" fmla="*/ 45085 h 2168241"/>
                  <a:gd name="connsiteX34" fmla="*/ 2026713 w 2105251"/>
                  <a:gd name="connsiteY34" fmla="*/ 45085 h 2168241"/>
                  <a:gd name="connsiteX35" fmla="*/ 2017823 w 2105251"/>
                  <a:gd name="connsiteY35" fmla="*/ 56515 h 2168241"/>
                  <a:gd name="connsiteX36" fmla="*/ 2010203 w 2105251"/>
                  <a:gd name="connsiteY36" fmla="*/ 57150 h 2168241"/>
                  <a:gd name="connsiteX37" fmla="*/ 2000678 w 2105251"/>
                  <a:gd name="connsiteY37" fmla="*/ 76200 h 2168241"/>
                  <a:gd name="connsiteX38" fmla="*/ 2014013 w 2105251"/>
                  <a:gd name="connsiteY38" fmla="*/ 82550 h 2168241"/>
                  <a:gd name="connsiteX39" fmla="*/ 1998138 w 2105251"/>
                  <a:gd name="connsiteY39" fmla="*/ 78740 h 2168241"/>
                  <a:gd name="connsiteX40" fmla="*/ 2002582 w 2105251"/>
                  <a:gd name="connsiteY40" fmla="*/ 101600 h 2168241"/>
                  <a:gd name="connsiteX41" fmla="*/ 1983532 w 2105251"/>
                  <a:gd name="connsiteY41" fmla="*/ 100965 h 2168241"/>
                  <a:gd name="connsiteX42" fmla="*/ 1958132 w 2105251"/>
                  <a:gd name="connsiteY42" fmla="*/ 121285 h 2168241"/>
                  <a:gd name="connsiteX43" fmla="*/ 1966388 w 2105251"/>
                  <a:gd name="connsiteY43" fmla="*/ 79375 h 2168241"/>
                  <a:gd name="connsiteX44" fmla="*/ 1958767 w 2105251"/>
                  <a:gd name="connsiteY44" fmla="*/ 77470 h 2168241"/>
                  <a:gd name="connsiteX45" fmla="*/ 1949242 w 2105251"/>
                  <a:gd name="connsiteY45" fmla="*/ 80010 h 2168241"/>
                  <a:gd name="connsiteX46" fmla="*/ 1964482 w 2105251"/>
                  <a:gd name="connsiteY46" fmla="*/ 69215 h 2168241"/>
                  <a:gd name="connsiteX47" fmla="*/ 1966388 w 2105251"/>
                  <a:gd name="connsiteY47" fmla="*/ 30480 h 2168241"/>
                  <a:gd name="connsiteX48" fmla="*/ 1926382 w 2105251"/>
                  <a:gd name="connsiteY48" fmla="*/ 69850 h 2168241"/>
                  <a:gd name="connsiteX49" fmla="*/ 1917492 w 2105251"/>
                  <a:gd name="connsiteY49" fmla="*/ 88265 h 2168241"/>
                  <a:gd name="connsiteX50" fmla="*/ 1878757 w 2105251"/>
                  <a:gd name="connsiteY50" fmla="*/ 130175 h 2168241"/>
                  <a:gd name="connsiteX51" fmla="*/ 1885742 w 2105251"/>
                  <a:gd name="connsiteY51" fmla="*/ 140335 h 2168241"/>
                  <a:gd name="connsiteX52" fmla="*/ 1858438 w 2105251"/>
                  <a:gd name="connsiteY52" fmla="*/ 173355 h 2168241"/>
                  <a:gd name="connsiteX53" fmla="*/ 1853357 w 2105251"/>
                  <a:gd name="connsiteY53" fmla="*/ 173990 h 2168241"/>
                  <a:gd name="connsiteX54" fmla="*/ 1852088 w 2105251"/>
                  <a:gd name="connsiteY54" fmla="*/ 168910 h 2168241"/>
                  <a:gd name="connsiteX55" fmla="*/ 1841928 w 2105251"/>
                  <a:gd name="connsiteY55" fmla="*/ 172085 h 2168241"/>
                  <a:gd name="connsiteX56" fmla="*/ 1860342 w 2105251"/>
                  <a:gd name="connsiteY56" fmla="*/ 139700 h 2168241"/>
                  <a:gd name="connsiteX57" fmla="*/ 1850817 w 2105251"/>
                  <a:gd name="connsiteY57" fmla="*/ 130175 h 2168241"/>
                  <a:gd name="connsiteX58" fmla="*/ 1862882 w 2105251"/>
                  <a:gd name="connsiteY58" fmla="*/ 118745 h 2168241"/>
                  <a:gd name="connsiteX59" fmla="*/ 1864788 w 2105251"/>
                  <a:gd name="connsiteY59" fmla="*/ 113665 h 2168241"/>
                  <a:gd name="connsiteX60" fmla="*/ 1847007 w 2105251"/>
                  <a:gd name="connsiteY60" fmla="*/ 112395 h 2168241"/>
                  <a:gd name="connsiteX61" fmla="*/ 1853992 w 2105251"/>
                  <a:gd name="connsiteY61" fmla="*/ 108585 h 2168241"/>
                  <a:gd name="connsiteX62" fmla="*/ 1909873 w 2105251"/>
                  <a:gd name="connsiteY62" fmla="*/ 48895 h 2168241"/>
                  <a:gd name="connsiteX63" fmla="*/ 1874948 w 2105251"/>
                  <a:gd name="connsiteY63" fmla="*/ 56515 h 2168241"/>
                  <a:gd name="connsiteX64" fmla="*/ 1866057 w 2105251"/>
                  <a:gd name="connsiteY64" fmla="*/ 36830 h 2168241"/>
                  <a:gd name="connsiteX65" fmla="*/ 1869232 w 2105251"/>
                  <a:gd name="connsiteY65" fmla="*/ 46990 h 2168241"/>
                  <a:gd name="connsiteX66" fmla="*/ 1859073 w 2105251"/>
                  <a:gd name="connsiteY66" fmla="*/ 65405 h 2168241"/>
                  <a:gd name="connsiteX67" fmla="*/ 1851453 w 2105251"/>
                  <a:gd name="connsiteY67" fmla="*/ 45085 h 2168241"/>
                  <a:gd name="connsiteX68" fmla="*/ 1843832 w 2105251"/>
                  <a:gd name="connsiteY68" fmla="*/ 43180 h 2168241"/>
                  <a:gd name="connsiteX69" fmla="*/ 1826688 w 2105251"/>
                  <a:gd name="connsiteY69" fmla="*/ 49530 h 2168241"/>
                  <a:gd name="connsiteX70" fmla="*/ 1808273 w 2105251"/>
                  <a:gd name="connsiteY70" fmla="*/ 40640 h 2168241"/>
                  <a:gd name="connsiteX71" fmla="*/ 1819067 w 2105251"/>
                  <a:gd name="connsiteY71" fmla="*/ 55245 h 2168241"/>
                  <a:gd name="connsiteX72" fmla="*/ 1812082 w 2105251"/>
                  <a:gd name="connsiteY72" fmla="*/ 68580 h 2168241"/>
                  <a:gd name="connsiteX73" fmla="*/ 1805732 w 2105251"/>
                  <a:gd name="connsiteY73" fmla="*/ 66675 h 2168241"/>
                  <a:gd name="connsiteX74" fmla="*/ 1784142 w 2105251"/>
                  <a:gd name="connsiteY74" fmla="*/ 62865 h 2168241"/>
                  <a:gd name="connsiteX75" fmla="*/ 1821607 w 2105251"/>
                  <a:gd name="connsiteY75" fmla="*/ 93980 h 2168241"/>
                  <a:gd name="connsiteX76" fmla="*/ 1787317 w 2105251"/>
                  <a:gd name="connsiteY76" fmla="*/ 88265 h 2168241"/>
                  <a:gd name="connsiteX77" fmla="*/ 1786682 w 2105251"/>
                  <a:gd name="connsiteY77" fmla="*/ 95885 h 2168241"/>
                  <a:gd name="connsiteX78" fmla="*/ 1786682 w 2105251"/>
                  <a:gd name="connsiteY78" fmla="*/ 98425 h 2168241"/>
                  <a:gd name="connsiteX79" fmla="*/ 1774617 w 2105251"/>
                  <a:gd name="connsiteY79" fmla="*/ 109220 h 2168241"/>
                  <a:gd name="connsiteX80" fmla="*/ 1790492 w 2105251"/>
                  <a:gd name="connsiteY80" fmla="*/ 116205 h 2168241"/>
                  <a:gd name="connsiteX81" fmla="*/ 1794303 w 2105251"/>
                  <a:gd name="connsiteY81" fmla="*/ 121285 h 2168241"/>
                  <a:gd name="connsiteX82" fmla="*/ 1737788 w 2105251"/>
                  <a:gd name="connsiteY82" fmla="*/ 132715 h 2168241"/>
                  <a:gd name="connsiteX83" fmla="*/ 1728263 w 2105251"/>
                  <a:gd name="connsiteY83" fmla="*/ 145415 h 2168241"/>
                  <a:gd name="connsiteX84" fmla="*/ 1739692 w 2105251"/>
                  <a:gd name="connsiteY84" fmla="*/ 147320 h 2168241"/>
                  <a:gd name="connsiteX85" fmla="*/ 1733978 w 2105251"/>
                  <a:gd name="connsiteY85" fmla="*/ 158115 h 2168241"/>
                  <a:gd name="connsiteX86" fmla="*/ 1726992 w 2105251"/>
                  <a:gd name="connsiteY86" fmla="*/ 159385 h 2168241"/>
                  <a:gd name="connsiteX87" fmla="*/ 1722548 w 2105251"/>
                  <a:gd name="connsiteY87" fmla="*/ 179705 h 2168241"/>
                  <a:gd name="connsiteX88" fmla="*/ 1708578 w 2105251"/>
                  <a:gd name="connsiteY88" fmla="*/ 182880 h 2168241"/>
                  <a:gd name="connsiteX89" fmla="*/ 1735882 w 2105251"/>
                  <a:gd name="connsiteY89" fmla="*/ 192405 h 2168241"/>
                  <a:gd name="connsiteX90" fmla="*/ 1720007 w 2105251"/>
                  <a:gd name="connsiteY90" fmla="*/ 206375 h 2168241"/>
                  <a:gd name="connsiteX91" fmla="*/ 1719373 w 2105251"/>
                  <a:gd name="connsiteY91" fmla="*/ 195580 h 2168241"/>
                  <a:gd name="connsiteX92" fmla="*/ 1705403 w 2105251"/>
                  <a:gd name="connsiteY92" fmla="*/ 206375 h 2168241"/>
                  <a:gd name="connsiteX93" fmla="*/ 1690798 w 2105251"/>
                  <a:gd name="connsiteY93" fmla="*/ 165100 h 2168241"/>
                  <a:gd name="connsiteX94" fmla="*/ 1683813 w 2105251"/>
                  <a:gd name="connsiteY94" fmla="*/ 164465 h 2168241"/>
                  <a:gd name="connsiteX95" fmla="*/ 1669842 w 2105251"/>
                  <a:gd name="connsiteY95" fmla="*/ 163195 h 2168241"/>
                  <a:gd name="connsiteX96" fmla="*/ 1662223 w 2105251"/>
                  <a:gd name="connsiteY96" fmla="*/ 163195 h 2168241"/>
                  <a:gd name="connsiteX97" fmla="*/ 1646982 w 2105251"/>
                  <a:gd name="connsiteY97" fmla="*/ 158750 h 2168241"/>
                  <a:gd name="connsiteX98" fmla="*/ 1649523 w 2105251"/>
                  <a:gd name="connsiteY98" fmla="*/ 173990 h 2168241"/>
                  <a:gd name="connsiteX99" fmla="*/ 1659048 w 2105251"/>
                  <a:gd name="connsiteY99" fmla="*/ 179070 h 2168241"/>
                  <a:gd name="connsiteX100" fmla="*/ 1645078 w 2105251"/>
                  <a:gd name="connsiteY100" fmla="*/ 173990 h 2168241"/>
                  <a:gd name="connsiteX101" fmla="*/ 1640632 w 2105251"/>
                  <a:gd name="connsiteY101" fmla="*/ 153035 h 2168241"/>
                  <a:gd name="connsiteX102" fmla="*/ 1634282 w 2105251"/>
                  <a:gd name="connsiteY102" fmla="*/ 153035 h 2168241"/>
                  <a:gd name="connsiteX103" fmla="*/ 1627932 w 2105251"/>
                  <a:gd name="connsiteY103" fmla="*/ 153035 h 2168241"/>
                  <a:gd name="connsiteX104" fmla="*/ 1616503 w 2105251"/>
                  <a:gd name="connsiteY104" fmla="*/ 147955 h 2168241"/>
                  <a:gd name="connsiteX105" fmla="*/ 1601263 w 2105251"/>
                  <a:gd name="connsiteY105" fmla="*/ 158750 h 2168241"/>
                  <a:gd name="connsiteX106" fmla="*/ 1606978 w 2105251"/>
                  <a:gd name="connsiteY106" fmla="*/ 173990 h 2168241"/>
                  <a:gd name="connsiteX107" fmla="*/ 1601898 w 2105251"/>
                  <a:gd name="connsiteY107" fmla="*/ 166370 h 2168241"/>
                  <a:gd name="connsiteX108" fmla="*/ 1583482 w 2105251"/>
                  <a:gd name="connsiteY108" fmla="*/ 148590 h 2168241"/>
                  <a:gd name="connsiteX109" fmla="*/ 1578403 w 2105251"/>
                  <a:gd name="connsiteY109" fmla="*/ 164465 h 2168241"/>
                  <a:gd name="connsiteX110" fmla="*/ 1572053 w 2105251"/>
                  <a:gd name="connsiteY110" fmla="*/ 156845 h 2168241"/>
                  <a:gd name="connsiteX111" fmla="*/ 1555542 w 2105251"/>
                  <a:gd name="connsiteY111" fmla="*/ 167640 h 2168241"/>
                  <a:gd name="connsiteX112" fmla="*/ 1577132 w 2105251"/>
                  <a:gd name="connsiteY112" fmla="*/ 172720 h 2168241"/>
                  <a:gd name="connsiteX113" fmla="*/ 1575863 w 2105251"/>
                  <a:gd name="connsiteY113" fmla="*/ 182880 h 2168241"/>
                  <a:gd name="connsiteX114" fmla="*/ 1624757 w 2105251"/>
                  <a:gd name="connsiteY114" fmla="*/ 179070 h 2168241"/>
                  <a:gd name="connsiteX115" fmla="*/ 1618407 w 2105251"/>
                  <a:gd name="connsiteY115" fmla="*/ 187325 h 2168241"/>
                  <a:gd name="connsiteX116" fmla="*/ 1626028 w 2105251"/>
                  <a:gd name="connsiteY116" fmla="*/ 192405 h 2168241"/>
                  <a:gd name="connsiteX117" fmla="*/ 1621582 w 2105251"/>
                  <a:gd name="connsiteY117" fmla="*/ 201930 h 2168241"/>
                  <a:gd name="connsiteX118" fmla="*/ 1609517 w 2105251"/>
                  <a:gd name="connsiteY118" fmla="*/ 208915 h 2168241"/>
                  <a:gd name="connsiteX119" fmla="*/ 1621582 w 2105251"/>
                  <a:gd name="connsiteY119" fmla="*/ 229870 h 2168241"/>
                  <a:gd name="connsiteX120" fmla="*/ 1626028 w 2105251"/>
                  <a:gd name="connsiteY120" fmla="*/ 240030 h 2168241"/>
                  <a:gd name="connsiteX121" fmla="*/ 1608882 w 2105251"/>
                  <a:gd name="connsiteY121" fmla="*/ 224790 h 2168241"/>
                  <a:gd name="connsiteX122" fmla="*/ 1585388 w 2105251"/>
                  <a:gd name="connsiteY122" fmla="*/ 212090 h 2168241"/>
                  <a:gd name="connsiteX123" fmla="*/ 1564432 w 2105251"/>
                  <a:gd name="connsiteY123" fmla="*/ 196850 h 2168241"/>
                  <a:gd name="connsiteX124" fmla="*/ 1555542 w 2105251"/>
                  <a:gd name="connsiteY124" fmla="*/ 210185 h 2168241"/>
                  <a:gd name="connsiteX125" fmla="*/ 1565703 w 2105251"/>
                  <a:gd name="connsiteY125" fmla="*/ 215265 h 2168241"/>
                  <a:gd name="connsiteX126" fmla="*/ 1541573 w 2105251"/>
                  <a:gd name="connsiteY126" fmla="*/ 233680 h 2168241"/>
                  <a:gd name="connsiteX127" fmla="*/ 1541573 w 2105251"/>
                  <a:gd name="connsiteY127" fmla="*/ 212725 h 2168241"/>
                  <a:gd name="connsiteX128" fmla="*/ 1524428 w 2105251"/>
                  <a:gd name="connsiteY128" fmla="*/ 231140 h 2168241"/>
                  <a:gd name="connsiteX129" fmla="*/ 1499663 w 2105251"/>
                  <a:gd name="connsiteY129" fmla="*/ 236855 h 2168241"/>
                  <a:gd name="connsiteX130" fmla="*/ 1504742 w 2105251"/>
                  <a:gd name="connsiteY130" fmla="*/ 247650 h 2168241"/>
                  <a:gd name="connsiteX131" fmla="*/ 1499663 w 2105251"/>
                  <a:gd name="connsiteY131" fmla="*/ 258445 h 2168241"/>
                  <a:gd name="connsiteX132" fmla="*/ 1512998 w 2105251"/>
                  <a:gd name="connsiteY132" fmla="*/ 266065 h 2168241"/>
                  <a:gd name="connsiteX133" fmla="*/ 1525063 w 2105251"/>
                  <a:gd name="connsiteY133" fmla="*/ 278765 h 2168241"/>
                  <a:gd name="connsiteX134" fmla="*/ 1500298 w 2105251"/>
                  <a:gd name="connsiteY134" fmla="*/ 266065 h 2168241"/>
                  <a:gd name="connsiteX135" fmla="*/ 1485057 w 2105251"/>
                  <a:gd name="connsiteY135" fmla="*/ 297815 h 2168241"/>
                  <a:gd name="connsiteX136" fmla="*/ 1465373 w 2105251"/>
                  <a:gd name="connsiteY136" fmla="*/ 308610 h 2168241"/>
                  <a:gd name="connsiteX137" fmla="*/ 1459023 w 2105251"/>
                  <a:gd name="connsiteY137" fmla="*/ 319405 h 2168241"/>
                  <a:gd name="connsiteX138" fmla="*/ 1477438 w 2105251"/>
                  <a:gd name="connsiteY138" fmla="*/ 295275 h 2168241"/>
                  <a:gd name="connsiteX139" fmla="*/ 1485057 w 2105251"/>
                  <a:gd name="connsiteY139" fmla="*/ 205740 h 2168241"/>
                  <a:gd name="connsiteX140" fmla="*/ 1479978 w 2105251"/>
                  <a:gd name="connsiteY140" fmla="*/ 224155 h 2168241"/>
                  <a:gd name="connsiteX141" fmla="*/ 1476167 w 2105251"/>
                  <a:gd name="connsiteY141" fmla="*/ 210820 h 2168241"/>
                  <a:gd name="connsiteX142" fmla="*/ 1460928 w 2105251"/>
                  <a:gd name="connsiteY142" fmla="*/ 236855 h 2168241"/>
                  <a:gd name="connsiteX143" fmla="*/ 1459657 w 2105251"/>
                  <a:gd name="connsiteY143" fmla="*/ 231775 h 2168241"/>
                  <a:gd name="connsiteX144" fmla="*/ 1466007 w 2105251"/>
                  <a:gd name="connsiteY144" fmla="*/ 264160 h 2168241"/>
                  <a:gd name="connsiteX145" fmla="*/ 1447592 w 2105251"/>
                  <a:gd name="connsiteY145" fmla="*/ 260350 h 2168241"/>
                  <a:gd name="connsiteX146" fmla="*/ 1427907 w 2105251"/>
                  <a:gd name="connsiteY146" fmla="*/ 294640 h 2168241"/>
                  <a:gd name="connsiteX147" fmla="*/ 1435528 w 2105251"/>
                  <a:gd name="connsiteY147" fmla="*/ 283845 h 2168241"/>
                  <a:gd name="connsiteX148" fmla="*/ 1436798 w 2105251"/>
                  <a:gd name="connsiteY148" fmla="*/ 231140 h 2168241"/>
                  <a:gd name="connsiteX149" fmla="*/ 1380917 w 2105251"/>
                  <a:gd name="connsiteY149" fmla="*/ 267335 h 2168241"/>
                  <a:gd name="connsiteX150" fmla="*/ 1405682 w 2105251"/>
                  <a:gd name="connsiteY150" fmla="*/ 275590 h 2168241"/>
                  <a:gd name="connsiteX151" fmla="*/ 1399332 w 2105251"/>
                  <a:gd name="connsiteY151" fmla="*/ 270510 h 2168241"/>
                  <a:gd name="connsiteX152" fmla="*/ 1384728 w 2105251"/>
                  <a:gd name="connsiteY152" fmla="*/ 286385 h 2168241"/>
                  <a:gd name="connsiteX153" fmla="*/ 1419653 w 2105251"/>
                  <a:gd name="connsiteY153" fmla="*/ 318770 h 2168241"/>
                  <a:gd name="connsiteX154" fmla="*/ 1423463 w 2105251"/>
                  <a:gd name="connsiteY154" fmla="*/ 323850 h 2168241"/>
                  <a:gd name="connsiteX155" fmla="*/ 1403778 w 2105251"/>
                  <a:gd name="connsiteY155" fmla="*/ 315595 h 2168241"/>
                  <a:gd name="connsiteX156" fmla="*/ 1413303 w 2105251"/>
                  <a:gd name="connsiteY156" fmla="*/ 307975 h 2168241"/>
                  <a:gd name="connsiteX157" fmla="*/ 1393617 w 2105251"/>
                  <a:gd name="connsiteY157" fmla="*/ 302260 h 2168241"/>
                  <a:gd name="connsiteX158" fmla="*/ 1373298 w 2105251"/>
                  <a:gd name="connsiteY158" fmla="*/ 270510 h 2168241"/>
                  <a:gd name="connsiteX159" fmla="*/ 1343453 w 2105251"/>
                  <a:gd name="connsiteY159" fmla="*/ 274955 h 2168241"/>
                  <a:gd name="connsiteX160" fmla="*/ 1372663 w 2105251"/>
                  <a:gd name="connsiteY160" fmla="*/ 304800 h 2168241"/>
                  <a:gd name="connsiteX161" fmla="*/ 1384728 w 2105251"/>
                  <a:gd name="connsiteY161" fmla="*/ 313055 h 2168241"/>
                  <a:gd name="connsiteX162" fmla="*/ 1358692 w 2105251"/>
                  <a:gd name="connsiteY162" fmla="*/ 307340 h 2168241"/>
                  <a:gd name="connsiteX163" fmla="*/ 1359963 w 2105251"/>
                  <a:gd name="connsiteY163" fmla="*/ 318135 h 2168241"/>
                  <a:gd name="connsiteX164" fmla="*/ 1349803 w 2105251"/>
                  <a:gd name="connsiteY164" fmla="*/ 302260 h 2168241"/>
                  <a:gd name="connsiteX165" fmla="*/ 1347898 w 2105251"/>
                  <a:gd name="connsiteY165" fmla="*/ 314325 h 2168241"/>
                  <a:gd name="connsiteX166" fmla="*/ 1318688 w 2105251"/>
                  <a:gd name="connsiteY166" fmla="*/ 285750 h 2168241"/>
                  <a:gd name="connsiteX167" fmla="*/ 1319957 w 2105251"/>
                  <a:gd name="connsiteY167" fmla="*/ 296545 h 2168241"/>
                  <a:gd name="connsiteX168" fmla="*/ 1304717 w 2105251"/>
                  <a:gd name="connsiteY168" fmla="*/ 320040 h 2168241"/>
                  <a:gd name="connsiteX169" fmla="*/ 1313607 w 2105251"/>
                  <a:gd name="connsiteY169" fmla="*/ 320040 h 2168241"/>
                  <a:gd name="connsiteX170" fmla="*/ 1310432 w 2105251"/>
                  <a:gd name="connsiteY170" fmla="*/ 330835 h 2168241"/>
                  <a:gd name="connsiteX171" fmla="*/ 1316782 w 2105251"/>
                  <a:gd name="connsiteY171" fmla="*/ 333375 h 2168241"/>
                  <a:gd name="connsiteX172" fmla="*/ 1311067 w 2105251"/>
                  <a:gd name="connsiteY172" fmla="*/ 333375 h 2168241"/>
                  <a:gd name="connsiteX173" fmla="*/ 1305353 w 2105251"/>
                  <a:gd name="connsiteY173" fmla="*/ 333375 h 2168241"/>
                  <a:gd name="connsiteX174" fmla="*/ 1276142 w 2105251"/>
                  <a:gd name="connsiteY174" fmla="*/ 340360 h 2168241"/>
                  <a:gd name="connsiteX175" fmla="*/ 1267253 w 2105251"/>
                  <a:gd name="connsiteY175" fmla="*/ 363855 h 2168241"/>
                  <a:gd name="connsiteX176" fmla="*/ 1258998 w 2105251"/>
                  <a:gd name="connsiteY176" fmla="*/ 371475 h 2168241"/>
                  <a:gd name="connsiteX177" fmla="*/ 1272967 w 2105251"/>
                  <a:gd name="connsiteY177" fmla="*/ 367665 h 2168241"/>
                  <a:gd name="connsiteX178" fmla="*/ 1290748 w 2105251"/>
                  <a:gd name="connsiteY178" fmla="*/ 374650 h 2168241"/>
                  <a:gd name="connsiteX179" fmla="*/ 1261538 w 2105251"/>
                  <a:gd name="connsiteY179" fmla="*/ 381635 h 2168241"/>
                  <a:gd name="connsiteX180" fmla="*/ 1286303 w 2105251"/>
                  <a:gd name="connsiteY180" fmla="*/ 395605 h 2168241"/>
                  <a:gd name="connsiteX181" fmla="*/ 1248203 w 2105251"/>
                  <a:gd name="connsiteY181" fmla="*/ 391160 h 2168241"/>
                  <a:gd name="connsiteX182" fmla="*/ 1272332 w 2105251"/>
                  <a:gd name="connsiteY182" fmla="*/ 406400 h 2168241"/>
                  <a:gd name="connsiteX183" fmla="*/ 1277413 w 2105251"/>
                  <a:gd name="connsiteY183" fmla="*/ 412115 h 2168241"/>
                  <a:gd name="connsiteX184" fmla="*/ 1243123 w 2105251"/>
                  <a:gd name="connsiteY184" fmla="*/ 400050 h 2168241"/>
                  <a:gd name="connsiteX185" fmla="*/ 1236138 w 2105251"/>
                  <a:gd name="connsiteY185" fmla="*/ 413385 h 2168241"/>
                  <a:gd name="connsiteX186" fmla="*/ 1222167 w 2105251"/>
                  <a:gd name="connsiteY186" fmla="*/ 401955 h 2168241"/>
                  <a:gd name="connsiteX187" fmla="*/ 1190417 w 2105251"/>
                  <a:gd name="connsiteY187" fmla="*/ 422275 h 2168241"/>
                  <a:gd name="connsiteX188" fmla="*/ 1192957 w 2105251"/>
                  <a:gd name="connsiteY188" fmla="*/ 427990 h 2168241"/>
                  <a:gd name="connsiteX189" fmla="*/ 1222167 w 2105251"/>
                  <a:gd name="connsiteY189" fmla="*/ 434340 h 2168241"/>
                  <a:gd name="connsiteX190" fmla="*/ 1229788 w 2105251"/>
                  <a:gd name="connsiteY190" fmla="*/ 440055 h 2168241"/>
                  <a:gd name="connsiteX191" fmla="*/ 1222803 w 2105251"/>
                  <a:gd name="connsiteY191" fmla="*/ 445135 h 2168241"/>
                  <a:gd name="connsiteX192" fmla="*/ 1264713 w 2105251"/>
                  <a:gd name="connsiteY192" fmla="*/ 430530 h 2168241"/>
                  <a:gd name="connsiteX193" fmla="*/ 1258998 w 2105251"/>
                  <a:gd name="connsiteY193" fmla="*/ 443865 h 2168241"/>
                  <a:gd name="connsiteX194" fmla="*/ 1290748 w 2105251"/>
                  <a:gd name="connsiteY194" fmla="*/ 455930 h 2168241"/>
                  <a:gd name="connsiteX195" fmla="*/ 1250742 w 2105251"/>
                  <a:gd name="connsiteY195" fmla="*/ 449580 h 2168241"/>
                  <a:gd name="connsiteX196" fmla="*/ 1266617 w 2105251"/>
                  <a:gd name="connsiteY196" fmla="*/ 461010 h 2168241"/>
                  <a:gd name="connsiteX197" fmla="*/ 1237407 w 2105251"/>
                  <a:gd name="connsiteY197" fmla="*/ 457200 h 2168241"/>
                  <a:gd name="connsiteX198" fmla="*/ 1246932 w 2105251"/>
                  <a:gd name="connsiteY198" fmla="*/ 490220 h 2168241"/>
                  <a:gd name="connsiteX199" fmla="*/ 1247567 w 2105251"/>
                  <a:gd name="connsiteY199" fmla="*/ 476885 h 2168241"/>
                  <a:gd name="connsiteX200" fmla="*/ 1215817 w 2105251"/>
                  <a:gd name="connsiteY200" fmla="*/ 461010 h 2168241"/>
                  <a:gd name="connsiteX201" fmla="*/ 1207563 w 2105251"/>
                  <a:gd name="connsiteY201" fmla="*/ 464820 h 2168241"/>
                  <a:gd name="connsiteX202" fmla="*/ 1212007 w 2105251"/>
                  <a:gd name="connsiteY202" fmla="*/ 456565 h 2168241"/>
                  <a:gd name="connsiteX203" fmla="*/ 1166288 w 2105251"/>
                  <a:gd name="connsiteY203" fmla="*/ 455295 h 2168241"/>
                  <a:gd name="connsiteX204" fmla="*/ 1203753 w 2105251"/>
                  <a:gd name="connsiteY204" fmla="*/ 494030 h 2168241"/>
                  <a:gd name="connsiteX205" fmla="*/ 1191688 w 2105251"/>
                  <a:gd name="connsiteY205" fmla="*/ 488315 h 2168241"/>
                  <a:gd name="connsiteX206" fmla="*/ 1152317 w 2105251"/>
                  <a:gd name="connsiteY206" fmla="*/ 464820 h 2168241"/>
                  <a:gd name="connsiteX207" fmla="*/ 1147873 w 2105251"/>
                  <a:gd name="connsiteY207" fmla="*/ 469900 h 2168241"/>
                  <a:gd name="connsiteX208" fmla="*/ 1152953 w 2105251"/>
                  <a:gd name="connsiteY208" fmla="*/ 480695 h 2168241"/>
                  <a:gd name="connsiteX209" fmla="*/ 1159938 w 2105251"/>
                  <a:gd name="connsiteY209" fmla="*/ 481330 h 2168241"/>
                  <a:gd name="connsiteX210" fmla="*/ 1177717 w 2105251"/>
                  <a:gd name="connsiteY210" fmla="*/ 481965 h 2168241"/>
                  <a:gd name="connsiteX211" fmla="*/ 1180257 w 2105251"/>
                  <a:gd name="connsiteY211" fmla="*/ 486410 h 2168241"/>
                  <a:gd name="connsiteX212" fmla="*/ 1163748 w 2105251"/>
                  <a:gd name="connsiteY212" fmla="*/ 500380 h 2168241"/>
                  <a:gd name="connsiteX213" fmla="*/ 1197403 w 2105251"/>
                  <a:gd name="connsiteY213" fmla="*/ 504825 h 2168241"/>
                  <a:gd name="connsiteX214" fmla="*/ 1168828 w 2105251"/>
                  <a:gd name="connsiteY214" fmla="*/ 509270 h 2168241"/>
                  <a:gd name="connsiteX215" fmla="*/ 1173907 w 2105251"/>
                  <a:gd name="connsiteY215" fmla="*/ 511175 h 2168241"/>
                  <a:gd name="connsiteX216" fmla="*/ 1176448 w 2105251"/>
                  <a:gd name="connsiteY216" fmla="*/ 518160 h 2168241"/>
                  <a:gd name="connsiteX217" fmla="*/ 1174542 w 2105251"/>
                  <a:gd name="connsiteY217" fmla="*/ 531495 h 2168241"/>
                  <a:gd name="connsiteX218" fmla="*/ 1174542 w 2105251"/>
                  <a:gd name="connsiteY218" fmla="*/ 539750 h 2168241"/>
                  <a:gd name="connsiteX219" fmla="*/ 1179623 w 2105251"/>
                  <a:gd name="connsiteY219" fmla="*/ 548005 h 2168241"/>
                  <a:gd name="connsiteX220" fmla="*/ 1156128 w 2105251"/>
                  <a:gd name="connsiteY220" fmla="*/ 533400 h 2168241"/>
                  <a:gd name="connsiteX221" fmla="*/ 1155492 w 2105251"/>
                  <a:gd name="connsiteY221" fmla="*/ 519430 h 2168241"/>
                  <a:gd name="connsiteX222" fmla="*/ 1142792 w 2105251"/>
                  <a:gd name="connsiteY222" fmla="*/ 508000 h 2168241"/>
                  <a:gd name="connsiteX223" fmla="*/ 1145967 w 2105251"/>
                  <a:gd name="connsiteY223" fmla="*/ 475615 h 2168241"/>
                  <a:gd name="connsiteX224" fmla="*/ 1120567 w 2105251"/>
                  <a:gd name="connsiteY224" fmla="*/ 498475 h 2168241"/>
                  <a:gd name="connsiteX225" fmla="*/ 1120567 w 2105251"/>
                  <a:gd name="connsiteY225" fmla="*/ 498475 h 2168241"/>
                  <a:gd name="connsiteX226" fmla="*/ 1120567 w 2105251"/>
                  <a:gd name="connsiteY226" fmla="*/ 498475 h 2168241"/>
                  <a:gd name="connsiteX227" fmla="*/ 1119298 w 2105251"/>
                  <a:gd name="connsiteY227" fmla="*/ 490220 h 2168241"/>
                  <a:gd name="connsiteX228" fmla="*/ 1112948 w 2105251"/>
                  <a:gd name="connsiteY228" fmla="*/ 484505 h 2168241"/>
                  <a:gd name="connsiteX229" fmla="*/ 1104692 w 2105251"/>
                  <a:gd name="connsiteY229" fmla="*/ 492125 h 2168241"/>
                  <a:gd name="connsiteX230" fmla="*/ 1100882 w 2105251"/>
                  <a:gd name="connsiteY230" fmla="*/ 488950 h 2168241"/>
                  <a:gd name="connsiteX231" fmla="*/ 1082467 w 2105251"/>
                  <a:gd name="connsiteY231" fmla="*/ 504190 h 2168241"/>
                  <a:gd name="connsiteX232" fmla="*/ 1094532 w 2105251"/>
                  <a:gd name="connsiteY232" fmla="*/ 510540 h 2168241"/>
                  <a:gd name="connsiteX233" fmla="*/ 1124378 w 2105251"/>
                  <a:gd name="connsiteY233" fmla="*/ 506730 h 2168241"/>
                  <a:gd name="connsiteX234" fmla="*/ 1130092 w 2105251"/>
                  <a:gd name="connsiteY234" fmla="*/ 501650 h 2168241"/>
                  <a:gd name="connsiteX235" fmla="*/ 1129457 w 2105251"/>
                  <a:gd name="connsiteY235" fmla="*/ 509905 h 2168241"/>
                  <a:gd name="connsiteX236" fmla="*/ 1137713 w 2105251"/>
                  <a:gd name="connsiteY236" fmla="*/ 513080 h 2168241"/>
                  <a:gd name="connsiteX237" fmla="*/ 1128823 w 2105251"/>
                  <a:gd name="connsiteY237" fmla="*/ 528955 h 2168241"/>
                  <a:gd name="connsiteX238" fmla="*/ 1101517 w 2105251"/>
                  <a:gd name="connsiteY238" fmla="*/ 530225 h 2168241"/>
                  <a:gd name="connsiteX239" fmla="*/ 1100882 w 2105251"/>
                  <a:gd name="connsiteY239" fmla="*/ 530860 h 2168241"/>
                  <a:gd name="connsiteX240" fmla="*/ 1085007 w 2105251"/>
                  <a:gd name="connsiteY240" fmla="*/ 526415 h 2168241"/>
                  <a:gd name="connsiteX241" fmla="*/ 1077388 w 2105251"/>
                  <a:gd name="connsiteY241" fmla="*/ 533400 h 2168241"/>
                  <a:gd name="connsiteX242" fmla="*/ 1076753 w 2105251"/>
                  <a:gd name="connsiteY242" fmla="*/ 530860 h 2168241"/>
                  <a:gd name="connsiteX243" fmla="*/ 1045003 w 2105251"/>
                  <a:gd name="connsiteY243" fmla="*/ 534670 h 2168241"/>
                  <a:gd name="connsiteX244" fmla="*/ 1036748 w 2105251"/>
                  <a:gd name="connsiteY244" fmla="*/ 539750 h 2168241"/>
                  <a:gd name="connsiteX245" fmla="*/ 1038017 w 2105251"/>
                  <a:gd name="connsiteY245" fmla="*/ 542290 h 2168241"/>
                  <a:gd name="connsiteX246" fmla="*/ 1057703 w 2105251"/>
                  <a:gd name="connsiteY246" fmla="*/ 549275 h 2168241"/>
                  <a:gd name="connsiteX247" fmla="*/ 1065957 w 2105251"/>
                  <a:gd name="connsiteY247" fmla="*/ 552450 h 2168241"/>
                  <a:gd name="connsiteX248" fmla="*/ 1040557 w 2105251"/>
                  <a:gd name="connsiteY248" fmla="*/ 567055 h 2168241"/>
                  <a:gd name="connsiteX249" fmla="*/ 1090723 w 2105251"/>
                  <a:gd name="connsiteY249" fmla="*/ 545465 h 2168241"/>
                  <a:gd name="connsiteX250" fmla="*/ 1109138 w 2105251"/>
                  <a:gd name="connsiteY250" fmla="*/ 548005 h 2168241"/>
                  <a:gd name="connsiteX251" fmla="*/ 1114217 w 2105251"/>
                  <a:gd name="connsiteY251" fmla="*/ 546735 h 2168241"/>
                  <a:gd name="connsiteX252" fmla="*/ 1122473 w 2105251"/>
                  <a:gd name="connsiteY252" fmla="*/ 560705 h 2168241"/>
                  <a:gd name="connsiteX253" fmla="*/ 1124378 w 2105251"/>
                  <a:gd name="connsiteY253" fmla="*/ 566420 h 2168241"/>
                  <a:gd name="connsiteX254" fmla="*/ 1089453 w 2105251"/>
                  <a:gd name="connsiteY254" fmla="*/ 553720 h 2168241"/>
                  <a:gd name="connsiteX255" fmla="*/ 1082467 w 2105251"/>
                  <a:gd name="connsiteY255" fmla="*/ 556260 h 2168241"/>
                  <a:gd name="connsiteX256" fmla="*/ 1070403 w 2105251"/>
                  <a:gd name="connsiteY256" fmla="*/ 572135 h 2168241"/>
                  <a:gd name="connsiteX257" fmla="*/ 1088182 w 2105251"/>
                  <a:gd name="connsiteY257" fmla="*/ 570230 h 2168241"/>
                  <a:gd name="connsiteX258" fmla="*/ 1091357 w 2105251"/>
                  <a:gd name="connsiteY258" fmla="*/ 578485 h 2168241"/>
                  <a:gd name="connsiteX259" fmla="*/ 1091992 w 2105251"/>
                  <a:gd name="connsiteY259" fmla="*/ 584200 h 2168241"/>
                  <a:gd name="connsiteX260" fmla="*/ 1074213 w 2105251"/>
                  <a:gd name="connsiteY260" fmla="*/ 586105 h 2168241"/>
                  <a:gd name="connsiteX261" fmla="*/ 1129457 w 2105251"/>
                  <a:gd name="connsiteY261" fmla="*/ 583565 h 2168241"/>
                  <a:gd name="connsiteX262" fmla="*/ 1098342 w 2105251"/>
                  <a:gd name="connsiteY262" fmla="*/ 598170 h 2168241"/>
                  <a:gd name="connsiteX263" fmla="*/ 1104692 w 2105251"/>
                  <a:gd name="connsiteY263" fmla="*/ 631825 h 2168241"/>
                  <a:gd name="connsiteX264" fmla="*/ 1080563 w 2105251"/>
                  <a:gd name="connsiteY264" fmla="*/ 594360 h 2168241"/>
                  <a:gd name="connsiteX265" fmla="*/ 1065957 w 2105251"/>
                  <a:gd name="connsiteY265" fmla="*/ 604520 h 2168241"/>
                  <a:gd name="connsiteX266" fmla="*/ 1066592 w 2105251"/>
                  <a:gd name="connsiteY266" fmla="*/ 593725 h 2168241"/>
                  <a:gd name="connsiteX267" fmla="*/ 1067228 w 2105251"/>
                  <a:gd name="connsiteY267" fmla="*/ 585470 h 2168241"/>
                  <a:gd name="connsiteX268" fmla="*/ 1032938 w 2105251"/>
                  <a:gd name="connsiteY268" fmla="*/ 588645 h 2168241"/>
                  <a:gd name="connsiteX269" fmla="*/ 1058338 w 2105251"/>
                  <a:gd name="connsiteY269" fmla="*/ 601345 h 2168241"/>
                  <a:gd name="connsiteX270" fmla="*/ 1044367 w 2105251"/>
                  <a:gd name="connsiteY270" fmla="*/ 603250 h 2168241"/>
                  <a:gd name="connsiteX271" fmla="*/ 1041192 w 2105251"/>
                  <a:gd name="connsiteY271" fmla="*/ 607060 h 2168241"/>
                  <a:gd name="connsiteX272" fmla="*/ 1023413 w 2105251"/>
                  <a:gd name="connsiteY272" fmla="*/ 601980 h 2168241"/>
                  <a:gd name="connsiteX273" fmla="*/ 1003092 w 2105251"/>
                  <a:gd name="connsiteY273" fmla="*/ 625475 h 2168241"/>
                  <a:gd name="connsiteX274" fmla="*/ 1027857 w 2105251"/>
                  <a:gd name="connsiteY274" fmla="*/ 624205 h 2168241"/>
                  <a:gd name="connsiteX275" fmla="*/ 1034207 w 2105251"/>
                  <a:gd name="connsiteY275" fmla="*/ 627380 h 2168241"/>
                  <a:gd name="connsiteX276" fmla="*/ 1041192 w 2105251"/>
                  <a:gd name="connsiteY276" fmla="*/ 628015 h 2168241"/>
                  <a:gd name="connsiteX277" fmla="*/ 1049448 w 2105251"/>
                  <a:gd name="connsiteY277" fmla="*/ 628650 h 2168241"/>
                  <a:gd name="connsiteX278" fmla="*/ 1065323 w 2105251"/>
                  <a:gd name="connsiteY278" fmla="*/ 621030 h 2168241"/>
                  <a:gd name="connsiteX279" fmla="*/ 1057703 w 2105251"/>
                  <a:gd name="connsiteY279" fmla="*/ 631825 h 2168241"/>
                  <a:gd name="connsiteX280" fmla="*/ 1063417 w 2105251"/>
                  <a:gd name="connsiteY280" fmla="*/ 633730 h 2168241"/>
                  <a:gd name="connsiteX281" fmla="*/ 1074213 w 2105251"/>
                  <a:gd name="connsiteY281" fmla="*/ 638810 h 2168241"/>
                  <a:gd name="connsiteX282" fmla="*/ 1076753 w 2105251"/>
                  <a:gd name="connsiteY282" fmla="*/ 641985 h 2168241"/>
                  <a:gd name="connsiteX283" fmla="*/ 1112313 w 2105251"/>
                  <a:gd name="connsiteY283" fmla="*/ 649605 h 2168241"/>
                  <a:gd name="connsiteX284" fmla="*/ 1083738 w 2105251"/>
                  <a:gd name="connsiteY284" fmla="*/ 645160 h 2168241"/>
                  <a:gd name="connsiteX285" fmla="*/ 1086913 w 2105251"/>
                  <a:gd name="connsiteY285" fmla="*/ 659130 h 2168241"/>
                  <a:gd name="connsiteX286" fmla="*/ 1091992 w 2105251"/>
                  <a:gd name="connsiteY286" fmla="*/ 664845 h 2168241"/>
                  <a:gd name="connsiteX287" fmla="*/ 1083103 w 2105251"/>
                  <a:gd name="connsiteY287" fmla="*/ 647700 h 2168241"/>
                  <a:gd name="connsiteX288" fmla="*/ 1053257 w 2105251"/>
                  <a:gd name="connsiteY288" fmla="*/ 640080 h 2168241"/>
                  <a:gd name="connsiteX289" fmla="*/ 1051353 w 2105251"/>
                  <a:gd name="connsiteY289" fmla="*/ 654050 h 2168241"/>
                  <a:gd name="connsiteX290" fmla="*/ 1049448 w 2105251"/>
                  <a:gd name="connsiteY290" fmla="*/ 659765 h 2168241"/>
                  <a:gd name="connsiteX291" fmla="*/ 1041828 w 2105251"/>
                  <a:gd name="connsiteY291" fmla="*/ 648335 h 2168241"/>
                  <a:gd name="connsiteX292" fmla="*/ 1050717 w 2105251"/>
                  <a:gd name="connsiteY292" fmla="*/ 637540 h 2168241"/>
                  <a:gd name="connsiteX293" fmla="*/ 1029128 w 2105251"/>
                  <a:gd name="connsiteY293" fmla="*/ 652780 h 2168241"/>
                  <a:gd name="connsiteX294" fmla="*/ 1026588 w 2105251"/>
                  <a:gd name="connsiteY294" fmla="*/ 647065 h 2168241"/>
                  <a:gd name="connsiteX295" fmla="*/ 1006267 w 2105251"/>
                  <a:gd name="connsiteY295" fmla="*/ 642620 h 2168241"/>
                  <a:gd name="connsiteX296" fmla="*/ 994203 w 2105251"/>
                  <a:gd name="connsiteY296" fmla="*/ 650240 h 2168241"/>
                  <a:gd name="connsiteX297" fmla="*/ 1014523 w 2105251"/>
                  <a:gd name="connsiteY297" fmla="*/ 668020 h 2168241"/>
                  <a:gd name="connsiteX298" fmla="*/ 988488 w 2105251"/>
                  <a:gd name="connsiteY298" fmla="*/ 660400 h 2168241"/>
                  <a:gd name="connsiteX299" fmla="*/ 989757 w 2105251"/>
                  <a:gd name="connsiteY299" fmla="*/ 666115 h 2168241"/>
                  <a:gd name="connsiteX300" fmla="*/ 986582 w 2105251"/>
                  <a:gd name="connsiteY300" fmla="*/ 671195 h 2168241"/>
                  <a:gd name="connsiteX301" fmla="*/ 975153 w 2105251"/>
                  <a:gd name="connsiteY301" fmla="*/ 659130 h 2168241"/>
                  <a:gd name="connsiteX302" fmla="*/ 963723 w 2105251"/>
                  <a:gd name="connsiteY302" fmla="*/ 666750 h 2168241"/>
                  <a:gd name="connsiteX303" fmla="*/ 949117 w 2105251"/>
                  <a:gd name="connsiteY303" fmla="*/ 676910 h 2168241"/>
                  <a:gd name="connsiteX304" fmla="*/ 928163 w 2105251"/>
                  <a:gd name="connsiteY304" fmla="*/ 678180 h 2168241"/>
                  <a:gd name="connsiteX305" fmla="*/ 963723 w 2105251"/>
                  <a:gd name="connsiteY305" fmla="*/ 702945 h 2168241"/>
                  <a:gd name="connsiteX306" fmla="*/ 923717 w 2105251"/>
                  <a:gd name="connsiteY306" fmla="*/ 699770 h 2168241"/>
                  <a:gd name="connsiteX307" fmla="*/ 944038 w 2105251"/>
                  <a:gd name="connsiteY307" fmla="*/ 706755 h 2168241"/>
                  <a:gd name="connsiteX308" fmla="*/ 949117 w 2105251"/>
                  <a:gd name="connsiteY308" fmla="*/ 709930 h 2168241"/>
                  <a:gd name="connsiteX309" fmla="*/ 938957 w 2105251"/>
                  <a:gd name="connsiteY309" fmla="*/ 711835 h 2168241"/>
                  <a:gd name="connsiteX310" fmla="*/ 895142 w 2105251"/>
                  <a:gd name="connsiteY310" fmla="*/ 716915 h 2168241"/>
                  <a:gd name="connsiteX311" fmla="*/ 912288 w 2105251"/>
                  <a:gd name="connsiteY311" fmla="*/ 726440 h 2168241"/>
                  <a:gd name="connsiteX312" fmla="*/ 895142 w 2105251"/>
                  <a:gd name="connsiteY312" fmla="*/ 733425 h 2168241"/>
                  <a:gd name="connsiteX313" fmla="*/ 915463 w 2105251"/>
                  <a:gd name="connsiteY313" fmla="*/ 736600 h 2168241"/>
                  <a:gd name="connsiteX314" fmla="*/ 916098 w 2105251"/>
                  <a:gd name="connsiteY314" fmla="*/ 735330 h 2168241"/>
                  <a:gd name="connsiteX315" fmla="*/ 915463 w 2105251"/>
                  <a:gd name="connsiteY315" fmla="*/ 736600 h 2168241"/>
                  <a:gd name="connsiteX316" fmla="*/ 933878 w 2105251"/>
                  <a:gd name="connsiteY316" fmla="*/ 745490 h 2168241"/>
                  <a:gd name="connsiteX317" fmla="*/ 905938 w 2105251"/>
                  <a:gd name="connsiteY317" fmla="*/ 740410 h 2168241"/>
                  <a:gd name="connsiteX318" fmla="*/ 899588 w 2105251"/>
                  <a:gd name="connsiteY318" fmla="*/ 751205 h 2168241"/>
                  <a:gd name="connsiteX319" fmla="*/ 909113 w 2105251"/>
                  <a:gd name="connsiteY319" fmla="*/ 755015 h 2168241"/>
                  <a:gd name="connsiteX320" fmla="*/ 886253 w 2105251"/>
                  <a:gd name="connsiteY320" fmla="*/ 739140 h 2168241"/>
                  <a:gd name="connsiteX321" fmla="*/ 879267 w 2105251"/>
                  <a:gd name="connsiteY321" fmla="*/ 740410 h 2168241"/>
                  <a:gd name="connsiteX322" fmla="*/ 890063 w 2105251"/>
                  <a:gd name="connsiteY322" fmla="*/ 762000 h 2168241"/>
                  <a:gd name="connsiteX323" fmla="*/ 876092 w 2105251"/>
                  <a:gd name="connsiteY323" fmla="*/ 774700 h 2168241"/>
                  <a:gd name="connsiteX324" fmla="*/ 912923 w 2105251"/>
                  <a:gd name="connsiteY324" fmla="*/ 774700 h 2168241"/>
                  <a:gd name="connsiteX325" fmla="*/ 915463 w 2105251"/>
                  <a:gd name="connsiteY325" fmla="*/ 779780 h 2168241"/>
                  <a:gd name="connsiteX326" fmla="*/ 898953 w 2105251"/>
                  <a:gd name="connsiteY326" fmla="*/ 788035 h 2168241"/>
                  <a:gd name="connsiteX327" fmla="*/ 951023 w 2105251"/>
                  <a:gd name="connsiteY327" fmla="*/ 789305 h 2168241"/>
                  <a:gd name="connsiteX328" fmla="*/ 971342 w 2105251"/>
                  <a:gd name="connsiteY328" fmla="*/ 782320 h 2168241"/>
                  <a:gd name="connsiteX329" fmla="*/ 963088 w 2105251"/>
                  <a:gd name="connsiteY329" fmla="*/ 786765 h 2168241"/>
                  <a:gd name="connsiteX330" fmla="*/ 957373 w 2105251"/>
                  <a:gd name="connsiteY330" fmla="*/ 789940 h 2168241"/>
                  <a:gd name="connsiteX331" fmla="*/ 956103 w 2105251"/>
                  <a:gd name="connsiteY331" fmla="*/ 795020 h 2168241"/>
                  <a:gd name="connsiteX332" fmla="*/ 923717 w 2105251"/>
                  <a:gd name="connsiteY332" fmla="*/ 796290 h 2168241"/>
                  <a:gd name="connsiteX333" fmla="*/ 919273 w 2105251"/>
                  <a:gd name="connsiteY333" fmla="*/ 792480 h 2168241"/>
                  <a:gd name="connsiteX334" fmla="*/ 847517 w 2105251"/>
                  <a:gd name="connsiteY334" fmla="*/ 810895 h 2168241"/>
                  <a:gd name="connsiteX335" fmla="*/ 841803 w 2105251"/>
                  <a:gd name="connsiteY335" fmla="*/ 814070 h 2168241"/>
                  <a:gd name="connsiteX336" fmla="*/ 871648 w 2105251"/>
                  <a:gd name="connsiteY336" fmla="*/ 814070 h 2168241"/>
                  <a:gd name="connsiteX337" fmla="*/ 861488 w 2105251"/>
                  <a:gd name="connsiteY337" fmla="*/ 829945 h 2168241"/>
                  <a:gd name="connsiteX338" fmla="*/ 880538 w 2105251"/>
                  <a:gd name="connsiteY338" fmla="*/ 848995 h 2168241"/>
                  <a:gd name="connsiteX339" fmla="*/ 839263 w 2105251"/>
                  <a:gd name="connsiteY339" fmla="*/ 839470 h 2168241"/>
                  <a:gd name="connsiteX340" fmla="*/ 841167 w 2105251"/>
                  <a:gd name="connsiteY340" fmla="*/ 862330 h 2168241"/>
                  <a:gd name="connsiteX341" fmla="*/ 826563 w 2105251"/>
                  <a:gd name="connsiteY341" fmla="*/ 866775 h 2168241"/>
                  <a:gd name="connsiteX342" fmla="*/ 839898 w 2105251"/>
                  <a:gd name="connsiteY342" fmla="*/ 885190 h 2168241"/>
                  <a:gd name="connsiteX343" fmla="*/ 844342 w 2105251"/>
                  <a:gd name="connsiteY343" fmla="*/ 888365 h 2168241"/>
                  <a:gd name="connsiteX344" fmla="*/ 823388 w 2105251"/>
                  <a:gd name="connsiteY344" fmla="*/ 869315 h 2168241"/>
                  <a:gd name="connsiteX345" fmla="*/ 806878 w 2105251"/>
                  <a:gd name="connsiteY345" fmla="*/ 893445 h 2168241"/>
                  <a:gd name="connsiteX346" fmla="*/ 812592 w 2105251"/>
                  <a:gd name="connsiteY346" fmla="*/ 894080 h 2168241"/>
                  <a:gd name="connsiteX347" fmla="*/ 809417 w 2105251"/>
                  <a:gd name="connsiteY347" fmla="*/ 899160 h 2168241"/>
                  <a:gd name="connsiteX348" fmla="*/ 822753 w 2105251"/>
                  <a:gd name="connsiteY348" fmla="*/ 894715 h 2168241"/>
                  <a:gd name="connsiteX349" fmla="*/ 827198 w 2105251"/>
                  <a:gd name="connsiteY349" fmla="*/ 895350 h 2168241"/>
                  <a:gd name="connsiteX350" fmla="*/ 829103 w 2105251"/>
                  <a:gd name="connsiteY350" fmla="*/ 904240 h 2168241"/>
                  <a:gd name="connsiteX351" fmla="*/ 842438 w 2105251"/>
                  <a:gd name="connsiteY351" fmla="*/ 919480 h 2168241"/>
                  <a:gd name="connsiteX352" fmla="*/ 829103 w 2105251"/>
                  <a:gd name="connsiteY352" fmla="*/ 921385 h 2168241"/>
                  <a:gd name="connsiteX353" fmla="*/ 831642 w 2105251"/>
                  <a:gd name="connsiteY353" fmla="*/ 938530 h 2168241"/>
                  <a:gd name="connsiteX354" fmla="*/ 813228 w 2105251"/>
                  <a:gd name="connsiteY354" fmla="*/ 935355 h 2168241"/>
                  <a:gd name="connsiteX355" fmla="*/ 808782 w 2105251"/>
                  <a:gd name="connsiteY355" fmla="*/ 939165 h 2168241"/>
                  <a:gd name="connsiteX356" fmla="*/ 814498 w 2105251"/>
                  <a:gd name="connsiteY356" fmla="*/ 936625 h 2168241"/>
                  <a:gd name="connsiteX357" fmla="*/ 796082 w 2105251"/>
                  <a:gd name="connsiteY357" fmla="*/ 947420 h 2168241"/>
                  <a:gd name="connsiteX358" fmla="*/ 833548 w 2105251"/>
                  <a:gd name="connsiteY358" fmla="*/ 952500 h 2168241"/>
                  <a:gd name="connsiteX359" fmla="*/ 811957 w 2105251"/>
                  <a:gd name="connsiteY359" fmla="*/ 952500 h 2168241"/>
                  <a:gd name="connsiteX360" fmla="*/ 813863 w 2105251"/>
                  <a:gd name="connsiteY360" fmla="*/ 962025 h 2168241"/>
                  <a:gd name="connsiteX361" fmla="*/ 804338 w 2105251"/>
                  <a:gd name="connsiteY361" fmla="*/ 969645 h 2168241"/>
                  <a:gd name="connsiteX362" fmla="*/ 842438 w 2105251"/>
                  <a:gd name="connsiteY362" fmla="*/ 953135 h 2168241"/>
                  <a:gd name="connsiteX363" fmla="*/ 785923 w 2105251"/>
                  <a:gd name="connsiteY363" fmla="*/ 982345 h 2168241"/>
                  <a:gd name="connsiteX364" fmla="*/ 784653 w 2105251"/>
                  <a:gd name="connsiteY364" fmla="*/ 988060 h 2168241"/>
                  <a:gd name="connsiteX365" fmla="*/ 765603 w 2105251"/>
                  <a:gd name="connsiteY365" fmla="*/ 977900 h 2168241"/>
                  <a:gd name="connsiteX366" fmla="*/ 750998 w 2105251"/>
                  <a:gd name="connsiteY366" fmla="*/ 993775 h 2168241"/>
                  <a:gd name="connsiteX367" fmla="*/ 721153 w 2105251"/>
                  <a:gd name="connsiteY367" fmla="*/ 996315 h 2168241"/>
                  <a:gd name="connsiteX368" fmla="*/ 699563 w 2105251"/>
                  <a:gd name="connsiteY368" fmla="*/ 1008380 h 2168241"/>
                  <a:gd name="connsiteX369" fmla="*/ 698928 w 2105251"/>
                  <a:gd name="connsiteY369" fmla="*/ 1014095 h 2168241"/>
                  <a:gd name="connsiteX370" fmla="*/ 714803 w 2105251"/>
                  <a:gd name="connsiteY370" fmla="*/ 1018540 h 2168241"/>
                  <a:gd name="connsiteX371" fmla="*/ 697657 w 2105251"/>
                  <a:gd name="connsiteY371" fmla="*/ 1028065 h 2168241"/>
                  <a:gd name="connsiteX372" fmla="*/ 703373 w 2105251"/>
                  <a:gd name="connsiteY372" fmla="*/ 1027430 h 2168241"/>
                  <a:gd name="connsiteX373" fmla="*/ 785288 w 2105251"/>
                  <a:gd name="connsiteY373" fmla="*/ 1002665 h 2168241"/>
                  <a:gd name="connsiteX374" fmla="*/ 775763 w 2105251"/>
                  <a:gd name="connsiteY374" fmla="*/ 998855 h 2168241"/>
                  <a:gd name="connsiteX375" fmla="*/ 738298 w 2105251"/>
                  <a:gd name="connsiteY375" fmla="*/ 1010920 h 2168241"/>
                  <a:gd name="connsiteX376" fmla="*/ 740203 w 2105251"/>
                  <a:gd name="connsiteY376" fmla="*/ 1014095 h 2168241"/>
                  <a:gd name="connsiteX377" fmla="*/ 739567 w 2105251"/>
                  <a:gd name="connsiteY377" fmla="*/ 1016635 h 2168241"/>
                  <a:gd name="connsiteX378" fmla="*/ 749092 w 2105251"/>
                  <a:gd name="connsiteY378" fmla="*/ 1021715 h 2168241"/>
                  <a:gd name="connsiteX379" fmla="*/ 744648 w 2105251"/>
                  <a:gd name="connsiteY379" fmla="*/ 1024255 h 2168241"/>
                  <a:gd name="connsiteX380" fmla="*/ 725598 w 2105251"/>
                  <a:gd name="connsiteY380" fmla="*/ 1024890 h 2168241"/>
                  <a:gd name="connsiteX381" fmla="*/ 729407 w 2105251"/>
                  <a:gd name="connsiteY381" fmla="*/ 1031240 h 2168241"/>
                  <a:gd name="connsiteX382" fmla="*/ 710357 w 2105251"/>
                  <a:gd name="connsiteY382" fmla="*/ 1046480 h 2168241"/>
                  <a:gd name="connsiteX383" fmla="*/ 726232 w 2105251"/>
                  <a:gd name="connsiteY383" fmla="*/ 1050925 h 2168241"/>
                  <a:gd name="connsiteX384" fmla="*/ 728773 w 2105251"/>
                  <a:gd name="connsiteY384" fmla="*/ 1056640 h 2168241"/>
                  <a:gd name="connsiteX385" fmla="*/ 742107 w 2105251"/>
                  <a:gd name="connsiteY385" fmla="*/ 1057910 h 2168241"/>
                  <a:gd name="connsiteX386" fmla="*/ 717978 w 2105251"/>
                  <a:gd name="connsiteY386" fmla="*/ 1061085 h 2168241"/>
                  <a:gd name="connsiteX387" fmla="*/ 720517 w 2105251"/>
                  <a:gd name="connsiteY387" fmla="*/ 1066800 h 2168241"/>
                  <a:gd name="connsiteX388" fmla="*/ 719882 w 2105251"/>
                  <a:gd name="connsiteY388" fmla="*/ 1075055 h 2168241"/>
                  <a:gd name="connsiteX389" fmla="*/ 707817 w 2105251"/>
                  <a:gd name="connsiteY389" fmla="*/ 1076960 h 2168241"/>
                  <a:gd name="connsiteX390" fmla="*/ 689403 w 2105251"/>
                  <a:gd name="connsiteY390" fmla="*/ 1097915 h 2168241"/>
                  <a:gd name="connsiteX391" fmla="*/ 700198 w 2105251"/>
                  <a:gd name="connsiteY391" fmla="*/ 1078865 h 2168241"/>
                  <a:gd name="connsiteX392" fmla="*/ 685592 w 2105251"/>
                  <a:gd name="connsiteY392" fmla="*/ 1074420 h 2168241"/>
                  <a:gd name="connsiteX393" fmla="*/ 670988 w 2105251"/>
                  <a:gd name="connsiteY393" fmla="*/ 1047115 h 2168241"/>
                  <a:gd name="connsiteX394" fmla="*/ 668448 w 2105251"/>
                  <a:gd name="connsiteY394" fmla="*/ 1066800 h 2168241"/>
                  <a:gd name="connsiteX395" fmla="*/ 639873 w 2105251"/>
                  <a:gd name="connsiteY395" fmla="*/ 1069340 h 2168241"/>
                  <a:gd name="connsiteX396" fmla="*/ 655748 w 2105251"/>
                  <a:gd name="connsiteY396" fmla="*/ 1085850 h 2168241"/>
                  <a:gd name="connsiteX397" fmla="*/ 640507 w 2105251"/>
                  <a:gd name="connsiteY397" fmla="*/ 1075690 h 2168241"/>
                  <a:gd name="connsiteX398" fmla="*/ 625903 w 2105251"/>
                  <a:gd name="connsiteY398" fmla="*/ 1071245 h 2168241"/>
                  <a:gd name="connsiteX399" fmla="*/ 625903 w 2105251"/>
                  <a:gd name="connsiteY399" fmla="*/ 1085850 h 2168241"/>
                  <a:gd name="connsiteX400" fmla="*/ 613838 w 2105251"/>
                  <a:gd name="connsiteY400" fmla="*/ 1101725 h 2168241"/>
                  <a:gd name="connsiteX401" fmla="*/ 600503 w 2105251"/>
                  <a:gd name="connsiteY401" fmla="*/ 1102995 h 2168241"/>
                  <a:gd name="connsiteX402" fmla="*/ 610028 w 2105251"/>
                  <a:gd name="connsiteY402" fmla="*/ 1113155 h 2168241"/>
                  <a:gd name="connsiteX403" fmla="*/ 594153 w 2105251"/>
                  <a:gd name="connsiteY403" fmla="*/ 1108075 h 2168241"/>
                  <a:gd name="connsiteX404" fmla="*/ 592248 w 2105251"/>
                  <a:gd name="connsiteY404" fmla="*/ 1110615 h 2168241"/>
                  <a:gd name="connsiteX405" fmla="*/ 588438 w 2105251"/>
                  <a:gd name="connsiteY405" fmla="*/ 1118870 h 2168241"/>
                  <a:gd name="connsiteX406" fmla="*/ 586532 w 2105251"/>
                  <a:gd name="connsiteY406" fmla="*/ 1121410 h 2168241"/>
                  <a:gd name="connsiteX407" fmla="*/ 593517 w 2105251"/>
                  <a:gd name="connsiteY407" fmla="*/ 1125220 h 2168241"/>
                  <a:gd name="connsiteX408" fmla="*/ 578913 w 2105251"/>
                  <a:gd name="connsiteY408" fmla="*/ 1120775 h 2168241"/>
                  <a:gd name="connsiteX409" fmla="*/ 577642 w 2105251"/>
                  <a:gd name="connsiteY409" fmla="*/ 1132205 h 2168241"/>
                  <a:gd name="connsiteX410" fmla="*/ 567482 w 2105251"/>
                  <a:gd name="connsiteY410" fmla="*/ 1154430 h 2168241"/>
                  <a:gd name="connsiteX411" fmla="*/ 588438 w 2105251"/>
                  <a:gd name="connsiteY411" fmla="*/ 1154430 h 2168241"/>
                  <a:gd name="connsiteX412" fmla="*/ 581453 w 2105251"/>
                  <a:gd name="connsiteY412" fmla="*/ 1155065 h 2168241"/>
                  <a:gd name="connsiteX413" fmla="*/ 552878 w 2105251"/>
                  <a:gd name="connsiteY413" fmla="*/ 1158875 h 2168241"/>
                  <a:gd name="connsiteX414" fmla="*/ 558592 w 2105251"/>
                  <a:gd name="connsiteY414" fmla="*/ 1162685 h 2168241"/>
                  <a:gd name="connsiteX415" fmla="*/ 528113 w 2105251"/>
                  <a:gd name="connsiteY415" fmla="*/ 1176020 h 2168241"/>
                  <a:gd name="connsiteX416" fmla="*/ 527478 w 2105251"/>
                  <a:gd name="connsiteY416" fmla="*/ 1193165 h 2168241"/>
                  <a:gd name="connsiteX417" fmla="*/ 535732 w 2105251"/>
                  <a:gd name="connsiteY417" fmla="*/ 1188085 h 2168241"/>
                  <a:gd name="connsiteX418" fmla="*/ 560498 w 2105251"/>
                  <a:gd name="connsiteY418" fmla="*/ 1182370 h 2168241"/>
                  <a:gd name="connsiteX419" fmla="*/ 577007 w 2105251"/>
                  <a:gd name="connsiteY419" fmla="*/ 1181735 h 2168241"/>
                  <a:gd name="connsiteX420" fmla="*/ 570657 w 2105251"/>
                  <a:gd name="connsiteY420" fmla="*/ 1186180 h 2168241"/>
                  <a:gd name="connsiteX421" fmla="*/ 546528 w 2105251"/>
                  <a:gd name="connsiteY421" fmla="*/ 1195070 h 2168241"/>
                  <a:gd name="connsiteX422" fmla="*/ 560498 w 2105251"/>
                  <a:gd name="connsiteY422" fmla="*/ 1228725 h 2168241"/>
                  <a:gd name="connsiteX423" fmla="*/ 666542 w 2105251"/>
                  <a:gd name="connsiteY423" fmla="*/ 1179830 h 2168241"/>
                  <a:gd name="connsiteX424" fmla="*/ 626538 w 2105251"/>
                  <a:gd name="connsiteY424" fmla="*/ 1175385 h 2168241"/>
                  <a:gd name="connsiteX425" fmla="*/ 672892 w 2105251"/>
                  <a:gd name="connsiteY425" fmla="*/ 1154430 h 2168241"/>
                  <a:gd name="connsiteX426" fmla="*/ 684323 w 2105251"/>
                  <a:gd name="connsiteY426" fmla="*/ 1143635 h 2168241"/>
                  <a:gd name="connsiteX427" fmla="*/ 688767 w 2105251"/>
                  <a:gd name="connsiteY427" fmla="*/ 1139190 h 2168241"/>
                  <a:gd name="connsiteX428" fmla="*/ 695753 w 2105251"/>
                  <a:gd name="connsiteY428" fmla="*/ 1136015 h 2168241"/>
                  <a:gd name="connsiteX429" fmla="*/ 688767 w 2105251"/>
                  <a:gd name="connsiteY429" fmla="*/ 1139190 h 2168241"/>
                  <a:gd name="connsiteX430" fmla="*/ 684323 w 2105251"/>
                  <a:gd name="connsiteY430" fmla="*/ 1143635 h 2168241"/>
                  <a:gd name="connsiteX431" fmla="*/ 686228 w 2105251"/>
                  <a:gd name="connsiteY431" fmla="*/ 1146810 h 2168241"/>
                  <a:gd name="connsiteX432" fmla="*/ 707817 w 2105251"/>
                  <a:gd name="connsiteY432" fmla="*/ 1155065 h 2168241"/>
                  <a:gd name="connsiteX433" fmla="*/ 669082 w 2105251"/>
                  <a:gd name="connsiteY433" fmla="*/ 1177290 h 2168241"/>
                  <a:gd name="connsiteX434" fmla="*/ 698292 w 2105251"/>
                  <a:gd name="connsiteY434" fmla="*/ 1187450 h 2168241"/>
                  <a:gd name="connsiteX435" fmla="*/ 629713 w 2105251"/>
                  <a:gd name="connsiteY435" fmla="*/ 1216025 h 2168241"/>
                  <a:gd name="connsiteX436" fmla="*/ 623998 w 2105251"/>
                  <a:gd name="connsiteY436" fmla="*/ 1224280 h 2168241"/>
                  <a:gd name="connsiteX437" fmla="*/ 647492 w 2105251"/>
                  <a:gd name="connsiteY437" fmla="*/ 1217930 h 2168241"/>
                  <a:gd name="connsiteX438" fmla="*/ 645588 w 2105251"/>
                  <a:gd name="connsiteY438" fmla="*/ 1221105 h 2168241"/>
                  <a:gd name="connsiteX439" fmla="*/ 646857 w 2105251"/>
                  <a:gd name="connsiteY439" fmla="*/ 1226820 h 2168241"/>
                  <a:gd name="connsiteX440" fmla="*/ 633523 w 2105251"/>
                  <a:gd name="connsiteY440" fmla="*/ 1236980 h 2168241"/>
                  <a:gd name="connsiteX441" fmla="*/ 644953 w 2105251"/>
                  <a:gd name="connsiteY441" fmla="*/ 1241425 h 2168241"/>
                  <a:gd name="connsiteX442" fmla="*/ 633523 w 2105251"/>
                  <a:gd name="connsiteY442" fmla="*/ 1249045 h 2168241"/>
                  <a:gd name="connsiteX443" fmla="*/ 569388 w 2105251"/>
                  <a:gd name="connsiteY443" fmla="*/ 1238250 h 2168241"/>
                  <a:gd name="connsiteX444" fmla="*/ 575738 w 2105251"/>
                  <a:gd name="connsiteY444" fmla="*/ 1255395 h 2168241"/>
                  <a:gd name="connsiteX445" fmla="*/ 580182 w 2105251"/>
                  <a:gd name="connsiteY445" fmla="*/ 1257300 h 2168241"/>
                  <a:gd name="connsiteX446" fmla="*/ 580817 w 2105251"/>
                  <a:gd name="connsiteY446" fmla="*/ 1261110 h 2168241"/>
                  <a:gd name="connsiteX447" fmla="*/ 581453 w 2105251"/>
                  <a:gd name="connsiteY447" fmla="*/ 1268730 h 2168241"/>
                  <a:gd name="connsiteX448" fmla="*/ 580817 w 2105251"/>
                  <a:gd name="connsiteY448" fmla="*/ 1261110 h 2168241"/>
                  <a:gd name="connsiteX449" fmla="*/ 575103 w 2105251"/>
                  <a:gd name="connsiteY449" fmla="*/ 1255395 h 2168241"/>
                  <a:gd name="connsiteX450" fmla="*/ 543353 w 2105251"/>
                  <a:gd name="connsiteY450" fmla="*/ 1255395 h 2168241"/>
                  <a:gd name="connsiteX451" fmla="*/ 548432 w 2105251"/>
                  <a:gd name="connsiteY451" fmla="*/ 1250315 h 2168241"/>
                  <a:gd name="connsiteX452" fmla="*/ 557957 w 2105251"/>
                  <a:gd name="connsiteY452" fmla="*/ 1236980 h 2168241"/>
                  <a:gd name="connsiteX453" fmla="*/ 540178 w 2105251"/>
                  <a:gd name="connsiteY453" fmla="*/ 1199515 h 2168241"/>
                  <a:gd name="connsiteX454" fmla="*/ 524303 w 2105251"/>
                  <a:gd name="connsiteY454" fmla="*/ 1214755 h 2168241"/>
                  <a:gd name="connsiteX455" fmla="*/ 516048 w 2105251"/>
                  <a:gd name="connsiteY455" fmla="*/ 1207770 h 2168241"/>
                  <a:gd name="connsiteX456" fmla="*/ 510332 w 2105251"/>
                  <a:gd name="connsiteY456" fmla="*/ 1216025 h 2168241"/>
                  <a:gd name="connsiteX457" fmla="*/ 505888 w 2105251"/>
                  <a:gd name="connsiteY457" fmla="*/ 1215390 h 2168241"/>
                  <a:gd name="connsiteX458" fmla="*/ 507157 w 2105251"/>
                  <a:gd name="connsiteY458" fmla="*/ 1206500 h 2168241"/>
                  <a:gd name="connsiteX459" fmla="*/ 485567 w 2105251"/>
                  <a:gd name="connsiteY459" fmla="*/ 1221105 h 2168241"/>
                  <a:gd name="connsiteX460" fmla="*/ 484932 w 2105251"/>
                  <a:gd name="connsiteY460" fmla="*/ 1235710 h 2168241"/>
                  <a:gd name="connsiteX461" fmla="*/ 514142 w 2105251"/>
                  <a:gd name="connsiteY461" fmla="*/ 1236345 h 2168241"/>
                  <a:gd name="connsiteX462" fmla="*/ 510332 w 2105251"/>
                  <a:gd name="connsiteY462" fmla="*/ 1238885 h 2168241"/>
                  <a:gd name="connsiteX463" fmla="*/ 490648 w 2105251"/>
                  <a:gd name="connsiteY463" fmla="*/ 1242060 h 2168241"/>
                  <a:gd name="connsiteX464" fmla="*/ 476042 w 2105251"/>
                  <a:gd name="connsiteY464" fmla="*/ 1249045 h 2168241"/>
                  <a:gd name="connsiteX465" fmla="*/ 474138 w 2105251"/>
                  <a:gd name="connsiteY465" fmla="*/ 1219200 h 2168241"/>
                  <a:gd name="connsiteX466" fmla="*/ 460803 w 2105251"/>
                  <a:gd name="connsiteY466" fmla="*/ 1229360 h 2168241"/>
                  <a:gd name="connsiteX467" fmla="*/ 439848 w 2105251"/>
                  <a:gd name="connsiteY467" fmla="*/ 1226185 h 2168241"/>
                  <a:gd name="connsiteX468" fmla="*/ 448738 w 2105251"/>
                  <a:gd name="connsiteY468" fmla="*/ 1238885 h 2168241"/>
                  <a:gd name="connsiteX469" fmla="*/ 426513 w 2105251"/>
                  <a:gd name="connsiteY469" fmla="*/ 1245870 h 2168241"/>
                  <a:gd name="connsiteX470" fmla="*/ 445563 w 2105251"/>
                  <a:gd name="connsiteY470" fmla="*/ 1261745 h 2168241"/>
                  <a:gd name="connsiteX471" fmla="*/ 426513 w 2105251"/>
                  <a:gd name="connsiteY471" fmla="*/ 1264920 h 2168241"/>
                  <a:gd name="connsiteX472" fmla="*/ 430957 w 2105251"/>
                  <a:gd name="connsiteY472" fmla="*/ 1277620 h 2168241"/>
                  <a:gd name="connsiteX473" fmla="*/ 401748 w 2105251"/>
                  <a:gd name="connsiteY473" fmla="*/ 1264285 h 2168241"/>
                  <a:gd name="connsiteX474" fmla="*/ 389048 w 2105251"/>
                  <a:gd name="connsiteY474" fmla="*/ 1268095 h 2168241"/>
                  <a:gd name="connsiteX475" fmla="*/ 389682 w 2105251"/>
                  <a:gd name="connsiteY475" fmla="*/ 1270635 h 2168241"/>
                  <a:gd name="connsiteX476" fmla="*/ 399842 w 2105251"/>
                  <a:gd name="connsiteY476" fmla="*/ 1287780 h 2168241"/>
                  <a:gd name="connsiteX477" fmla="*/ 406828 w 2105251"/>
                  <a:gd name="connsiteY477" fmla="*/ 1289050 h 2168241"/>
                  <a:gd name="connsiteX478" fmla="*/ 413813 w 2105251"/>
                  <a:gd name="connsiteY478" fmla="*/ 1290320 h 2168241"/>
                  <a:gd name="connsiteX479" fmla="*/ 417623 w 2105251"/>
                  <a:gd name="connsiteY479" fmla="*/ 1293495 h 2168241"/>
                  <a:gd name="connsiteX480" fmla="*/ 407463 w 2105251"/>
                  <a:gd name="connsiteY480" fmla="*/ 1301115 h 2168241"/>
                  <a:gd name="connsiteX481" fmla="*/ 429688 w 2105251"/>
                  <a:gd name="connsiteY481" fmla="*/ 1327785 h 2168241"/>
                  <a:gd name="connsiteX482" fmla="*/ 406828 w 2105251"/>
                  <a:gd name="connsiteY482" fmla="*/ 1312545 h 2168241"/>
                  <a:gd name="connsiteX483" fmla="*/ 407463 w 2105251"/>
                  <a:gd name="connsiteY483" fmla="*/ 1313815 h 2168241"/>
                  <a:gd name="connsiteX484" fmla="*/ 403653 w 2105251"/>
                  <a:gd name="connsiteY484" fmla="*/ 1312545 h 2168241"/>
                  <a:gd name="connsiteX485" fmla="*/ 397303 w 2105251"/>
                  <a:gd name="connsiteY485" fmla="*/ 1314450 h 2168241"/>
                  <a:gd name="connsiteX486" fmla="*/ 399842 w 2105251"/>
                  <a:gd name="connsiteY486" fmla="*/ 1297305 h 2168241"/>
                  <a:gd name="connsiteX487" fmla="*/ 383332 w 2105251"/>
                  <a:gd name="connsiteY487" fmla="*/ 1283335 h 2168241"/>
                  <a:gd name="connsiteX488" fmla="*/ 380792 w 2105251"/>
                  <a:gd name="connsiteY488" fmla="*/ 1271270 h 2168241"/>
                  <a:gd name="connsiteX489" fmla="*/ 371267 w 2105251"/>
                  <a:gd name="connsiteY489" fmla="*/ 1272540 h 2168241"/>
                  <a:gd name="connsiteX490" fmla="*/ 359838 w 2105251"/>
                  <a:gd name="connsiteY490" fmla="*/ 1285875 h 2168241"/>
                  <a:gd name="connsiteX491" fmla="*/ 368092 w 2105251"/>
                  <a:gd name="connsiteY491" fmla="*/ 1281430 h 2168241"/>
                  <a:gd name="connsiteX492" fmla="*/ 380792 w 2105251"/>
                  <a:gd name="connsiteY492" fmla="*/ 1297940 h 2168241"/>
                  <a:gd name="connsiteX493" fmla="*/ 387778 w 2105251"/>
                  <a:gd name="connsiteY493" fmla="*/ 1322705 h 2168241"/>
                  <a:gd name="connsiteX494" fmla="*/ 412542 w 2105251"/>
                  <a:gd name="connsiteY494" fmla="*/ 1344295 h 2168241"/>
                  <a:gd name="connsiteX495" fmla="*/ 410638 w 2105251"/>
                  <a:gd name="connsiteY495" fmla="*/ 1355725 h 2168241"/>
                  <a:gd name="connsiteX496" fmla="*/ 406192 w 2105251"/>
                  <a:gd name="connsiteY496" fmla="*/ 1343025 h 2168241"/>
                  <a:gd name="connsiteX497" fmla="*/ 379523 w 2105251"/>
                  <a:gd name="connsiteY497" fmla="*/ 1321435 h 2168241"/>
                  <a:gd name="connsiteX498" fmla="*/ 366823 w 2105251"/>
                  <a:gd name="connsiteY498" fmla="*/ 1292860 h 2168241"/>
                  <a:gd name="connsiteX499" fmla="*/ 352217 w 2105251"/>
                  <a:gd name="connsiteY499" fmla="*/ 1296670 h 2168241"/>
                  <a:gd name="connsiteX500" fmla="*/ 336342 w 2105251"/>
                  <a:gd name="connsiteY500" fmla="*/ 1288415 h 2168241"/>
                  <a:gd name="connsiteX501" fmla="*/ 314753 w 2105251"/>
                  <a:gd name="connsiteY501" fmla="*/ 1287780 h 2168241"/>
                  <a:gd name="connsiteX502" fmla="*/ 276653 w 2105251"/>
                  <a:gd name="connsiteY502" fmla="*/ 1284605 h 2168241"/>
                  <a:gd name="connsiteX503" fmla="*/ 265857 w 2105251"/>
                  <a:gd name="connsiteY503" fmla="*/ 1285875 h 2168241"/>
                  <a:gd name="connsiteX504" fmla="*/ 293163 w 2105251"/>
                  <a:gd name="connsiteY504" fmla="*/ 1308100 h 2168241"/>
                  <a:gd name="connsiteX505" fmla="*/ 286178 w 2105251"/>
                  <a:gd name="connsiteY505" fmla="*/ 1306830 h 2168241"/>
                  <a:gd name="connsiteX506" fmla="*/ 279192 w 2105251"/>
                  <a:gd name="connsiteY506" fmla="*/ 1305560 h 2168241"/>
                  <a:gd name="connsiteX507" fmla="*/ 267128 w 2105251"/>
                  <a:gd name="connsiteY507" fmla="*/ 1321435 h 2168241"/>
                  <a:gd name="connsiteX508" fmla="*/ 322373 w 2105251"/>
                  <a:gd name="connsiteY508" fmla="*/ 1316990 h 2168241"/>
                  <a:gd name="connsiteX509" fmla="*/ 334438 w 2105251"/>
                  <a:gd name="connsiteY509" fmla="*/ 1320165 h 2168241"/>
                  <a:gd name="connsiteX510" fmla="*/ 302688 w 2105251"/>
                  <a:gd name="connsiteY510" fmla="*/ 1332865 h 2168241"/>
                  <a:gd name="connsiteX511" fmla="*/ 309038 w 2105251"/>
                  <a:gd name="connsiteY511" fmla="*/ 1334135 h 2168241"/>
                  <a:gd name="connsiteX512" fmla="*/ 350948 w 2105251"/>
                  <a:gd name="connsiteY512" fmla="*/ 1329055 h 2168241"/>
                  <a:gd name="connsiteX513" fmla="*/ 371903 w 2105251"/>
                  <a:gd name="connsiteY513" fmla="*/ 1337945 h 2168241"/>
                  <a:gd name="connsiteX514" fmla="*/ 323007 w 2105251"/>
                  <a:gd name="connsiteY514" fmla="*/ 1336675 h 2168241"/>
                  <a:gd name="connsiteX515" fmla="*/ 312213 w 2105251"/>
                  <a:gd name="connsiteY515" fmla="*/ 1343660 h 2168241"/>
                  <a:gd name="connsiteX516" fmla="*/ 307132 w 2105251"/>
                  <a:gd name="connsiteY516" fmla="*/ 1354455 h 2168241"/>
                  <a:gd name="connsiteX517" fmla="*/ 283638 w 2105251"/>
                  <a:gd name="connsiteY517" fmla="*/ 1339215 h 2168241"/>
                  <a:gd name="connsiteX518" fmla="*/ 277923 w 2105251"/>
                  <a:gd name="connsiteY518" fmla="*/ 1356360 h 2168241"/>
                  <a:gd name="connsiteX519" fmla="*/ 260142 w 2105251"/>
                  <a:gd name="connsiteY519" fmla="*/ 1332865 h 2168241"/>
                  <a:gd name="connsiteX520" fmla="*/ 262048 w 2105251"/>
                  <a:gd name="connsiteY520" fmla="*/ 1339215 h 2168241"/>
                  <a:gd name="connsiteX521" fmla="*/ 257603 w 2105251"/>
                  <a:gd name="connsiteY521" fmla="*/ 1347470 h 2168241"/>
                  <a:gd name="connsiteX522" fmla="*/ 246173 w 2105251"/>
                  <a:gd name="connsiteY522" fmla="*/ 1330960 h 2168241"/>
                  <a:gd name="connsiteX523" fmla="*/ 231567 w 2105251"/>
                  <a:gd name="connsiteY523" fmla="*/ 1343660 h 2168241"/>
                  <a:gd name="connsiteX524" fmla="*/ 227123 w 2105251"/>
                  <a:gd name="connsiteY524" fmla="*/ 1334135 h 2168241"/>
                  <a:gd name="connsiteX525" fmla="*/ 198548 w 2105251"/>
                  <a:gd name="connsiteY525" fmla="*/ 1335405 h 2168241"/>
                  <a:gd name="connsiteX526" fmla="*/ 235378 w 2105251"/>
                  <a:gd name="connsiteY526" fmla="*/ 1359535 h 2168241"/>
                  <a:gd name="connsiteX527" fmla="*/ 206167 w 2105251"/>
                  <a:gd name="connsiteY527" fmla="*/ 1355725 h 2168241"/>
                  <a:gd name="connsiteX528" fmla="*/ 199817 w 2105251"/>
                  <a:gd name="connsiteY528" fmla="*/ 1355725 h 2168241"/>
                  <a:gd name="connsiteX529" fmla="*/ 236648 w 2105251"/>
                  <a:gd name="connsiteY529" fmla="*/ 1360170 h 2168241"/>
                  <a:gd name="connsiteX530" fmla="*/ 257603 w 2105251"/>
                  <a:gd name="connsiteY530" fmla="*/ 1393190 h 2168241"/>
                  <a:gd name="connsiteX531" fmla="*/ 284907 w 2105251"/>
                  <a:gd name="connsiteY531" fmla="*/ 1403350 h 2168241"/>
                  <a:gd name="connsiteX532" fmla="*/ 258873 w 2105251"/>
                  <a:gd name="connsiteY532" fmla="*/ 1402080 h 2168241"/>
                  <a:gd name="connsiteX533" fmla="*/ 258238 w 2105251"/>
                  <a:gd name="connsiteY533" fmla="*/ 1409700 h 2168241"/>
                  <a:gd name="connsiteX534" fmla="*/ 257603 w 2105251"/>
                  <a:gd name="connsiteY534" fmla="*/ 1417320 h 2168241"/>
                  <a:gd name="connsiteX535" fmla="*/ 249348 w 2105251"/>
                  <a:gd name="connsiteY535" fmla="*/ 1428115 h 2168241"/>
                  <a:gd name="connsiteX536" fmla="*/ 265223 w 2105251"/>
                  <a:gd name="connsiteY536" fmla="*/ 1427480 h 2168241"/>
                  <a:gd name="connsiteX537" fmla="*/ 269032 w 2105251"/>
                  <a:gd name="connsiteY537" fmla="*/ 1433830 h 2168241"/>
                  <a:gd name="connsiteX538" fmla="*/ 247442 w 2105251"/>
                  <a:gd name="connsiteY538" fmla="*/ 1430020 h 2168241"/>
                  <a:gd name="connsiteX539" fmla="*/ 255698 w 2105251"/>
                  <a:gd name="connsiteY539" fmla="*/ 1416685 h 2168241"/>
                  <a:gd name="connsiteX540" fmla="*/ 234107 w 2105251"/>
                  <a:gd name="connsiteY540" fmla="*/ 1365250 h 2168241"/>
                  <a:gd name="connsiteX541" fmla="*/ 216963 w 2105251"/>
                  <a:gd name="connsiteY541" fmla="*/ 1375410 h 2168241"/>
                  <a:gd name="connsiteX542" fmla="*/ 202992 w 2105251"/>
                  <a:gd name="connsiteY542" fmla="*/ 1374775 h 2168241"/>
                  <a:gd name="connsiteX543" fmla="*/ 208707 w 2105251"/>
                  <a:gd name="connsiteY543" fmla="*/ 1423670 h 2168241"/>
                  <a:gd name="connsiteX544" fmla="*/ 211248 w 2105251"/>
                  <a:gd name="connsiteY544" fmla="*/ 1419860 h 2168241"/>
                  <a:gd name="connsiteX545" fmla="*/ 199817 w 2105251"/>
                  <a:gd name="connsiteY545" fmla="*/ 1386840 h 2168241"/>
                  <a:gd name="connsiteX546" fmla="*/ 196642 w 2105251"/>
                  <a:gd name="connsiteY546" fmla="*/ 1374140 h 2168241"/>
                  <a:gd name="connsiteX547" fmla="*/ 159178 w 2105251"/>
                  <a:gd name="connsiteY547" fmla="*/ 1388745 h 2168241"/>
                  <a:gd name="connsiteX548" fmla="*/ 154732 w 2105251"/>
                  <a:gd name="connsiteY548" fmla="*/ 1397000 h 2168241"/>
                  <a:gd name="connsiteX549" fmla="*/ 155367 w 2105251"/>
                  <a:gd name="connsiteY549" fmla="*/ 1399540 h 2168241"/>
                  <a:gd name="connsiteX550" fmla="*/ 150288 w 2105251"/>
                  <a:gd name="connsiteY550" fmla="*/ 1396365 h 2168241"/>
                  <a:gd name="connsiteX551" fmla="*/ 134413 w 2105251"/>
                  <a:gd name="connsiteY551" fmla="*/ 1410970 h 2168241"/>
                  <a:gd name="connsiteX552" fmla="*/ 132507 w 2105251"/>
                  <a:gd name="connsiteY552" fmla="*/ 1410970 h 2168241"/>
                  <a:gd name="connsiteX553" fmla="*/ 108378 w 2105251"/>
                  <a:gd name="connsiteY553" fmla="*/ 1391920 h 2168241"/>
                  <a:gd name="connsiteX554" fmla="*/ 111553 w 2105251"/>
                  <a:gd name="connsiteY554" fmla="*/ 1419225 h 2168241"/>
                  <a:gd name="connsiteX555" fmla="*/ 84882 w 2105251"/>
                  <a:gd name="connsiteY555" fmla="*/ 1381125 h 2168241"/>
                  <a:gd name="connsiteX556" fmla="*/ 83613 w 2105251"/>
                  <a:gd name="connsiteY556" fmla="*/ 1384300 h 2168241"/>
                  <a:gd name="connsiteX557" fmla="*/ 77898 w 2105251"/>
                  <a:gd name="connsiteY557" fmla="*/ 1385570 h 2168241"/>
                  <a:gd name="connsiteX558" fmla="*/ 81073 w 2105251"/>
                  <a:gd name="connsiteY558" fmla="*/ 1395095 h 2168241"/>
                  <a:gd name="connsiteX559" fmla="*/ 76628 w 2105251"/>
                  <a:gd name="connsiteY559" fmla="*/ 1400175 h 2168241"/>
                  <a:gd name="connsiteX560" fmla="*/ 85517 w 2105251"/>
                  <a:gd name="connsiteY560" fmla="*/ 1402080 h 2168241"/>
                  <a:gd name="connsiteX561" fmla="*/ 96313 w 2105251"/>
                  <a:gd name="connsiteY561" fmla="*/ 1414145 h 2168241"/>
                  <a:gd name="connsiteX562" fmla="*/ 70913 w 2105251"/>
                  <a:gd name="connsiteY562" fmla="*/ 1432560 h 2168241"/>
                  <a:gd name="connsiteX563" fmla="*/ 74723 w 2105251"/>
                  <a:gd name="connsiteY563" fmla="*/ 1436370 h 2168241"/>
                  <a:gd name="connsiteX564" fmla="*/ 93138 w 2105251"/>
                  <a:gd name="connsiteY564" fmla="*/ 1435735 h 2168241"/>
                  <a:gd name="connsiteX565" fmla="*/ 136953 w 2105251"/>
                  <a:gd name="connsiteY565" fmla="*/ 1444625 h 2168241"/>
                  <a:gd name="connsiteX566" fmla="*/ 168703 w 2105251"/>
                  <a:gd name="connsiteY566" fmla="*/ 1463675 h 2168241"/>
                  <a:gd name="connsiteX567" fmla="*/ 163623 w 2105251"/>
                  <a:gd name="connsiteY567" fmla="*/ 1464310 h 2168241"/>
                  <a:gd name="connsiteX568" fmla="*/ 154732 w 2105251"/>
                  <a:gd name="connsiteY568" fmla="*/ 1468755 h 2168241"/>
                  <a:gd name="connsiteX569" fmla="*/ 147748 w 2105251"/>
                  <a:gd name="connsiteY569" fmla="*/ 1461770 h 2168241"/>
                  <a:gd name="connsiteX570" fmla="*/ 138223 w 2105251"/>
                  <a:gd name="connsiteY570" fmla="*/ 1478280 h 2168241"/>
                  <a:gd name="connsiteX571" fmla="*/ 142032 w 2105251"/>
                  <a:gd name="connsiteY571" fmla="*/ 1473200 h 2168241"/>
                  <a:gd name="connsiteX572" fmla="*/ 144573 w 2105251"/>
                  <a:gd name="connsiteY572" fmla="*/ 1458595 h 2168241"/>
                  <a:gd name="connsiteX573" fmla="*/ 136953 w 2105251"/>
                  <a:gd name="connsiteY573" fmla="*/ 1457960 h 2168241"/>
                  <a:gd name="connsiteX574" fmla="*/ 129332 w 2105251"/>
                  <a:gd name="connsiteY574" fmla="*/ 1457325 h 2168241"/>
                  <a:gd name="connsiteX575" fmla="*/ 125523 w 2105251"/>
                  <a:gd name="connsiteY575" fmla="*/ 1456690 h 2168241"/>
                  <a:gd name="connsiteX576" fmla="*/ 121713 w 2105251"/>
                  <a:gd name="connsiteY576" fmla="*/ 1447800 h 2168241"/>
                  <a:gd name="connsiteX577" fmla="*/ 85517 w 2105251"/>
                  <a:gd name="connsiteY577" fmla="*/ 1443990 h 2168241"/>
                  <a:gd name="connsiteX578" fmla="*/ 89328 w 2105251"/>
                  <a:gd name="connsiteY578" fmla="*/ 1450340 h 2168241"/>
                  <a:gd name="connsiteX579" fmla="*/ 69007 w 2105251"/>
                  <a:gd name="connsiteY579" fmla="*/ 1455420 h 2168241"/>
                  <a:gd name="connsiteX580" fmla="*/ 67738 w 2105251"/>
                  <a:gd name="connsiteY580" fmla="*/ 1461135 h 2168241"/>
                  <a:gd name="connsiteX581" fmla="*/ 65832 w 2105251"/>
                  <a:gd name="connsiteY581" fmla="*/ 1470025 h 2168241"/>
                  <a:gd name="connsiteX582" fmla="*/ 59482 w 2105251"/>
                  <a:gd name="connsiteY582" fmla="*/ 1459865 h 2168241"/>
                  <a:gd name="connsiteX583" fmla="*/ 49323 w 2105251"/>
                  <a:gd name="connsiteY583" fmla="*/ 1465580 h 2168241"/>
                  <a:gd name="connsiteX584" fmla="*/ 83613 w 2105251"/>
                  <a:gd name="connsiteY584" fmla="*/ 1482725 h 2168241"/>
                  <a:gd name="connsiteX585" fmla="*/ 67738 w 2105251"/>
                  <a:gd name="connsiteY585" fmla="*/ 1486535 h 2168241"/>
                  <a:gd name="connsiteX586" fmla="*/ 72182 w 2105251"/>
                  <a:gd name="connsiteY586" fmla="*/ 1486535 h 2168241"/>
                  <a:gd name="connsiteX587" fmla="*/ 88057 w 2105251"/>
                  <a:gd name="connsiteY587" fmla="*/ 1495425 h 2168241"/>
                  <a:gd name="connsiteX588" fmla="*/ 66467 w 2105251"/>
                  <a:gd name="connsiteY588" fmla="*/ 1506855 h 2168241"/>
                  <a:gd name="connsiteX589" fmla="*/ 107742 w 2105251"/>
                  <a:gd name="connsiteY589" fmla="*/ 1517650 h 2168241"/>
                  <a:gd name="connsiteX590" fmla="*/ 93773 w 2105251"/>
                  <a:gd name="connsiteY590" fmla="*/ 1524000 h 2168241"/>
                  <a:gd name="connsiteX591" fmla="*/ 38528 w 2105251"/>
                  <a:gd name="connsiteY591" fmla="*/ 1517015 h 2168241"/>
                  <a:gd name="connsiteX592" fmla="*/ 42973 w 2105251"/>
                  <a:gd name="connsiteY592" fmla="*/ 1536065 h 2168241"/>
                  <a:gd name="connsiteX593" fmla="*/ 49957 w 2105251"/>
                  <a:gd name="connsiteY593" fmla="*/ 1534160 h 2168241"/>
                  <a:gd name="connsiteX594" fmla="*/ 60753 w 2105251"/>
                  <a:gd name="connsiteY594" fmla="*/ 1531620 h 2168241"/>
                  <a:gd name="connsiteX595" fmla="*/ 93773 w 2105251"/>
                  <a:gd name="connsiteY595" fmla="*/ 1535430 h 2168241"/>
                  <a:gd name="connsiteX596" fmla="*/ 65832 w 2105251"/>
                  <a:gd name="connsiteY596" fmla="*/ 1534160 h 2168241"/>
                  <a:gd name="connsiteX597" fmla="*/ 65198 w 2105251"/>
                  <a:gd name="connsiteY597" fmla="*/ 1539875 h 2168241"/>
                  <a:gd name="connsiteX598" fmla="*/ 65198 w 2105251"/>
                  <a:gd name="connsiteY598" fmla="*/ 1539875 h 2168241"/>
                  <a:gd name="connsiteX599" fmla="*/ 48688 w 2105251"/>
                  <a:gd name="connsiteY599" fmla="*/ 1539875 h 2168241"/>
                  <a:gd name="connsiteX600" fmla="*/ 32813 w 2105251"/>
                  <a:gd name="connsiteY600" fmla="*/ 1546225 h 2168241"/>
                  <a:gd name="connsiteX601" fmla="*/ 36623 w 2105251"/>
                  <a:gd name="connsiteY601" fmla="*/ 1553210 h 2168241"/>
                  <a:gd name="connsiteX602" fmla="*/ 57578 w 2105251"/>
                  <a:gd name="connsiteY602" fmla="*/ 1563370 h 2168241"/>
                  <a:gd name="connsiteX603" fmla="*/ 39798 w 2105251"/>
                  <a:gd name="connsiteY603" fmla="*/ 1562735 h 2168241"/>
                  <a:gd name="connsiteX604" fmla="*/ 62023 w 2105251"/>
                  <a:gd name="connsiteY604" fmla="*/ 1576070 h 2168241"/>
                  <a:gd name="connsiteX605" fmla="*/ 69642 w 2105251"/>
                  <a:gd name="connsiteY605" fmla="*/ 1586865 h 2168241"/>
                  <a:gd name="connsiteX606" fmla="*/ 86153 w 2105251"/>
                  <a:gd name="connsiteY606" fmla="*/ 1577975 h 2168241"/>
                  <a:gd name="connsiteX607" fmla="*/ 105203 w 2105251"/>
                  <a:gd name="connsiteY607" fmla="*/ 1578610 h 2168241"/>
                  <a:gd name="connsiteX608" fmla="*/ 109648 w 2105251"/>
                  <a:gd name="connsiteY608" fmla="*/ 1570355 h 2168241"/>
                  <a:gd name="connsiteX609" fmla="*/ 121078 w 2105251"/>
                  <a:gd name="connsiteY609" fmla="*/ 1578610 h 2168241"/>
                  <a:gd name="connsiteX610" fmla="*/ 128063 w 2105251"/>
                  <a:gd name="connsiteY610" fmla="*/ 1576070 h 2168241"/>
                  <a:gd name="connsiteX611" fmla="*/ 128063 w 2105251"/>
                  <a:gd name="connsiteY611" fmla="*/ 1576070 h 2168241"/>
                  <a:gd name="connsiteX612" fmla="*/ 126157 w 2105251"/>
                  <a:gd name="connsiteY612" fmla="*/ 1579245 h 2168241"/>
                  <a:gd name="connsiteX613" fmla="*/ 128698 w 2105251"/>
                  <a:gd name="connsiteY613" fmla="*/ 1583055 h 2168241"/>
                  <a:gd name="connsiteX614" fmla="*/ 147113 w 2105251"/>
                  <a:gd name="connsiteY614" fmla="*/ 1579880 h 2168241"/>
                  <a:gd name="connsiteX615" fmla="*/ 145842 w 2105251"/>
                  <a:gd name="connsiteY615" fmla="*/ 1585595 h 2168241"/>
                  <a:gd name="connsiteX616" fmla="*/ 175053 w 2105251"/>
                  <a:gd name="connsiteY616" fmla="*/ 1593850 h 2168241"/>
                  <a:gd name="connsiteX617" fmla="*/ 173782 w 2105251"/>
                  <a:gd name="connsiteY617" fmla="*/ 1581785 h 2168241"/>
                  <a:gd name="connsiteX618" fmla="*/ 180132 w 2105251"/>
                  <a:gd name="connsiteY618" fmla="*/ 1583055 h 2168241"/>
                  <a:gd name="connsiteX619" fmla="*/ 178863 w 2105251"/>
                  <a:gd name="connsiteY619" fmla="*/ 1570990 h 2168241"/>
                  <a:gd name="connsiteX620" fmla="*/ 186482 w 2105251"/>
                  <a:gd name="connsiteY620" fmla="*/ 1572260 h 2168241"/>
                  <a:gd name="connsiteX621" fmla="*/ 196642 w 2105251"/>
                  <a:gd name="connsiteY621" fmla="*/ 1557655 h 2168241"/>
                  <a:gd name="connsiteX622" fmla="*/ 199817 w 2105251"/>
                  <a:gd name="connsiteY622" fmla="*/ 1562100 h 2168241"/>
                  <a:gd name="connsiteX623" fmla="*/ 183942 w 2105251"/>
                  <a:gd name="connsiteY623" fmla="*/ 1580515 h 2168241"/>
                  <a:gd name="connsiteX624" fmla="*/ 223948 w 2105251"/>
                  <a:gd name="connsiteY624" fmla="*/ 1593215 h 2168241"/>
                  <a:gd name="connsiteX625" fmla="*/ 217598 w 2105251"/>
                  <a:gd name="connsiteY625" fmla="*/ 1604010 h 2168241"/>
                  <a:gd name="connsiteX626" fmla="*/ 244903 w 2105251"/>
                  <a:gd name="connsiteY626" fmla="*/ 1596390 h 2168241"/>
                  <a:gd name="connsiteX627" fmla="*/ 258873 w 2105251"/>
                  <a:gd name="connsiteY627" fmla="*/ 1598930 h 2168241"/>
                  <a:gd name="connsiteX628" fmla="*/ 249348 w 2105251"/>
                  <a:gd name="connsiteY628" fmla="*/ 1579245 h 2168241"/>
                  <a:gd name="connsiteX629" fmla="*/ 278557 w 2105251"/>
                  <a:gd name="connsiteY629" fmla="*/ 1552575 h 2168241"/>
                  <a:gd name="connsiteX630" fmla="*/ 269667 w 2105251"/>
                  <a:gd name="connsiteY630" fmla="*/ 1562100 h 2168241"/>
                  <a:gd name="connsiteX631" fmla="*/ 260778 w 2105251"/>
                  <a:gd name="connsiteY631" fmla="*/ 1595755 h 2168241"/>
                  <a:gd name="connsiteX632" fmla="*/ 285542 w 2105251"/>
                  <a:gd name="connsiteY632" fmla="*/ 1593850 h 2168241"/>
                  <a:gd name="connsiteX633" fmla="*/ 291892 w 2105251"/>
                  <a:gd name="connsiteY633" fmla="*/ 1595120 h 2168241"/>
                  <a:gd name="connsiteX634" fmla="*/ 265223 w 2105251"/>
                  <a:gd name="connsiteY634" fmla="*/ 1600200 h 2168241"/>
                  <a:gd name="connsiteX635" fmla="*/ 256332 w 2105251"/>
                  <a:gd name="connsiteY635" fmla="*/ 1604645 h 2168241"/>
                  <a:gd name="connsiteX636" fmla="*/ 262682 w 2105251"/>
                  <a:gd name="connsiteY636" fmla="*/ 1614805 h 2168241"/>
                  <a:gd name="connsiteX637" fmla="*/ 221407 w 2105251"/>
                  <a:gd name="connsiteY637" fmla="*/ 1608455 h 2168241"/>
                  <a:gd name="connsiteX638" fmla="*/ 218232 w 2105251"/>
                  <a:gd name="connsiteY638" fmla="*/ 1616075 h 2168241"/>
                  <a:gd name="connsiteX639" fmla="*/ 208707 w 2105251"/>
                  <a:gd name="connsiteY639" fmla="*/ 1600200 h 2168241"/>
                  <a:gd name="connsiteX640" fmla="*/ 198548 w 2105251"/>
                  <a:gd name="connsiteY640" fmla="*/ 1597025 h 2168241"/>
                  <a:gd name="connsiteX641" fmla="*/ 178863 w 2105251"/>
                  <a:gd name="connsiteY641" fmla="*/ 1601470 h 2168241"/>
                  <a:gd name="connsiteX642" fmla="*/ 163623 w 2105251"/>
                  <a:gd name="connsiteY642" fmla="*/ 1604645 h 2168241"/>
                  <a:gd name="connsiteX643" fmla="*/ 158542 w 2105251"/>
                  <a:gd name="connsiteY643" fmla="*/ 1616075 h 2168241"/>
                  <a:gd name="connsiteX644" fmla="*/ 157907 w 2105251"/>
                  <a:gd name="connsiteY644" fmla="*/ 1608455 h 2168241"/>
                  <a:gd name="connsiteX645" fmla="*/ 148382 w 2105251"/>
                  <a:gd name="connsiteY645" fmla="*/ 1608455 h 2168241"/>
                  <a:gd name="connsiteX646" fmla="*/ 152192 w 2105251"/>
                  <a:gd name="connsiteY646" fmla="*/ 1597025 h 2168241"/>
                  <a:gd name="connsiteX647" fmla="*/ 111553 w 2105251"/>
                  <a:gd name="connsiteY647" fmla="*/ 1586865 h 2168241"/>
                  <a:gd name="connsiteX648" fmla="*/ 105203 w 2105251"/>
                  <a:gd name="connsiteY648" fmla="*/ 1595120 h 2168241"/>
                  <a:gd name="connsiteX649" fmla="*/ 105203 w 2105251"/>
                  <a:gd name="connsiteY649" fmla="*/ 1586230 h 2168241"/>
                  <a:gd name="connsiteX650" fmla="*/ 96313 w 2105251"/>
                  <a:gd name="connsiteY650" fmla="*/ 1590675 h 2168241"/>
                  <a:gd name="connsiteX651" fmla="*/ 88692 w 2105251"/>
                  <a:gd name="connsiteY651" fmla="*/ 1589405 h 2168241"/>
                  <a:gd name="connsiteX652" fmla="*/ 90598 w 2105251"/>
                  <a:gd name="connsiteY652" fmla="*/ 1595755 h 2168241"/>
                  <a:gd name="connsiteX653" fmla="*/ 74723 w 2105251"/>
                  <a:gd name="connsiteY653" fmla="*/ 1592580 h 2168241"/>
                  <a:gd name="connsiteX654" fmla="*/ 71548 w 2105251"/>
                  <a:gd name="connsiteY654" fmla="*/ 1600835 h 2168241"/>
                  <a:gd name="connsiteX655" fmla="*/ 30273 w 2105251"/>
                  <a:gd name="connsiteY655" fmla="*/ 1586865 h 2168241"/>
                  <a:gd name="connsiteX656" fmla="*/ 25828 w 2105251"/>
                  <a:gd name="connsiteY656" fmla="*/ 1601470 h 2168241"/>
                  <a:gd name="connsiteX657" fmla="*/ 39798 w 2105251"/>
                  <a:gd name="connsiteY657" fmla="*/ 1622425 h 2168241"/>
                  <a:gd name="connsiteX658" fmla="*/ 46782 w 2105251"/>
                  <a:gd name="connsiteY658" fmla="*/ 1630045 h 2168241"/>
                  <a:gd name="connsiteX659" fmla="*/ 75357 w 2105251"/>
                  <a:gd name="connsiteY659" fmla="*/ 1626235 h 2168241"/>
                  <a:gd name="connsiteX660" fmla="*/ 72182 w 2105251"/>
                  <a:gd name="connsiteY660" fmla="*/ 1625600 h 2168241"/>
                  <a:gd name="connsiteX661" fmla="*/ 65832 w 2105251"/>
                  <a:gd name="connsiteY661" fmla="*/ 1626235 h 2168241"/>
                  <a:gd name="connsiteX662" fmla="*/ 43607 w 2105251"/>
                  <a:gd name="connsiteY662" fmla="*/ 1638935 h 2168241"/>
                  <a:gd name="connsiteX663" fmla="*/ 58848 w 2105251"/>
                  <a:gd name="connsiteY663" fmla="*/ 1663065 h 2168241"/>
                  <a:gd name="connsiteX664" fmla="*/ 51863 w 2105251"/>
                  <a:gd name="connsiteY664" fmla="*/ 1664970 h 2168241"/>
                  <a:gd name="connsiteX665" fmla="*/ 46782 w 2105251"/>
                  <a:gd name="connsiteY665" fmla="*/ 1649095 h 2168241"/>
                  <a:gd name="connsiteX666" fmla="*/ 16303 w 2105251"/>
                  <a:gd name="connsiteY666" fmla="*/ 1628140 h 2168241"/>
                  <a:gd name="connsiteX667" fmla="*/ 23288 w 2105251"/>
                  <a:gd name="connsiteY667" fmla="*/ 1635760 h 2168241"/>
                  <a:gd name="connsiteX668" fmla="*/ 39163 w 2105251"/>
                  <a:gd name="connsiteY668" fmla="*/ 1666240 h 2168241"/>
                  <a:gd name="connsiteX669" fmla="*/ 25828 w 2105251"/>
                  <a:gd name="connsiteY669" fmla="*/ 1657985 h 2168241"/>
                  <a:gd name="connsiteX670" fmla="*/ 68373 w 2105251"/>
                  <a:gd name="connsiteY670" fmla="*/ 1668780 h 2168241"/>
                  <a:gd name="connsiteX671" fmla="*/ 81707 w 2105251"/>
                  <a:gd name="connsiteY671" fmla="*/ 1654810 h 2168241"/>
                  <a:gd name="connsiteX672" fmla="*/ 86788 w 2105251"/>
                  <a:gd name="connsiteY672" fmla="*/ 1651000 h 2168241"/>
                  <a:gd name="connsiteX673" fmla="*/ 83613 w 2105251"/>
                  <a:gd name="connsiteY673" fmla="*/ 1659255 h 2168241"/>
                  <a:gd name="connsiteX674" fmla="*/ 91867 w 2105251"/>
                  <a:gd name="connsiteY674" fmla="*/ 1660525 h 2168241"/>
                  <a:gd name="connsiteX675" fmla="*/ 71548 w 2105251"/>
                  <a:gd name="connsiteY675" fmla="*/ 1708150 h 2168241"/>
                  <a:gd name="connsiteX676" fmla="*/ 42973 w 2105251"/>
                  <a:gd name="connsiteY676" fmla="*/ 1684655 h 2168241"/>
                  <a:gd name="connsiteX677" fmla="*/ 38528 w 2105251"/>
                  <a:gd name="connsiteY677" fmla="*/ 1708150 h 2168241"/>
                  <a:gd name="connsiteX678" fmla="*/ 29003 w 2105251"/>
                  <a:gd name="connsiteY678" fmla="*/ 1706245 h 2168241"/>
                  <a:gd name="connsiteX679" fmla="*/ 22653 w 2105251"/>
                  <a:gd name="connsiteY679" fmla="*/ 1713865 h 2168241"/>
                  <a:gd name="connsiteX680" fmla="*/ 36623 w 2105251"/>
                  <a:gd name="connsiteY680" fmla="*/ 1728470 h 2168241"/>
                  <a:gd name="connsiteX681" fmla="*/ 24557 w 2105251"/>
                  <a:gd name="connsiteY681" fmla="*/ 1738630 h 2168241"/>
                  <a:gd name="connsiteX682" fmla="*/ 37257 w 2105251"/>
                  <a:gd name="connsiteY682" fmla="*/ 1741170 h 2168241"/>
                  <a:gd name="connsiteX683" fmla="*/ 35353 w 2105251"/>
                  <a:gd name="connsiteY683" fmla="*/ 1750060 h 2168241"/>
                  <a:gd name="connsiteX684" fmla="*/ 77898 w 2105251"/>
                  <a:gd name="connsiteY684" fmla="*/ 1715135 h 2168241"/>
                  <a:gd name="connsiteX685" fmla="*/ 63292 w 2105251"/>
                  <a:gd name="connsiteY685" fmla="*/ 1731010 h 2168241"/>
                  <a:gd name="connsiteX686" fmla="*/ 54403 w 2105251"/>
                  <a:gd name="connsiteY686" fmla="*/ 1753870 h 2168241"/>
                  <a:gd name="connsiteX687" fmla="*/ 69642 w 2105251"/>
                  <a:gd name="connsiteY687" fmla="*/ 1753235 h 2168241"/>
                  <a:gd name="connsiteX688" fmla="*/ 76628 w 2105251"/>
                  <a:gd name="connsiteY688" fmla="*/ 1769745 h 2168241"/>
                  <a:gd name="connsiteX689" fmla="*/ 64563 w 2105251"/>
                  <a:gd name="connsiteY689" fmla="*/ 1770380 h 2168241"/>
                  <a:gd name="connsiteX690" fmla="*/ 72182 w 2105251"/>
                  <a:gd name="connsiteY690" fmla="*/ 1783715 h 2168241"/>
                  <a:gd name="connsiteX691" fmla="*/ 83613 w 2105251"/>
                  <a:gd name="connsiteY691" fmla="*/ 1755140 h 2168241"/>
                  <a:gd name="connsiteX692" fmla="*/ 121078 w 2105251"/>
                  <a:gd name="connsiteY692" fmla="*/ 1728470 h 2168241"/>
                  <a:gd name="connsiteX693" fmla="*/ 121713 w 2105251"/>
                  <a:gd name="connsiteY693" fmla="*/ 1725295 h 2168241"/>
                  <a:gd name="connsiteX694" fmla="*/ 128063 w 2105251"/>
                  <a:gd name="connsiteY694" fmla="*/ 1726565 h 2168241"/>
                  <a:gd name="connsiteX695" fmla="*/ 129332 w 2105251"/>
                  <a:gd name="connsiteY695" fmla="*/ 1721485 h 2168241"/>
                  <a:gd name="connsiteX696" fmla="*/ 131873 w 2105251"/>
                  <a:gd name="connsiteY696" fmla="*/ 1724025 h 2168241"/>
                  <a:gd name="connsiteX697" fmla="*/ 174417 w 2105251"/>
                  <a:gd name="connsiteY697" fmla="*/ 1706880 h 2168241"/>
                  <a:gd name="connsiteX698" fmla="*/ 167432 w 2105251"/>
                  <a:gd name="connsiteY698" fmla="*/ 1720850 h 2168241"/>
                  <a:gd name="connsiteX699" fmla="*/ 201723 w 2105251"/>
                  <a:gd name="connsiteY699" fmla="*/ 1703705 h 2168241"/>
                  <a:gd name="connsiteX700" fmla="*/ 207438 w 2105251"/>
                  <a:gd name="connsiteY700" fmla="*/ 1699895 h 2168241"/>
                  <a:gd name="connsiteX701" fmla="*/ 195373 w 2105251"/>
                  <a:gd name="connsiteY701" fmla="*/ 1713230 h 2168241"/>
                  <a:gd name="connsiteX702" fmla="*/ 208073 w 2105251"/>
                  <a:gd name="connsiteY702" fmla="*/ 1715135 h 2168241"/>
                  <a:gd name="connsiteX703" fmla="*/ 203628 w 2105251"/>
                  <a:gd name="connsiteY703" fmla="*/ 1718945 h 2168241"/>
                  <a:gd name="connsiteX704" fmla="*/ 177592 w 2105251"/>
                  <a:gd name="connsiteY704" fmla="*/ 1722120 h 2168241"/>
                  <a:gd name="connsiteX705" fmla="*/ 146478 w 2105251"/>
                  <a:gd name="connsiteY705" fmla="*/ 1780540 h 2168241"/>
                  <a:gd name="connsiteX706" fmla="*/ 148382 w 2105251"/>
                  <a:gd name="connsiteY706" fmla="*/ 1765935 h 2168241"/>
                  <a:gd name="connsiteX707" fmla="*/ 158542 w 2105251"/>
                  <a:gd name="connsiteY707" fmla="*/ 1718945 h 2168241"/>
                  <a:gd name="connsiteX708" fmla="*/ 105838 w 2105251"/>
                  <a:gd name="connsiteY708" fmla="*/ 1755140 h 2168241"/>
                  <a:gd name="connsiteX709" fmla="*/ 124888 w 2105251"/>
                  <a:gd name="connsiteY709" fmla="*/ 1770380 h 2168241"/>
                  <a:gd name="connsiteX710" fmla="*/ 99488 w 2105251"/>
                  <a:gd name="connsiteY710" fmla="*/ 1774825 h 2168241"/>
                  <a:gd name="connsiteX711" fmla="*/ 89328 w 2105251"/>
                  <a:gd name="connsiteY711" fmla="*/ 1794510 h 2168241"/>
                  <a:gd name="connsiteX712" fmla="*/ 69642 w 2105251"/>
                  <a:gd name="connsiteY712" fmla="*/ 1793875 h 2168241"/>
                  <a:gd name="connsiteX713" fmla="*/ 55673 w 2105251"/>
                  <a:gd name="connsiteY713" fmla="*/ 1806575 h 2168241"/>
                  <a:gd name="connsiteX714" fmla="*/ 60753 w 2105251"/>
                  <a:gd name="connsiteY714" fmla="*/ 1807210 h 2168241"/>
                  <a:gd name="connsiteX715" fmla="*/ 79803 w 2105251"/>
                  <a:gd name="connsiteY715" fmla="*/ 1823085 h 2168241"/>
                  <a:gd name="connsiteX716" fmla="*/ 86788 w 2105251"/>
                  <a:gd name="connsiteY716" fmla="*/ 1812290 h 2168241"/>
                  <a:gd name="connsiteX717" fmla="*/ 85517 w 2105251"/>
                  <a:gd name="connsiteY717" fmla="*/ 1830070 h 2168241"/>
                  <a:gd name="connsiteX718" fmla="*/ 119173 w 2105251"/>
                  <a:gd name="connsiteY718" fmla="*/ 1817370 h 2168241"/>
                  <a:gd name="connsiteX719" fmla="*/ 93138 w 2105251"/>
                  <a:gd name="connsiteY719" fmla="*/ 1831340 h 2168241"/>
                  <a:gd name="connsiteX720" fmla="*/ 81073 w 2105251"/>
                  <a:gd name="connsiteY720" fmla="*/ 1831975 h 2168241"/>
                  <a:gd name="connsiteX721" fmla="*/ 77263 w 2105251"/>
                  <a:gd name="connsiteY721" fmla="*/ 1824990 h 2168241"/>
                  <a:gd name="connsiteX722" fmla="*/ 58213 w 2105251"/>
                  <a:gd name="connsiteY722" fmla="*/ 1837055 h 2168241"/>
                  <a:gd name="connsiteX723" fmla="*/ 72182 w 2105251"/>
                  <a:gd name="connsiteY723" fmla="*/ 1842770 h 2168241"/>
                  <a:gd name="connsiteX724" fmla="*/ 60117 w 2105251"/>
                  <a:gd name="connsiteY724" fmla="*/ 1843405 h 2168241"/>
                  <a:gd name="connsiteX725" fmla="*/ 58848 w 2105251"/>
                  <a:gd name="connsiteY725" fmla="*/ 1852295 h 2168241"/>
                  <a:gd name="connsiteX726" fmla="*/ 41703 w 2105251"/>
                  <a:gd name="connsiteY726" fmla="*/ 1837055 h 2168241"/>
                  <a:gd name="connsiteX727" fmla="*/ 21382 w 2105251"/>
                  <a:gd name="connsiteY727" fmla="*/ 1863725 h 2168241"/>
                  <a:gd name="connsiteX728" fmla="*/ 31542 w 2105251"/>
                  <a:gd name="connsiteY728" fmla="*/ 1853565 h 2168241"/>
                  <a:gd name="connsiteX729" fmla="*/ 37257 w 2105251"/>
                  <a:gd name="connsiteY729" fmla="*/ 1830070 h 2168241"/>
                  <a:gd name="connsiteX730" fmla="*/ 35353 w 2105251"/>
                  <a:gd name="connsiteY730" fmla="*/ 1823720 h 2168241"/>
                  <a:gd name="connsiteX731" fmla="*/ 24557 w 2105251"/>
                  <a:gd name="connsiteY731" fmla="*/ 1845945 h 2168241"/>
                  <a:gd name="connsiteX732" fmla="*/ 21382 w 2105251"/>
                  <a:gd name="connsiteY732" fmla="*/ 1836420 h 2168241"/>
                  <a:gd name="connsiteX733" fmla="*/ 3603 w 2105251"/>
                  <a:gd name="connsiteY733" fmla="*/ 1888490 h 2168241"/>
                  <a:gd name="connsiteX734" fmla="*/ 10588 w 2105251"/>
                  <a:gd name="connsiteY734" fmla="*/ 1877695 h 2168241"/>
                  <a:gd name="connsiteX735" fmla="*/ 20113 w 2105251"/>
                  <a:gd name="connsiteY735" fmla="*/ 1882775 h 2168241"/>
                  <a:gd name="connsiteX736" fmla="*/ 18207 w 2105251"/>
                  <a:gd name="connsiteY736" fmla="*/ 1891665 h 2168241"/>
                  <a:gd name="connsiteX737" fmla="*/ 16303 w 2105251"/>
                  <a:gd name="connsiteY737" fmla="*/ 1900555 h 2168241"/>
                  <a:gd name="connsiteX738" fmla="*/ 32178 w 2105251"/>
                  <a:gd name="connsiteY738" fmla="*/ 1897380 h 2168241"/>
                  <a:gd name="connsiteX739" fmla="*/ 34082 w 2105251"/>
                  <a:gd name="connsiteY739" fmla="*/ 1885315 h 2168241"/>
                  <a:gd name="connsiteX740" fmla="*/ 31542 w 2105251"/>
                  <a:gd name="connsiteY740" fmla="*/ 1881505 h 2168241"/>
                  <a:gd name="connsiteX741" fmla="*/ 45513 w 2105251"/>
                  <a:gd name="connsiteY741" fmla="*/ 1899285 h 2168241"/>
                  <a:gd name="connsiteX742" fmla="*/ 58848 w 2105251"/>
                  <a:gd name="connsiteY742" fmla="*/ 1898650 h 2168241"/>
                  <a:gd name="connsiteX743" fmla="*/ 55038 w 2105251"/>
                  <a:gd name="connsiteY743" fmla="*/ 1882775 h 2168241"/>
                  <a:gd name="connsiteX744" fmla="*/ 57578 w 2105251"/>
                  <a:gd name="connsiteY744" fmla="*/ 1877060 h 2168241"/>
                  <a:gd name="connsiteX745" fmla="*/ 59482 w 2105251"/>
                  <a:gd name="connsiteY745" fmla="*/ 1864995 h 2168241"/>
                  <a:gd name="connsiteX746" fmla="*/ 65832 w 2105251"/>
                  <a:gd name="connsiteY746" fmla="*/ 1875155 h 2168241"/>
                  <a:gd name="connsiteX747" fmla="*/ 83613 w 2105251"/>
                  <a:gd name="connsiteY747" fmla="*/ 1881505 h 2168241"/>
                  <a:gd name="connsiteX748" fmla="*/ 75357 w 2105251"/>
                  <a:gd name="connsiteY748" fmla="*/ 1886585 h 2168241"/>
                  <a:gd name="connsiteX749" fmla="*/ 95678 w 2105251"/>
                  <a:gd name="connsiteY749" fmla="*/ 1878965 h 2168241"/>
                  <a:gd name="connsiteX750" fmla="*/ 103932 w 2105251"/>
                  <a:gd name="connsiteY750" fmla="*/ 1865630 h 2168241"/>
                  <a:gd name="connsiteX751" fmla="*/ 107742 w 2105251"/>
                  <a:gd name="connsiteY751" fmla="*/ 1859280 h 2168241"/>
                  <a:gd name="connsiteX752" fmla="*/ 109648 w 2105251"/>
                  <a:gd name="connsiteY752" fmla="*/ 1872615 h 2168241"/>
                  <a:gd name="connsiteX753" fmla="*/ 126792 w 2105251"/>
                  <a:gd name="connsiteY753" fmla="*/ 1872615 h 2168241"/>
                  <a:gd name="connsiteX754" fmla="*/ 72182 w 2105251"/>
                  <a:gd name="connsiteY754" fmla="*/ 1903730 h 2168241"/>
                  <a:gd name="connsiteX755" fmla="*/ 77263 w 2105251"/>
                  <a:gd name="connsiteY755" fmla="*/ 1904365 h 2168241"/>
                  <a:gd name="connsiteX756" fmla="*/ 81073 w 2105251"/>
                  <a:gd name="connsiteY756" fmla="*/ 1920240 h 2168241"/>
                  <a:gd name="connsiteX757" fmla="*/ 104567 w 2105251"/>
                  <a:gd name="connsiteY757" fmla="*/ 1911985 h 2168241"/>
                  <a:gd name="connsiteX758" fmla="*/ 117903 w 2105251"/>
                  <a:gd name="connsiteY758" fmla="*/ 1914525 h 2168241"/>
                  <a:gd name="connsiteX759" fmla="*/ 67103 w 2105251"/>
                  <a:gd name="connsiteY759" fmla="*/ 1933575 h 2168241"/>
                  <a:gd name="connsiteX760" fmla="*/ 77898 w 2105251"/>
                  <a:gd name="connsiteY760" fmla="*/ 1938655 h 2168241"/>
                  <a:gd name="connsiteX761" fmla="*/ 50592 w 2105251"/>
                  <a:gd name="connsiteY761" fmla="*/ 1949450 h 2168241"/>
                  <a:gd name="connsiteX762" fmla="*/ 63928 w 2105251"/>
                  <a:gd name="connsiteY762" fmla="*/ 1960880 h 2168241"/>
                  <a:gd name="connsiteX763" fmla="*/ 62023 w 2105251"/>
                  <a:gd name="connsiteY763" fmla="*/ 1981835 h 2168241"/>
                  <a:gd name="connsiteX764" fmla="*/ 66467 w 2105251"/>
                  <a:gd name="connsiteY764" fmla="*/ 1976755 h 2168241"/>
                  <a:gd name="connsiteX765" fmla="*/ 76628 w 2105251"/>
                  <a:gd name="connsiteY765" fmla="*/ 1965960 h 2168241"/>
                  <a:gd name="connsiteX766" fmla="*/ 117267 w 2105251"/>
                  <a:gd name="connsiteY766" fmla="*/ 1964690 h 2168241"/>
                  <a:gd name="connsiteX767" fmla="*/ 98853 w 2105251"/>
                  <a:gd name="connsiteY767" fmla="*/ 1966595 h 2168241"/>
                  <a:gd name="connsiteX768" fmla="*/ 63292 w 2105251"/>
                  <a:gd name="connsiteY768" fmla="*/ 1985010 h 2168241"/>
                  <a:gd name="connsiteX769" fmla="*/ 78532 w 2105251"/>
                  <a:gd name="connsiteY769" fmla="*/ 1997075 h 2168241"/>
                  <a:gd name="connsiteX770" fmla="*/ 65832 w 2105251"/>
                  <a:gd name="connsiteY770" fmla="*/ 1991995 h 2168241"/>
                  <a:gd name="connsiteX771" fmla="*/ 46148 w 2105251"/>
                  <a:gd name="connsiteY771" fmla="*/ 1967230 h 2168241"/>
                  <a:gd name="connsiteX772" fmla="*/ 41067 w 2105251"/>
                  <a:gd name="connsiteY772" fmla="*/ 1975485 h 2168241"/>
                  <a:gd name="connsiteX773" fmla="*/ 32178 w 2105251"/>
                  <a:gd name="connsiteY773" fmla="*/ 1976755 h 2168241"/>
                  <a:gd name="connsiteX774" fmla="*/ 23288 w 2105251"/>
                  <a:gd name="connsiteY774" fmla="*/ 1954530 h 2168241"/>
                  <a:gd name="connsiteX775" fmla="*/ 15667 w 2105251"/>
                  <a:gd name="connsiteY775" fmla="*/ 1964690 h 2168241"/>
                  <a:gd name="connsiteX776" fmla="*/ 14398 w 2105251"/>
                  <a:gd name="connsiteY776" fmla="*/ 1972310 h 2168241"/>
                  <a:gd name="connsiteX777" fmla="*/ 11223 w 2105251"/>
                  <a:gd name="connsiteY777" fmla="*/ 2037715 h 2168241"/>
                  <a:gd name="connsiteX778" fmla="*/ 40432 w 2105251"/>
                  <a:gd name="connsiteY778" fmla="*/ 2058035 h 2168241"/>
                  <a:gd name="connsiteX779" fmla="*/ 40432 w 2105251"/>
                  <a:gd name="connsiteY779" fmla="*/ 2067560 h 2168241"/>
                  <a:gd name="connsiteX780" fmla="*/ 44242 w 2105251"/>
                  <a:gd name="connsiteY780" fmla="*/ 2074545 h 2168241"/>
                  <a:gd name="connsiteX781" fmla="*/ 98217 w 2105251"/>
                  <a:gd name="connsiteY781" fmla="*/ 2111375 h 2168241"/>
                  <a:gd name="connsiteX782" fmla="*/ 110917 w 2105251"/>
                  <a:gd name="connsiteY782" fmla="*/ 2098040 h 2168241"/>
                  <a:gd name="connsiteX783" fmla="*/ 110282 w 2105251"/>
                  <a:gd name="connsiteY783" fmla="*/ 2101215 h 2168241"/>
                  <a:gd name="connsiteX784" fmla="*/ 105838 w 2105251"/>
                  <a:gd name="connsiteY784" fmla="*/ 2115820 h 2168241"/>
                  <a:gd name="connsiteX785" fmla="*/ 117903 w 2105251"/>
                  <a:gd name="connsiteY785" fmla="*/ 2111375 h 2168241"/>
                  <a:gd name="connsiteX786" fmla="*/ 92503 w 2105251"/>
                  <a:gd name="connsiteY786" fmla="*/ 2141220 h 2168241"/>
                  <a:gd name="connsiteX787" fmla="*/ 115998 w 2105251"/>
                  <a:gd name="connsiteY787" fmla="*/ 2136140 h 2168241"/>
                  <a:gd name="connsiteX788" fmla="*/ 115998 w 2105251"/>
                  <a:gd name="connsiteY788" fmla="*/ 2124075 h 2168241"/>
                  <a:gd name="connsiteX789" fmla="*/ 133142 w 2105251"/>
                  <a:gd name="connsiteY789" fmla="*/ 2136140 h 2168241"/>
                  <a:gd name="connsiteX790" fmla="*/ 124253 w 2105251"/>
                  <a:gd name="connsiteY790" fmla="*/ 2140585 h 2168241"/>
                  <a:gd name="connsiteX791" fmla="*/ 131873 w 2105251"/>
                  <a:gd name="connsiteY791" fmla="*/ 2145030 h 2168241"/>
                  <a:gd name="connsiteX792" fmla="*/ 126792 w 2105251"/>
                  <a:gd name="connsiteY792" fmla="*/ 2153285 h 2168241"/>
                  <a:gd name="connsiteX793" fmla="*/ 130603 w 2105251"/>
                  <a:gd name="connsiteY793" fmla="*/ 2162810 h 2168241"/>
                  <a:gd name="connsiteX794" fmla="*/ 138857 w 2105251"/>
                  <a:gd name="connsiteY794" fmla="*/ 2155190 h 2168241"/>
                  <a:gd name="connsiteX795" fmla="*/ 157907 w 2105251"/>
                  <a:gd name="connsiteY795" fmla="*/ 2155190 h 2168241"/>
                  <a:gd name="connsiteX796" fmla="*/ 180132 w 2105251"/>
                  <a:gd name="connsiteY796" fmla="*/ 2167890 h 2168241"/>
                  <a:gd name="connsiteX797" fmla="*/ 200453 w 2105251"/>
                  <a:gd name="connsiteY797" fmla="*/ 2159000 h 2168241"/>
                  <a:gd name="connsiteX798" fmla="*/ 229663 w 2105251"/>
                  <a:gd name="connsiteY798" fmla="*/ 2160270 h 2168241"/>
                  <a:gd name="connsiteX799" fmla="*/ 239188 w 2105251"/>
                  <a:gd name="connsiteY799" fmla="*/ 2143125 h 2168241"/>
                  <a:gd name="connsiteX800" fmla="*/ 239823 w 2105251"/>
                  <a:gd name="connsiteY800" fmla="*/ 2137410 h 2168241"/>
                  <a:gd name="connsiteX801" fmla="*/ 248713 w 2105251"/>
                  <a:gd name="connsiteY801" fmla="*/ 2160270 h 2168241"/>
                  <a:gd name="connsiteX802" fmla="*/ 263317 w 2105251"/>
                  <a:gd name="connsiteY802" fmla="*/ 2143760 h 2168241"/>
                  <a:gd name="connsiteX803" fmla="*/ 289988 w 2105251"/>
                  <a:gd name="connsiteY803" fmla="*/ 2138680 h 2168241"/>
                  <a:gd name="connsiteX804" fmla="*/ 300782 w 2105251"/>
                  <a:gd name="connsiteY804" fmla="*/ 2122170 h 2168241"/>
                  <a:gd name="connsiteX805" fmla="*/ 311578 w 2105251"/>
                  <a:gd name="connsiteY805" fmla="*/ 2120900 h 2168241"/>
                  <a:gd name="connsiteX806" fmla="*/ 316657 w 2105251"/>
                  <a:gd name="connsiteY806" fmla="*/ 2109470 h 2168241"/>
                  <a:gd name="connsiteX807" fmla="*/ 343328 w 2105251"/>
                  <a:gd name="connsiteY807" fmla="*/ 2091690 h 2168241"/>
                  <a:gd name="connsiteX808" fmla="*/ 341423 w 2105251"/>
                  <a:gd name="connsiteY808" fmla="*/ 2082165 h 2168241"/>
                  <a:gd name="connsiteX809" fmla="*/ 364917 w 2105251"/>
                  <a:gd name="connsiteY809" fmla="*/ 2068830 h 2168241"/>
                  <a:gd name="connsiteX810" fmla="*/ 359838 w 2105251"/>
                  <a:gd name="connsiteY810" fmla="*/ 2060575 h 2168241"/>
                  <a:gd name="connsiteX811" fmla="*/ 400478 w 2105251"/>
                  <a:gd name="connsiteY811" fmla="*/ 2047875 h 2168241"/>
                  <a:gd name="connsiteX812" fmla="*/ 382063 w 2105251"/>
                  <a:gd name="connsiteY812" fmla="*/ 2045335 h 2168241"/>
                  <a:gd name="connsiteX813" fmla="*/ 386507 w 2105251"/>
                  <a:gd name="connsiteY813" fmla="*/ 2039620 h 2168241"/>
                  <a:gd name="connsiteX814" fmla="*/ 407463 w 2105251"/>
                  <a:gd name="connsiteY814" fmla="*/ 2036445 h 2168241"/>
                  <a:gd name="connsiteX815" fmla="*/ 404923 w 2105251"/>
                  <a:gd name="connsiteY815" fmla="*/ 2030095 h 2168241"/>
                  <a:gd name="connsiteX816" fmla="*/ 416353 w 2105251"/>
                  <a:gd name="connsiteY816" fmla="*/ 2034540 h 2168241"/>
                  <a:gd name="connsiteX817" fmla="*/ 427148 w 2105251"/>
                  <a:gd name="connsiteY817" fmla="*/ 2030095 h 2168241"/>
                  <a:gd name="connsiteX818" fmla="*/ 423338 w 2105251"/>
                  <a:gd name="connsiteY818" fmla="*/ 2005330 h 2168241"/>
                  <a:gd name="connsiteX819" fmla="*/ 415717 w 2105251"/>
                  <a:gd name="connsiteY819" fmla="*/ 1998345 h 2168241"/>
                  <a:gd name="connsiteX820" fmla="*/ 425878 w 2105251"/>
                  <a:gd name="connsiteY820" fmla="*/ 1996440 h 2168241"/>
                  <a:gd name="connsiteX821" fmla="*/ 425242 w 2105251"/>
                  <a:gd name="connsiteY821" fmla="*/ 1999615 h 2168241"/>
                  <a:gd name="connsiteX822" fmla="*/ 425878 w 2105251"/>
                  <a:gd name="connsiteY822" fmla="*/ 2008505 h 2168241"/>
                  <a:gd name="connsiteX823" fmla="*/ 441753 w 2105251"/>
                  <a:gd name="connsiteY823" fmla="*/ 2018030 h 2168241"/>
                  <a:gd name="connsiteX824" fmla="*/ 444292 w 2105251"/>
                  <a:gd name="connsiteY824" fmla="*/ 2023110 h 2168241"/>
                  <a:gd name="connsiteX825" fmla="*/ 441753 w 2105251"/>
                  <a:gd name="connsiteY825" fmla="*/ 2032000 h 2168241"/>
                  <a:gd name="connsiteX826" fmla="*/ 474138 w 2105251"/>
                  <a:gd name="connsiteY826" fmla="*/ 2018030 h 2168241"/>
                  <a:gd name="connsiteX827" fmla="*/ 481757 w 2105251"/>
                  <a:gd name="connsiteY827" fmla="*/ 2025015 h 2168241"/>
                  <a:gd name="connsiteX828" fmla="*/ 486838 w 2105251"/>
                  <a:gd name="connsiteY828" fmla="*/ 2016760 h 2168241"/>
                  <a:gd name="connsiteX829" fmla="*/ 497632 w 2105251"/>
                  <a:gd name="connsiteY829" fmla="*/ 1993265 h 2168241"/>
                  <a:gd name="connsiteX830" fmla="*/ 509698 w 2105251"/>
                  <a:gd name="connsiteY830" fmla="*/ 1988820 h 2168241"/>
                  <a:gd name="connsiteX831" fmla="*/ 512873 w 2105251"/>
                  <a:gd name="connsiteY831" fmla="*/ 1949450 h 2168241"/>
                  <a:gd name="connsiteX832" fmla="*/ 498903 w 2105251"/>
                  <a:gd name="connsiteY832" fmla="*/ 1935480 h 2168241"/>
                  <a:gd name="connsiteX833" fmla="*/ 512238 w 2105251"/>
                  <a:gd name="connsiteY833" fmla="*/ 1924685 h 2168241"/>
                  <a:gd name="connsiteX834" fmla="*/ 512238 w 2105251"/>
                  <a:gd name="connsiteY834" fmla="*/ 1922145 h 2168241"/>
                  <a:gd name="connsiteX835" fmla="*/ 510332 w 2105251"/>
                  <a:gd name="connsiteY835" fmla="*/ 1908175 h 2168241"/>
                  <a:gd name="connsiteX836" fmla="*/ 496998 w 2105251"/>
                  <a:gd name="connsiteY836" fmla="*/ 1895475 h 2168241"/>
                  <a:gd name="connsiteX837" fmla="*/ 507792 w 2105251"/>
                  <a:gd name="connsiteY837" fmla="*/ 1903095 h 2168241"/>
                  <a:gd name="connsiteX838" fmla="*/ 510332 w 2105251"/>
                  <a:gd name="connsiteY838" fmla="*/ 1908175 h 2168241"/>
                  <a:gd name="connsiteX839" fmla="*/ 512238 w 2105251"/>
                  <a:gd name="connsiteY839" fmla="*/ 1909445 h 2168241"/>
                  <a:gd name="connsiteX840" fmla="*/ 512238 w 2105251"/>
                  <a:gd name="connsiteY840" fmla="*/ 1917065 h 2168241"/>
                  <a:gd name="connsiteX841" fmla="*/ 512238 w 2105251"/>
                  <a:gd name="connsiteY841" fmla="*/ 1922145 h 2168241"/>
                  <a:gd name="connsiteX842" fmla="*/ 526207 w 2105251"/>
                  <a:gd name="connsiteY842" fmla="*/ 1932305 h 2168241"/>
                  <a:gd name="connsiteX843" fmla="*/ 524303 w 2105251"/>
                  <a:gd name="connsiteY843" fmla="*/ 1877695 h 2168241"/>
                  <a:gd name="connsiteX844" fmla="*/ 537638 w 2105251"/>
                  <a:gd name="connsiteY844" fmla="*/ 1876425 h 2168241"/>
                  <a:gd name="connsiteX845" fmla="*/ 546528 w 2105251"/>
                  <a:gd name="connsiteY845" fmla="*/ 1871345 h 2168241"/>
                  <a:gd name="connsiteX846" fmla="*/ 546528 w 2105251"/>
                  <a:gd name="connsiteY846" fmla="*/ 1901825 h 2168241"/>
                  <a:gd name="connsiteX847" fmla="*/ 540813 w 2105251"/>
                  <a:gd name="connsiteY847" fmla="*/ 1880235 h 2168241"/>
                  <a:gd name="connsiteX848" fmla="*/ 530017 w 2105251"/>
                  <a:gd name="connsiteY848" fmla="*/ 1899920 h 2168241"/>
                  <a:gd name="connsiteX849" fmla="*/ 538907 w 2105251"/>
                  <a:gd name="connsiteY849" fmla="*/ 1949450 h 2168241"/>
                  <a:gd name="connsiteX850" fmla="*/ 526207 w 2105251"/>
                  <a:gd name="connsiteY850" fmla="*/ 1957070 h 2168241"/>
                  <a:gd name="connsiteX851" fmla="*/ 532557 w 2105251"/>
                  <a:gd name="connsiteY851" fmla="*/ 1960880 h 2168241"/>
                  <a:gd name="connsiteX852" fmla="*/ 533828 w 2105251"/>
                  <a:gd name="connsiteY852" fmla="*/ 1976120 h 2168241"/>
                  <a:gd name="connsiteX853" fmla="*/ 543988 w 2105251"/>
                  <a:gd name="connsiteY853" fmla="*/ 1977390 h 2168241"/>
                  <a:gd name="connsiteX854" fmla="*/ 545257 w 2105251"/>
                  <a:gd name="connsiteY854" fmla="*/ 2007870 h 2168241"/>
                  <a:gd name="connsiteX855" fmla="*/ 552242 w 2105251"/>
                  <a:gd name="connsiteY855" fmla="*/ 2005330 h 2168241"/>
                  <a:gd name="connsiteX856" fmla="*/ 556688 w 2105251"/>
                  <a:gd name="connsiteY856" fmla="*/ 2011680 h 2168241"/>
                  <a:gd name="connsiteX857" fmla="*/ 557957 w 2105251"/>
                  <a:gd name="connsiteY857" fmla="*/ 2002790 h 2168241"/>
                  <a:gd name="connsiteX858" fmla="*/ 568117 w 2105251"/>
                  <a:gd name="connsiteY858" fmla="*/ 2016125 h 2168241"/>
                  <a:gd name="connsiteX859" fmla="*/ 580182 w 2105251"/>
                  <a:gd name="connsiteY859" fmla="*/ 2003425 h 2168241"/>
                  <a:gd name="connsiteX860" fmla="*/ 579548 w 2105251"/>
                  <a:gd name="connsiteY860" fmla="*/ 2002790 h 2168241"/>
                  <a:gd name="connsiteX861" fmla="*/ 580182 w 2105251"/>
                  <a:gd name="connsiteY861" fmla="*/ 2003425 h 2168241"/>
                  <a:gd name="connsiteX862" fmla="*/ 591613 w 2105251"/>
                  <a:gd name="connsiteY862" fmla="*/ 2019300 h 2168241"/>
                  <a:gd name="connsiteX863" fmla="*/ 601138 w 2105251"/>
                  <a:gd name="connsiteY863" fmla="*/ 2037715 h 2168241"/>
                  <a:gd name="connsiteX864" fmla="*/ 621457 w 2105251"/>
                  <a:gd name="connsiteY864" fmla="*/ 2059305 h 2168241"/>
                  <a:gd name="connsiteX865" fmla="*/ 637332 w 2105251"/>
                  <a:gd name="connsiteY865" fmla="*/ 1936750 h 2168241"/>
                  <a:gd name="connsiteX866" fmla="*/ 662098 w 2105251"/>
                  <a:gd name="connsiteY866" fmla="*/ 1920875 h 2168241"/>
                  <a:gd name="connsiteX867" fmla="*/ 656382 w 2105251"/>
                  <a:gd name="connsiteY867" fmla="*/ 1892935 h 2168241"/>
                  <a:gd name="connsiteX868" fmla="*/ 725598 w 2105251"/>
                  <a:gd name="connsiteY868" fmla="*/ 1857375 h 2168241"/>
                  <a:gd name="connsiteX869" fmla="*/ 726232 w 2105251"/>
                  <a:gd name="connsiteY869" fmla="*/ 1849755 h 2168241"/>
                  <a:gd name="connsiteX870" fmla="*/ 729407 w 2105251"/>
                  <a:gd name="connsiteY870" fmla="*/ 1818640 h 2168241"/>
                  <a:gd name="connsiteX871" fmla="*/ 743378 w 2105251"/>
                  <a:gd name="connsiteY871" fmla="*/ 1790065 h 2168241"/>
                  <a:gd name="connsiteX872" fmla="*/ 716707 w 2105251"/>
                  <a:gd name="connsiteY872" fmla="*/ 1694815 h 2168241"/>
                  <a:gd name="connsiteX873" fmla="*/ 757982 w 2105251"/>
                  <a:gd name="connsiteY873" fmla="*/ 1684020 h 2168241"/>
                  <a:gd name="connsiteX874" fmla="*/ 782113 w 2105251"/>
                  <a:gd name="connsiteY874" fmla="*/ 1632585 h 2168241"/>
                  <a:gd name="connsiteX875" fmla="*/ 719248 w 2105251"/>
                  <a:gd name="connsiteY875" fmla="*/ 1561465 h 2168241"/>
                  <a:gd name="connsiteX876" fmla="*/ 745282 w 2105251"/>
                  <a:gd name="connsiteY876" fmla="*/ 1469390 h 2168241"/>
                  <a:gd name="connsiteX877" fmla="*/ 724963 w 2105251"/>
                  <a:gd name="connsiteY877" fmla="*/ 1408430 h 2168241"/>
                  <a:gd name="connsiteX878" fmla="*/ 733853 w 2105251"/>
                  <a:gd name="connsiteY878" fmla="*/ 1383030 h 2168241"/>
                  <a:gd name="connsiteX879" fmla="*/ 731948 w 2105251"/>
                  <a:gd name="connsiteY879" fmla="*/ 1356360 h 2168241"/>
                  <a:gd name="connsiteX880" fmla="*/ 745917 w 2105251"/>
                  <a:gd name="connsiteY880" fmla="*/ 1337310 h 2168241"/>
                  <a:gd name="connsiteX881" fmla="*/ 728773 w 2105251"/>
                  <a:gd name="connsiteY881" fmla="*/ 1291590 h 2168241"/>
                  <a:gd name="connsiteX882" fmla="*/ 756713 w 2105251"/>
                  <a:gd name="connsiteY882" fmla="*/ 1256665 h 2168241"/>
                  <a:gd name="connsiteX883" fmla="*/ 752267 w 2105251"/>
                  <a:gd name="connsiteY883" fmla="*/ 1238885 h 2168241"/>
                  <a:gd name="connsiteX884" fmla="*/ 806242 w 2105251"/>
                  <a:gd name="connsiteY884" fmla="*/ 1177290 h 2168241"/>
                  <a:gd name="connsiteX885" fmla="*/ 844342 w 2105251"/>
                  <a:gd name="connsiteY885" fmla="*/ 1163320 h 2168241"/>
                  <a:gd name="connsiteX886" fmla="*/ 941498 w 2105251"/>
                  <a:gd name="connsiteY886" fmla="*/ 1150620 h 2168241"/>
                  <a:gd name="connsiteX887" fmla="*/ 905303 w 2105251"/>
                  <a:gd name="connsiteY887" fmla="*/ 1081405 h 2168241"/>
                  <a:gd name="connsiteX888" fmla="*/ 924353 w 2105251"/>
                  <a:gd name="connsiteY888" fmla="*/ 1047750 h 2168241"/>
                  <a:gd name="connsiteX889" fmla="*/ 968167 w 2105251"/>
                  <a:gd name="connsiteY889" fmla="*/ 988695 h 2168241"/>
                  <a:gd name="connsiteX890" fmla="*/ 973882 w 2105251"/>
                  <a:gd name="connsiteY890" fmla="*/ 969010 h 2168241"/>
                  <a:gd name="connsiteX891" fmla="*/ 985948 w 2105251"/>
                  <a:gd name="connsiteY891" fmla="*/ 958215 h 2168241"/>
                  <a:gd name="connsiteX892" fmla="*/ 986582 w 2105251"/>
                  <a:gd name="connsiteY892" fmla="*/ 949960 h 2168241"/>
                  <a:gd name="connsiteX893" fmla="*/ 987217 w 2105251"/>
                  <a:gd name="connsiteY893" fmla="*/ 941705 h 2168241"/>
                  <a:gd name="connsiteX894" fmla="*/ 989123 w 2105251"/>
                  <a:gd name="connsiteY894" fmla="*/ 917575 h 2168241"/>
                  <a:gd name="connsiteX895" fmla="*/ 989757 w 2105251"/>
                  <a:gd name="connsiteY895" fmla="*/ 909320 h 2168241"/>
                  <a:gd name="connsiteX896" fmla="*/ 1003728 w 2105251"/>
                  <a:gd name="connsiteY896" fmla="*/ 870585 h 2168241"/>
                  <a:gd name="connsiteX897" fmla="*/ 996107 w 2105251"/>
                  <a:gd name="connsiteY897" fmla="*/ 819150 h 2168241"/>
                  <a:gd name="connsiteX898" fmla="*/ 1079292 w 2105251"/>
                  <a:gd name="connsiteY898" fmla="*/ 798830 h 2168241"/>
                  <a:gd name="connsiteX899" fmla="*/ 1072942 w 2105251"/>
                  <a:gd name="connsiteY899" fmla="*/ 764540 h 2168241"/>
                  <a:gd name="connsiteX900" fmla="*/ 1096438 w 2105251"/>
                  <a:gd name="connsiteY900" fmla="*/ 746125 h 2168241"/>
                  <a:gd name="connsiteX901" fmla="*/ 1130728 w 2105251"/>
                  <a:gd name="connsiteY901" fmla="*/ 700405 h 2168241"/>
                  <a:gd name="connsiteX902" fmla="*/ 1159303 w 2105251"/>
                  <a:gd name="connsiteY902" fmla="*/ 679450 h 2168241"/>
                  <a:gd name="connsiteX903" fmla="*/ 1140253 w 2105251"/>
                  <a:gd name="connsiteY903" fmla="*/ 612140 h 2168241"/>
                  <a:gd name="connsiteX904" fmla="*/ 1170732 w 2105251"/>
                  <a:gd name="connsiteY904" fmla="*/ 589915 h 2168241"/>
                  <a:gd name="connsiteX905" fmla="*/ 1196767 w 2105251"/>
                  <a:gd name="connsiteY905" fmla="*/ 535305 h 2168241"/>
                  <a:gd name="connsiteX906" fmla="*/ 1234232 w 2105251"/>
                  <a:gd name="connsiteY906" fmla="*/ 514985 h 2168241"/>
                  <a:gd name="connsiteX907" fmla="*/ 1241217 w 2105251"/>
                  <a:gd name="connsiteY907" fmla="*/ 507365 h 2168241"/>
                  <a:gd name="connsiteX908" fmla="*/ 1290748 w 2105251"/>
                  <a:gd name="connsiteY908" fmla="*/ 530860 h 2168241"/>
                  <a:gd name="connsiteX909" fmla="*/ 1309163 w 2105251"/>
                  <a:gd name="connsiteY909" fmla="*/ 441960 h 2168241"/>
                  <a:gd name="connsiteX910" fmla="*/ 1457117 w 2105251"/>
                  <a:gd name="connsiteY910" fmla="*/ 470535 h 2168241"/>
                  <a:gd name="connsiteX911" fmla="*/ 1470453 w 2105251"/>
                  <a:gd name="connsiteY911" fmla="*/ 457835 h 2168241"/>
                  <a:gd name="connsiteX912" fmla="*/ 1458388 w 2105251"/>
                  <a:gd name="connsiteY912" fmla="*/ 435610 h 2168241"/>
                  <a:gd name="connsiteX913" fmla="*/ 1490138 w 2105251"/>
                  <a:gd name="connsiteY913" fmla="*/ 398145 h 2168241"/>
                  <a:gd name="connsiteX914" fmla="*/ 1478073 w 2105251"/>
                  <a:gd name="connsiteY914" fmla="*/ 355600 h 2168241"/>
                  <a:gd name="connsiteX915" fmla="*/ 1508553 w 2105251"/>
                  <a:gd name="connsiteY915" fmla="*/ 355600 h 2168241"/>
                  <a:gd name="connsiteX916" fmla="*/ 1510457 w 2105251"/>
                  <a:gd name="connsiteY916" fmla="*/ 354965 h 2168241"/>
                  <a:gd name="connsiteX917" fmla="*/ 1508553 w 2105251"/>
                  <a:gd name="connsiteY917" fmla="*/ 353060 h 2168241"/>
                  <a:gd name="connsiteX918" fmla="*/ 1546653 w 2105251"/>
                  <a:gd name="connsiteY918" fmla="*/ 358140 h 2168241"/>
                  <a:gd name="connsiteX919" fmla="*/ 1548557 w 2105251"/>
                  <a:gd name="connsiteY919" fmla="*/ 353060 h 2168241"/>
                  <a:gd name="connsiteX920" fmla="*/ 1543478 w 2105251"/>
                  <a:gd name="connsiteY920" fmla="*/ 334645 h 2168241"/>
                  <a:gd name="connsiteX921" fmla="*/ 1594278 w 2105251"/>
                  <a:gd name="connsiteY921" fmla="*/ 318135 h 2168241"/>
                  <a:gd name="connsiteX922" fmla="*/ 1648888 w 2105251"/>
                  <a:gd name="connsiteY922" fmla="*/ 386080 h 2168241"/>
                  <a:gd name="connsiteX923" fmla="*/ 1653332 w 2105251"/>
                  <a:gd name="connsiteY923" fmla="*/ 407670 h 2168241"/>
                  <a:gd name="connsiteX924" fmla="*/ 1662223 w 2105251"/>
                  <a:gd name="connsiteY924" fmla="*/ 407670 h 2168241"/>
                  <a:gd name="connsiteX925" fmla="*/ 1688892 w 2105251"/>
                  <a:gd name="connsiteY925" fmla="*/ 408305 h 2168241"/>
                  <a:gd name="connsiteX926" fmla="*/ 1697782 w 2105251"/>
                  <a:gd name="connsiteY926" fmla="*/ 408305 h 2168241"/>
                  <a:gd name="connsiteX927" fmla="*/ 1706673 w 2105251"/>
                  <a:gd name="connsiteY927" fmla="*/ 408305 h 2168241"/>
                  <a:gd name="connsiteX928" fmla="*/ 1717467 w 2105251"/>
                  <a:gd name="connsiteY928" fmla="*/ 418465 h 2168241"/>
                  <a:gd name="connsiteX929" fmla="*/ 1756838 w 2105251"/>
                  <a:gd name="connsiteY929" fmla="*/ 403225 h 2168241"/>
                  <a:gd name="connsiteX930" fmla="*/ 1767632 w 2105251"/>
                  <a:gd name="connsiteY930" fmla="*/ 384175 h 2168241"/>
                  <a:gd name="connsiteX931" fmla="*/ 1834942 w 2105251"/>
                  <a:gd name="connsiteY931" fmla="*/ 404495 h 2168241"/>
                  <a:gd name="connsiteX932" fmla="*/ 1854628 w 2105251"/>
                  <a:gd name="connsiteY932" fmla="*/ 422275 h 2168241"/>
                  <a:gd name="connsiteX933" fmla="*/ 1868598 w 2105251"/>
                  <a:gd name="connsiteY933" fmla="*/ 410845 h 2168241"/>
                  <a:gd name="connsiteX934" fmla="*/ 1888282 w 2105251"/>
                  <a:gd name="connsiteY934" fmla="*/ 368935 h 2168241"/>
                  <a:gd name="connsiteX935" fmla="*/ 1921303 w 2105251"/>
                  <a:gd name="connsiteY935" fmla="*/ 345440 h 2168241"/>
                  <a:gd name="connsiteX936" fmla="*/ 1911142 w 2105251"/>
                  <a:gd name="connsiteY936" fmla="*/ 316865 h 2168241"/>
                  <a:gd name="connsiteX937" fmla="*/ 1926382 w 2105251"/>
                  <a:gd name="connsiteY937" fmla="*/ 236220 h 2168241"/>
                  <a:gd name="connsiteX938" fmla="*/ 1954323 w 2105251"/>
                  <a:gd name="connsiteY938" fmla="*/ 210185 h 2168241"/>
                  <a:gd name="connsiteX939" fmla="*/ 1961307 w 2105251"/>
                  <a:gd name="connsiteY939" fmla="*/ 196215 h 2168241"/>
                  <a:gd name="connsiteX940" fmla="*/ 2012107 w 2105251"/>
                  <a:gd name="connsiteY940" fmla="*/ 194310 h 2168241"/>
                  <a:gd name="connsiteX941" fmla="*/ 2078782 w 2105251"/>
                  <a:gd name="connsiteY941" fmla="*/ 164465 h 2168241"/>
                  <a:gd name="connsiteX942" fmla="*/ 2083863 w 2105251"/>
                  <a:gd name="connsiteY942" fmla="*/ 110490 h 2168241"/>
                  <a:gd name="connsiteX943" fmla="*/ 117903 w 2105251"/>
                  <a:gd name="connsiteY943" fmla="*/ 1522730 h 2168241"/>
                  <a:gd name="connsiteX944" fmla="*/ 106473 w 2105251"/>
                  <a:gd name="connsiteY944" fmla="*/ 1514475 h 2168241"/>
                  <a:gd name="connsiteX945" fmla="*/ 115363 w 2105251"/>
                  <a:gd name="connsiteY945" fmla="*/ 1515745 h 2168241"/>
                  <a:gd name="connsiteX946" fmla="*/ 117903 w 2105251"/>
                  <a:gd name="connsiteY946" fmla="*/ 1522730 h 2168241"/>
                  <a:gd name="connsiteX947" fmla="*/ 175688 w 2105251"/>
                  <a:gd name="connsiteY947" fmla="*/ 1421130 h 2168241"/>
                  <a:gd name="connsiteX948" fmla="*/ 160448 w 2105251"/>
                  <a:gd name="connsiteY948" fmla="*/ 1419225 h 2168241"/>
                  <a:gd name="connsiteX949" fmla="*/ 154732 w 2105251"/>
                  <a:gd name="connsiteY949" fmla="*/ 1406525 h 2168241"/>
                  <a:gd name="connsiteX950" fmla="*/ 140128 w 2105251"/>
                  <a:gd name="connsiteY950" fmla="*/ 1424940 h 2168241"/>
                  <a:gd name="connsiteX951" fmla="*/ 153463 w 2105251"/>
                  <a:gd name="connsiteY951" fmla="*/ 1398270 h 2168241"/>
                  <a:gd name="connsiteX952" fmla="*/ 187753 w 2105251"/>
                  <a:gd name="connsiteY952" fmla="*/ 1426845 h 2168241"/>
                  <a:gd name="connsiteX953" fmla="*/ 175688 w 2105251"/>
                  <a:gd name="connsiteY953" fmla="*/ 1421130 h 2168241"/>
                  <a:gd name="connsiteX954" fmla="*/ 190928 w 2105251"/>
                  <a:gd name="connsiteY954" fmla="*/ 1472565 h 2168241"/>
                  <a:gd name="connsiteX955" fmla="*/ 180767 w 2105251"/>
                  <a:gd name="connsiteY955" fmla="*/ 1468120 h 2168241"/>
                  <a:gd name="connsiteX956" fmla="*/ 193467 w 2105251"/>
                  <a:gd name="connsiteY956" fmla="*/ 1470025 h 2168241"/>
                  <a:gd name="connsiteX957" fmla="*/ 200453 w 2105251"/>
                  <a:gd name="connsiteY957" fmla="*/ 1466215 h 2168241"/>
                  <a:gd name="connsiteX958" fmla="*/ 190928 w 2105251"/>
                  <a:gd name="connsiteY958" fmla="*/ 1472565 h 2168241"/>
                  <a:gd name="connsiteX959" fmla="*/ 205532 w 2105251"/>
                  <a:gd name="connsiteY959" fmla="*/ 1462405 h 2168241"/>
                  <a:gd name="connsiteX960" fmla="*/ 225217 w 2105251"/>
                  <a:gd name="connsiteY960" fmla="*/ 1466215 h 2168241"/>
                  <a:gd name="connsiteX961" fmla="*/ 205532 w 2105251"/>
                  <a:gd name="connsiteY961" fmla="*/ 1462405 h 2168241"/>
                  <a:gd name="connsiteX962" fmla="*/ 123617 w 2105251"/>
                  <a:gd name="connsiteY962" fmla="*/ 1701800 h 2168241"/>
                  <a:gd name="connsiteX963" fmla="*/ 126157 w 2105251"/>
                  <a:gd name="connsiteY963" fmla="*/ 1710690 h 2168241"/>
                  <a:gd name="connsiteX964" fmla="*/ 123617 w 2105251"/>
                  <a:gd name="connsiteY964" fmla="*/ 1701800 h 2168241"/>
                  <a:gd name="connsiteX965" fmla="*/ 224582 w 2105251"/>
                  <a:gd name="connsiteY965" fmla="*/ 1646555 h 2168241"/>
                  <a:gd name="connsiteX966" fmla="*/ 219503 w 2105251"/>
                  <a:gd name="connsiteY966" fmla="*/ 1627505 h 2168241"/>
                  <a:gd name="connsiteX967" fmla="*/ 202992 w 2105251"/>
                  <a:gd name="connsiteY967" fmla="*/ 1630680 h 2168241"/>
                  <a:gd name="connsiteX968" fmla="*/ 217598 w 2105251"/>
                  <a:gd name="connsiteY968" fmla="*/ 1621155 h 2168241"/>
                  <a:gd name="connsiteX969" fmla="*/ 218232 w 2105251"/>
                  <a:gd name="connsiteY969" fmla="*/ 1616710 h 2168241"/>
                  <a:gd name="connsiteX970" fmla="*/ 224582 w 2105251"/>
                  <a:gd name="connsiteY970" fmla="*/ 1646555 h 2168241"/>
                  <a:gd name="connsiteX971" fmla="*/ 313482 w 2105251"/>
                  <a:gd name="connsiteY971" fmla="*/ 1358265 h 2168241"/>
                  <a:gd name="connsiteX972" fmla="*/ 309038 w 2105251"/>
                  <a:gd name="connsiteY972" fmla="*/ 1366520 h 2168241"/>
                  <a:gd name="connsiteX973" fmla="*/ 307132 w 2105251"/>
                  <a:gd name="connsiteY973" fmla="*/ 1357630 h 2168241"/>
                  <a:gd name="connsiteX974" fmla="*/ 303957 w 2105251"/>
                  <a:gd name="connsiteY974" fmla="*/ 1354455 h 2168241"/>
                  <a:gd name="connsiteX975" fmla="*/ 333803 w 2105251"/>
                  <a:gd name="connsiteY975" fmla="*/ 1358900 h 2168241"/>
                  <a:gd name="connsiteX976" fmla="*/ 313482 w 2105251"/>
                  <a:gd name="connsiteY976" fmla="*/ 1358265 h 2168241"/>
                  <a:gd name="connsiteX977" fmla="*/ 938323 w 2105251"/>
                  <a:gd name="connsiteY977" fmla="*/ 806450 h 2168241"/>
                  <a:gd name="connsiteX978" fmla="*/ 919907 w 2105251"/>
                  <a:gd name="connsiteY978" fmla="*/ 805180 h 2168241"/>
                  <a:gd name="connsiteX979" fmla="*/ 913557 w 2105251"/>
                  <a:gd name="connsiteY979" fmla="*/ 813435 h 2168241"/>
                  <a:gd name="connsiteX980" fmla="*/ 919907 w 2105251"/>
                  <a:gd name="connsiteY980" fmla="*/ 796290 h 2168241"/>
                  <a:gd name="connsiteX981" fmla="*/ 920542 w 2105251"/>
                  <a:gd name="connsiteY981" fmla="*/ 800100 h 2168241"/>
                  <a:gd name="connsiteX982" fmla="*/ 938323 w 2105251"/>
                  <a:gd name="connsiteY982" fmla="*/ 806450 h 2168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</a:cxnLst>
                <a:rect l="l" t="t" r="r" b="b"/>
                <a:pathLst>
                  <a:path w="2105251" h="2168241">
                    <a:moveTo>
                      <a:pt x="2083863" y="110490"/>
                    </a:moveTo>
                    <a:lnTo>
                      <a:pt x="2091482" y="95885"/>
                    </a:lnTo>
                    <a:cubicBezTo>
                      <a:pt x="2091482" y="95250"/>
                      <a:pt x="2087038" y="90805"/>
                      <a:pt x="2083863" y="89535"/>
                    </a:cubicBezTo>
                    <a:cubicBezTo>
                      <a:pt x="2076878" y="87630"/>
                      <a:pt x="2055923" y="107315"/>
                      <a:pt x="2059098" y="94615"/>
                    </a:cubicBezTo>
                    <a:cubicBezTo>
                      <a:pt x="2061638" y="83820"/>
                      <a:pt x="2084498" y="76835"/>
                      <a:pt x="2089578" y="65405"/>
                    </a:cubicBezTo>
                    <a:cubicBezTo>
                      <a:pt x="2090213" y="63500"/>
                      <a:pt x="2089578" y="62230"/>
                      <a:pt x="2089578" y="60325"/>
                    </a:cubicBezTo>
                    <a:cubicBezTo>
                      <a:pt x="2089578" y="59690"/>
                      <a:pt x="2090213" y="59055"/>
                      <a:pt x="2089578" y="59055"/>
                    </a:cubicBezTo>
                    <a:cubicBezTo>
                      <a:pt x="2078148" y="57785"/>
                      <a:pt x="2055288" y="74295"/>
                      <a:pt x="2042588" y="78105"/>
                    </a:cubicBezTo>
                    <a:cubicBezTo>
                      <a:pt x="2039413" y="78740"/>
                      <a:pt x="2047667" y="74930"/>
                      <a:pt x="2050207" y="73660"/>
                    </a:cubicBezTo>
                    <a:cubicBezTo>
                      <a:pt x="2053382" y="71755"/>
                      <a:pt x="2077513" y="57785"/>
                      <a:pt x="2076878" y="53975"/>
                    </a:cubicBezTo>
                    <a:cubicBezTo>
                      <a:pt x="2076242" y="52070"/>
                      <a:pt x="2072432" y="53340"/>
                      <a:pt x="2070528" y="52705"/>
                    </a:cubicBezTo>
                    <a:cubicBezTo>
                      <a:pt x="2060367" y="50800"/>
                      <a:pt x="2055923" y="51435"/>
                      <a:pt x="2054017" y="52705"/>
                    </a:cubicBezTo>
                    <a:cubicBezTo>
                      <a:pt x="2053382" y="56515"/>
                      <a:pt x="2050842" y="53975"/>
                      <a:pt x="2054017" y="52705"/>
                    </a:cubicBezTo>
                    <a:cubicBezTo>
                      <a:pt x="2054017" y="52070"/>
                      <a:pt x="2054017" y="52070"/>
                      <a:pt x="2054017" y="50800"/>
                    </a:cubicBezTo>
                    <a:cubicBezTo>
                      <a:pt x="2054017" y="48895"/>
                      <a:pt x="2048303" y="50800"/>
                      <a:pt x="2048938" y="48895"/>
                    </a:cubicBezTo>
                    <a:cubicBezTo>
                      <a:pt x="2049573" y="46355"/>
                      <a:pt x="2076242" y="46355"/>
                      <a:pt x="2081323" y="45720"/>
                    </a:cubicBezTo>
                    <a:cubicBezTo>
                      <a:pt x="2083228" y="45720"/>
                      <a:pt x="2086403" y="46990"/>
                      <a:pt x="2086403" y="45085"/>
                    </a:cubicBezTo>
                    <a:cubicBezTo>
                      <a:pt x="2087038" y="34290"/>
                      <a:pt x="2084498" y="38735"/>
                      <a:pt x="2091482" y="34290"/>
                    </a:cubicBezTo>
                    <a:cubicBezTo>
                      <a:pt x="2093388" y="33020"/>
                      <a:pt x="2097198" y="35560"/>
                      <a:pt x="2097832" y="33655"/>
                    </a:cubicBezTo>
                    <a:cubicBezTo>
                      <a:pt x="2098467" y="31115"/>
                      <a:pt x="2091482" y="31115"/>
                      <a:pt x="2092117" y="29210"/>
                    </a:cubicBezTo>
                    <a:cubicBezTo>
                      <a:pt x="2092753" y="27940"/>
                      <a:pt x="2107992" y="25400"/>
                      <a:pt x="2104817" y="15240"/>
                    </a:cubicBezTo>
                    <a:cubicBezTo>
                      <a:pt x="2101642" y="4445"/>
                      <a:pt x="2081323" y="18415"/>
                      <a:pt x="2080053" y="17780"/>
                    </a:cubicBezTo>
                    <a:cubicBezTo>
                      <a:pt x="2073067" y="13970"/>
                      <a:pt x="2088307" y="1905"/>
                      <a:pt x="2076878" y="0"/>
                    </a:cubicBezTo>
                    <a:cubicBezTo>
                      <a:pt x="2075607" y="0"/>
                      <a:pt x="2058463" y="9525"/>
                      <a:pt x="2054017" y="10160"/>
                    </a:cubicBezTo>
                    <a:cubicBezTo>
                      <a:pt x="2036238" y="12065"/>
                      <a:pt x="2043223" y="-5080"/>
                      <a:pt x="2035603" y="4445"/>
                    </a:cubicBezTo>
                    <a:cubicBezTo>
                      <a:pt x="2033698" y="6985"/>
                      <a:pt x="2027348" y="2540"/>
                      <a:pt x="2025442" y="5080"/>
                    </a:cubicBezTo>
                    <a:cubicBezTo>
                      <a:pt x="2020363" y="12700"/>
                      <a:pt x="2037507" y="15875"/>
                      <a:pt x="2031157" y="24765"/>
                    </a:cubicBezTo>
                    <a:cubicBezTo>
                      <a:pt x="2031157" y="24765"/>
                      <a:pt x="2014648" y="12065"/>
                      <a:pt x="2007663" y="13970"/>
                    </a:cubicBezTo>
                    <a:cubicBezTo>
                      <a:pt x="1994328" y="17780"/>
                      <a:pt x="2016553" y="26670"/>
                      <a:pt x="2015282" y="28575"/>
                    </a:cubicBezTo>
                    <a:cubicBezTo>
                      <a:pt x="2014013" y="31115"/>
                      <a:pt x="1998138" y="19050"/>
                      <a:pt x="1998773" y="27305"/>
                    </a:cubicBezTo>
                    <a:cubicBezTo>
                      <a:pt x="2000042" y="42545"/>
                      <a:pt x="2022903" y="33655"/>
                      <a:pt x="2028617" y="37465"/>
                    </a:cubicBezTo>
                    <a:cubicBezTo>
                      <a:pt x="2029888" y="38735"/>
                      <a:pt x="2026078" y="43815"/>
                      <a:pt x="2026713" y="45085"/>
                    </a:cubicBezTo>
                    <a:cubicBezTo>
                      <a:pt x="2030523" y="45085"/>
                      <a:pt x="2033063" y="46355"/>
                      <a:pt x="2032428" y="45720"/>
                    </a:cubicBezTo>
                    <a:cubicBezTo>
                      <a:pt x="2030523" y="45720"/>
                      <a:pt x="2027348" y="46355"/>
                      <a:pt x="2026713" y="45085"/>
                    </a:cubicBezTo>
                    <a:cubicBezTo>
                      <a:pt x="2026713" y="45085"/>
                      <a:pt x="2026713" y="45085"/>
                      <a:pt x="2026713" y="45085"/>
                    </a:cubicBezTo>
                    <a:cubicBezTo>
                      <a:pt x="2020363" y="44450"/>
                      <a:pt x="2010838" y="45720"/>
                      <a:pt x="2017823" y="56515"/>
                    </a:cubicBezTo>
                    <a:cubicBezTo>
                      <a:pt x="2019092" y="58420"/>
                      <a:pt x="2012742" y="57150"/>
                      <a:pt x="2010203" y="57150"/>
                    </a:cubicBezTo>
                    <a:cubicBezTo>
                      <a:pt x="1998138" y="58420"/>
                      <a:pt x="1998138" y="69850"/>
                      <a:pt x="2000678" y="76200"/>
                    </a:cubicBezTo>
                    <a:cubicBezTo>
                      <a:pt x="2001948" y="80645"/>
                      <a:pt x="2017188" y="78740"/>
                      <a:pt x="2014013" y="82550"/>
                    </a:cubicBezTo>
                    <a:lnTo>
                      <a:pt x="1998138" y="78740"/>
                    </a:lnTo>
                    <a:cubicBezTo>
                      <a:pt x="1981628" y="81915"/>
                      <a:pt x="1998138" y="97790"/>
                      <a:pt x="2002582" y="101600"/>
                    </a:cubicBezTo>
                    <a:cubicBezTo>
                      <a:pt x="2008298" y="106045"/>
                      <a:pt x="1987342" y="99695"/>
                      <a:pt x="1983532" y="100965"/>
                    </a:cubicBezTo>
                    <a:cubicBezTo>
                      <a:pt x="1979723" y="102235"/>
                      <a:pt x="1962578" y="129540"/>
                      <a:pt x="1958132" y="121285"/>
                    </a:cubicBezTo>
                    <a:cubicBezTo>
                      <a:pt x="1952417" y="110490"/>
                      <a:pt x="1972738" y="88900"/>
                      <a:pt x="1966388" y="79375"/>
                    </a:cubicBezTo>
                    <a:cubicBezTo>
                      <a:pt x="1965117" y="76835"/>
                      <a:pt x="1961307" y="77470"/>
                      <a:pt x="1958767" y="77470"/>
                    </a:cubicBezTo>
                    <a:cubicBezTo>
                      <a:pt x="1955592" y="77470"/>
                      <a:pt x="1950513" y="83185"/>
                      <a:pt x="1949242" y="80010"/>
                    </a:cubicBezTo>
                    <a:cubicBezTo>
                      <a:pt x="1947973" y="75565"/>
                      <a:pt x="1961942" y="71120"/>
                      <a:pt x="1964482" y="69215"/>
                    </a:cubicBezTo>
                    <a:cubicBezTo>
                      <a:pt x="1972103" y="62230"/>
                      <a:pt x="1968292" y="31750"/>
                      <a:pt x="1966388" y="30480"/>
                    </a:cubicBezTo>
                    <a:cubicBezTo>
                      <a:pt x="1952417" y="20955"/>
                      <a:pt x="1931463" y="64135"/>
                      <a:pt x="1926382" y="69850"/>
                    </a:cubicBezTo>
                    <a:cubicBezTo>
                      <a:pt x="1921938" y="74930"/>
                      <a:pt x="1921938" y="80645"/>
                      <a:pt x="1917492" y="88265"/>
                    </a:cubicBezTo>
                    <a:cubicBezTo>
                      <a:pt x="1908603" y="104140"/>
                      <a:pt x="1888917" y="114935"/>
                      <a:pt x="1878757" y="130175"/>
                    </a:cubicBezTo>
                    <a:cubicBezTo>
                      <a:pt x="1870503" y="142240"/>
                      <a:pt x="1890188" y="132080"/>
                      <a:pt x="1885742" y="140335"/>
                    </a:cubicBezTo>
                    <a:cubicBezTo>
                      <a:pt x="1881298" y="148590"/>
                      <a:pt x="1864153" y="173355"/>
                      <a:pt x="1858438" y="173355"/>
                    </a:cubicBezTo>
                    <a:cubicBezTo>
                      <a:pt x="1856532" y="173355"/>
                      <a:pt x="1853992" y="175260"/>
                      <a:pt x="1853357" y="173990"/>
                    </a:cubicBezTo>
                    <a:cubicBezTo>
                      <a:pt x="1852723" y="171450"/>
                      <a:pt x="1853357" y="169545"/>
                      <a:pt x="1852088" y="168910"/>
                    </a:cubicBezTo>
                    <a:cubicBezTo>
                      <a:pt x="1850817" y="168275"/>
                      <a:pt x="1847007" y="189865"/>
                      <a:pt x="1841928" y="172085"/>
                    </a:cubicBezTo>
                    <a:cubicBezTo>
                      <a:pt x="1836213" y="153035"/>
                      <a:pt x="1855898" y="151765"/>
                      <a:pt x="1860342" y="139700"/>
                    </a:cubicBezTo>
                    <a:cubicBezTo>
                      <a:pt x="1865423" y="125730"/>
                      <a:pt x="1844467" y="149225"/>
                      <a:pt x="1850817" y="130175"/>
                    </a:cubicBezTo>
                    <a:cubicBezTo>
                      <a:pt x="1855898" y="115570"/>
                      <a:pt x="1862248" y="132715"/>
                      <a:pt x="1862882" y="118745"/>
                    </a:cubicBezTo>
                    <a:cubicBezTo>
                      <a:pt x="1862882" y="116840"/>
                      <a:pt x="1866692" y="114935"/>
                      <a:pt x="1864788" y="113665"/>
                    </a:cubicBezTo>
                    <a:cubicBezTo>
                      <a:pt x="1862882" y="111760"/>
                      <a:pt x="1849548" y="113030"/>
                      <a:pt x="1847007" y="112395"/>
                    </a:cubicBezTo>
                    <a:cubicBezTo>
                      <a:pt x="1841292" y="111125"/>
                      <a:pt x="1854628" y="111760"/>
                      <a:pt x="1853992" y="108585"/>
                    </a:cubicBezTo>
                    <a:cubicBezTo>
                      <a:pt x="1852723" y="101600"/>
                      <a:pt x="1910507" y="51435"/>
                      <a:pt x="1909873" y="48895"/>
                    </a:cubicBezTo>
                    <a:cubicBezTo>
                      <a:pt x="1907332" y="38735"/>
                      <a:pt x="1878757" y="57785"/>
                      <a:pt x="1874948" y="56515"/>
                    </a:cubicBezTo>
                    <a:cubicBezTo>
                      <a:pt x="1871773" y="55245"/>
                      <a:pt x="1883203" y="40640"/>
                      <a:pt x="1866057" y="36830"/>
                    </a:cubicBezTo>
                    <a:cubicBezTo>
                      <a:pt x="1862882" y="36195"/>
                      <a:pt x="1867963" y="43180"/>
                      <a:pt x="1869232" y="46990"/>
                    </a:cubicBezTo>
                    <a:cubicBezTo>
                      <a:pt x="1870503" y="50800"/>
                      <a:pt x="1862248" y="68580"/>
                      <a:pt x="1859073" y="65405"/>
                    </a:cubicBezTo>
                    <a:cubicBezTo>
                      <a:pt x="1857167" y="63500"/>
                      <a:pt x="1859073" y="45085"/>
                      <a:pt x="1851453" y="45085"/>
                    </a:cubicBezTo>
                    <a:cubicBezTo>
                      <a:pt x="1837482" y="45720"/>
                      <a:pt x="1843832" y="43180"/>
                      <a:pt x="1843832" y="43180"/>
                    </a:cubicBezTo>
                    <a:cubicBezTo>
                      <a:pt x="1841928" y="26035"/>
                      <a:pt x="1834307" y="57785"/>
                      <a:pt x="1826688" y="49530"/>
                    </a:cubicBezTo>
                    <a:cubicBezTo>
                      <a:pt x="1826053" y="48895"/>
                      <a:pt x="1819703" y="29845"/>
                      <a:pt x="1808273" y="40640"/>
                    </a:cubicBezTo>
                    <a:cubicBezTo>
                      <a:pt x="1798748" y="49530"/>
                      <a:pt x="1819703" y="53340"/>
                      <a:pt x="1819067" y="55245"/>
                    </a:cubicBezTo>
                    <a:cubicBezTo>
                      <a:pt x="1818432" y="62230"/>
                      <a:pt x="1807638" y="53340"/>
                      <a:pt x="1812082" y="68580"/>
                    </a:cubicBezTo>
                    <a:cubicBezTo>
                      <a:pt x="1812717" y="70485"/>
                      <a:pt x="1807638" y="67310"/>
                      <a:pt x="1805732" y="66675"/>
                    </a:cubicBezTo>
                    <a:cubicBezTo>
                      <a:pt x="1798113" y="64135"/>
                      <a:pt x="1791763" y="50800"/>
                      <a:pt x="1784142" y="62865"/>
                    </a:cubicBezTo>
                    <a:cubicBezTo>
                      <a:pt x="1772078" y="81280"/>
                      <a:pt x="1834307" y="73660"/>
                      <a:pt x="1821607" y="93980"/>
                    </a:cubicBezTo>
                    <a:cubicBezTo>
                      <a:pt x="1815257" y="103505"/>
                      <a:pt x="1795573" y="74930"/>
                      <a:pt x="1787317" y="88265"/>
                    </a:cubicBezTo>
                    <a:cubicBezTo>
                      <a:pt x="1786048" y="90170"/>
                      <a:pt x="1786682" y="93345"/>
                      <a:pt x="1786682" y="95885"/>
                    </a:cubicBezTo>
                    <a:cubicBezTo>
                      <a:pt x="1786682" y="96520"/>
                      <a:pt x="1787317" y="97790"/>
                      <a:pt x="1786682" y="98425"/>
                    </a:cubicBezTo>
                    <a:cubicBezTo>
                      <a:pt x="1783507" y="102870"/>
                      <a:pt x="1774617" y="104140"/>
                      <a:pt x="1774617" y="109220"/>
                    </a:cubicBezTo>
                    <a:cubicBezTo>
                      <a:pt x="1774617" y="114935"/>
                      <a:pt x="1786682" y="111760"/>
                      <a:pt x="1790492" y="116205"/>
                    </a:cubicBezTo>
                    <a:cubicBezTo>
                      <a:pt x="1791763" y="118110"/>
                      <a:pt x="1796842" y="121285"/>
                      <a:pt x="1794303" y="121285"/>
                    </a:cubicBezTo>
                    <a:cubicBezTo>
                      <a:pt x="1758742" y="123190"/>
                      <a:pt x="1785413" y="97155"/>
                      <a:pt x="1737788" y="132715"/>
                    </a:cubicBezTo>
                    <a:cubicBezTo>
                      <a:pt x="1734613" y="135255"/>
                      <a:pt x="1726992" y="139065"/>
                      <a:pt x="1728263" y="145415"/>
                    </a:cubicBezTo>
                    <a:cubicBezTo>
                      <a:pt x="1728898" y="149225"/>
                      <a:pt x="1741598" y="144145"/>
                      <a:pt x="1739692" y="147320"/>
                    </a:cubicBezTo>
                    <a:cubicBezTo>
                      <a:pt x="1737788" y="151130"/>
                      <a:pt x="1732707" y="151130"/>
                      <a:pt x="1733978" y="158115"/>
                    </a:cubicBezTo>
                    <a:cubicBezTo>
                      <a:pt x="1734613" y="160655"/>
                      <a:pt x="1728898" y="158750"/>
                      <a:pt x="1726992" y="159385"/>
                    </a:cubicBezTo>
                    <a:cubicBezTo>
                      <a:pt x="1704132" y="163195"/>
                      <a:pt x="1730803" y="173355"/>
                      <a:pt x="1722548" y="179705"/>
                    </a:cubicBezTo>
                    <a:cubicBezTo>
                      <a:pt x="1718738" y="182245"/>
                      <a:pt x="1709213" y="178435"/>
                      <a:pt x="1708578" y="182880"/>
                    </a:cubicBezTo>
                    <a:cubicBezTo>
                      <a:pt x="1707307" y="189865"/>
                      <a:pt x="1735248" y="190500"/>
                      <a:pt x="1735882" y="192405"/>
                    </a:cubicBezTo>
                    <a:cubicBezTo>
                      <a:pt x="1736517" y="193675"/>
                      <a:pt x="1721278" y="206375"/>
                      <a:pt x="1720007" y="206375"/>
                    </a:cubicBezTo>
                    <a:cubicBezTo>
                      <a:pt x="1720007" y="206375"/>
                      <a:pt x="1726357" y="195580"/>
                      <a:pt x="1719373" y="195580"/>
                    </a:cubicBezTo>
                    <a:cubicBezTo>
                      <a:pt x="1713657" y="195580"/>
                      <a:pt x="1711117" y="205105"/>
                      <a:pt x="1705403" y="206375"/>
                    </a:cubicBezTo>
                    <a:cubicBezTo>
                      <a:pt x="1705403" y="206375"/>
                      <a:pt x="1701592" y="193040"/>
                      <a:pt x="1690798" y="165100"/>
                    </a:cubicBezTo>
                    <a:cubicBezTo>
                      <a:pt x="1690798" y="165100"/>
                      <a:pt x="1686353" y="164465"/>
                      <a:pt x="1683813" y="164465"/>
                    </a:cubicBezTo>
                    <a:cubicBezTo>
                      <a:pt x="1679367" y="163830"/>
                      <a:pt x="1674923" y="163195"/>
                      <a:pt x="1669842" y="163195"/>
                    </a:cubicBezTo>
                    <a:cubicBezTo>
                      <a:pt x="1667303" y="163195"/>
                      <a:pt x="1664763" y="163830"/>
                      <a:pt x="1662223" y="163195"/>
                    </a:cubicBezTo>
                    <a:cubicBezTo>
                      <a:pt x="1660317" y="162560"/>
                      <a:pt x="1650792" y="155575"/>
                      <a:pt x="1646982" y="158750"/>
                    </a:cubicBezTo>
                    <a:cubicBezTo>
                      <a:pt x="1637457" y="165100"/>
                      <a:pt x="1643173" y="172085"/>
                      <a:pt x="1649523" y="173990"/>
                    </a:cubicBezTo>
                    <a:cubicBezTo>
                      <a:pt x="1652698" y="175260"/>
                      <a:pt x="1662857" y="179070"/>
                      <a:pt x="1659048" y="179070"/>
                    </a:cubicBezTo>
                    <a:cubicBezTo>
                      <a:pt x="1659048" y="179070"/>
                      <a:pt x="1645078" y="173990"/>
                      <a:pt x="1645078" y="173990"/>
                    </a:cubicBezTo>
                    <a:cubicBezTo>
                      <a:pt x="1622853" y="172085"/>
                      <a:pt x="1646982" y="170815"/>
                      <a:pt x="1640632" y="153035"/>
                    </a:cubicBezTo>
                    <a:cubicBezTo>
                      <a:pt x="1639998" y="151130"/>
                      <a:pt x="1636188" y="153035"/>
                      <a:pt x="1634282" y="153035"/>
                    </a:cubicBezTo>
                    <a:cubicBezTo>
                      <a:pt x="1632378" y="153035"/>
                      <a:pt x="1629203" y="151765"/>
                      <a:pt x="1627932" y="153035"/>
                    </a:cubicBezTo>
                    <a:cubicBezTo>
                      <a:pt x="1627298" y="153670"/>
                      <a:pt x="1608882" y="181610"/>
                      <a:pt x="1616503" y="147955"/>
                    </a:cubicBezTo>
                    <a:cubicBezTo>
                      <a:pt x="1617773" y="141605"/>
                      <a:pt x="1604438" y="153670"/>
                      <a:pt x="1601263" y="158750"/>
                    </a:cubicBezTo>
                    <a:cubicBezTo>
                      <a:pt x="1599992" y="160655"/>
                      <a:pt x="1614598" y="173990"/>
                      <a:pt x="1606978" y="173990"/>
                    </a:cubicBezTo>
                    <a:cubicBezTo>
                      <a:pt x="1603803" y="173990"/>
                      <a:pt x="1603803" y="168275"/>
                      <a:pt x="1601898" y="166370"/>
                    </a:cubicBezTo>
                    <a:cubicBezTo>
                      <a:pt x="1598088" y="162560"/>
                      <a:pt x="1586657" y="150495"/>
                      <a:pt x="1583482" y="148590"/>
                    </a:cubicBezTo>
                    <a:cubicBezTo>
                      <a:pt x="1578403" y="145415"/>
                      <a:pt x="1579038" y="163830"/>
                      <a:pt x="1578403" y="164465"/>
                    </a:cubicBezTo>
                    <a:cubicBezTo>
                      <a:pt x="1575863" y="167005"/>
                      <a:pt x="1575228" y="157480"/>
                      <a:pt x="1572053" y="156845"/>
                    </a:cubicBezTo>
                    <a:cubicBezTo>
                      <a:pt x="1569513" y="156210"/>
                      <a:pt x="1555542" y="162560"/>
                      <a:pt x="1555542" y="167640"/>
                    </a:cubicBezTo>
                    <a:cubicBezTo>
                      <a:pt x="1555542" y="172720"/>
                      <a:pt x="1575863" y="170815"/>
                      <a:pt x="1577132" y="172720"/>
                    </a:cubicBezTo>
                    <a:cubicBezTo>
                      <a:pt x="1579673" y="175260"/>
                      <a:pt x="1573957" y="180340"/>
                      <a:pt x="1575863" y="182880"/>
                    </a:cubicBezTo>
                    <a:cubicBezTo>
                      <a:pt x="1582848" y="191135"/>
                      <a:pt x="1614598" y="186055"/>
                      <a:pt x="1624757" y="179070"/>
                    </a:cubicBezTo>
                    <a:cubicBezTo>
                      <a:pt x="1627298" y="177165"/>
                      <a:pt x="1621582" y="185420"/>
                      <a:pt x="1618407" y="187325"/>
                    </a:cubicBezTo>
                    <a:cubicBezTo>
                      <a:pt x="1617138" y="187960"/>
                      <a:pt x="1624123" y="191135"/>
                      <a:pt x="1626028" y="192405"/>
                    </a:cubicBezTo>
                    <a:cubicBezTo>
                      <a:pt x="1629203" y="193675"/>
                      <a:pt x="1621582" y="198120"/>
                      <a:pt x="1621582" y="201930"/>
                    </a:cubicBezTo>
                    <a:cubicBezTo>
                      <a:pt x="1624123" y="220345"/>
                      <a:pt x="1611423" y="182880"/>
                      <a:pt x="1609517" y="208915"/>
                    </a:cubicBezTo>
                    <a:cubicBezTo>
                      <a:pt x="1608248" y="224790"/>
                      <a:pt x="1613963" y="221615"/>
                      <a:pt x="1621582" y="229870"/>
                    </a:cubicBezTo>
                    <a:cubicBezTo>
                      <a:pt x="1624123" y="232410"/>
                      <a:pt x="1628567" y="238125"/>
                      <a:pt x="1626028" y="240030"/>
                    </a:cubicBezTo>
                    <a:cubicBezTo>
                      <a:pt x="1619042" y="245110"/>
                      <a:pt x="1615867" y="233680"/>
                      <a:pt x="1608882" y="224790"/>
                    </a:cubicBezTo>
                    <a:cubicBezTo>
                      <a:pt x="1601898" y="215265"/>
                      <a:pt x="1591103" y="220980"/>
                      <a:pt x="1585388" y="212090"/>
                    </a:cubicBezTo>
                    <a:cubicBezTo>
                      <a:pt x="1580942" y="205105"/>
                      <a:pt x="1580307" y="193040"/>
                      <a:pt x="1564432" y="196850"/>
                    </a:cubicBezTo>
                    <a:cubicBezTo>
                      <a:pt x="1560623" y="197485"/>
                      <a:pt x="1553638" y="205740"/>
                      <a:pt x="1555542" y="210185"/>
                    </a:cubicBezTo>
                    <a:cubicBezTo>
                      <a:pt x="1556813" y="213995"/>
                      <a:pt x="1568878" y="213360"/>
                      <a:pt x="1565703" y="215265"/>
                    </a:cubicBezTo>
                    <a:cubicBezTo>
                      <a:pt x="1544113" y="230505"/>
                      <a:pt x="1541573" y="233680"/>
                      <a:pt x="1541573" y="233680"/>
                    </a:cubicBezTo>
                    <a:cubicBezTo>
                      <a:pt x="1525698" y="228600"/>
                      <a:pt x="1543478" y="215900"/>
                      <a:pt x="1541573" y="212725"/>
                    </a:cubicBezTo>
                    <a:cubicBezTo>
                      <a:pt x="1532682" y="200025"/>
                      <a:pt x="1525063" y="231140"/>
                      <a:pt x="1524428" y="231140"/>
                    </a:cubicBezTo>
                    <a:cubicBezTo>
                      <a:pt x="1521888" y="233680"/>
                      <a:pt x="1500298" y="236220"/>
                      <a:pt x="1499663" y="236855"/>
                    </a:cubicBezTo>
                    <a:cubicBezTo>
                      <a:pt x="1497757" y="240030"/>
                      <a:pt x="1504742" y="243205"/>
                      <a:pt x="1504742" y="247650"/>
                    </a:cubicBezTo>
                    <a:cubicBezTo>
                      <a:pt x="1504742" y="251460"/>
                      <a:pt x="1497757" y="254635"/>
                      <a:pt x="1499663" y="258445"/>
                    </a:cubicBezTo>
                    <a:cubicBezTo>
                      <a:pt x="1499663" y="258445"/>
                      <a:pt x="1512998" y="266065"/>
                      <a:pt x="1512998" y="266065"/>
                    </a:cubicBezTo>
                    <a:cubicBezTo>
                      <a:pt x="1517442" y="269875"/>
                      <a:pt x="1530778" y="280035"/>
                      <a:pt x="1525063" y="278765"/>
                    </a:cubicBezTo>
                    <a:cubicBezTo>
                      <a:pt x="1516173" y="276860"/>
                      <a:pt x="1508553" y="262255"/>
                      <a:pt x="1500298" y="266065"/>
                    </a:cubicBezTo>
                    <a:cubicBezTo>
                      <a:pt x="1492042" y="269875"/>
                      <a:pt x="1492042" y="292100"/>
                      <a:pt x="1485057" y="297815"/>
                    </a:cubicBezTo>
                    <a:cubicBezTo>
                      <a:pt x="1479978" y="301625"/>
                      <a:pt x="1471723" y="302260"/>
                      <a:pt x="1465373" y="308610"/>
                    </a:cubicBezTo>
                    <a:lnTo>
                      <a:pt x="1459023" y="319405"/>
                    </a:lnTo>
                    <a:cubicBezTo>
                      <a:pt x="1447592" y="319405"/>
                      <a:pt x="1476803" y="295910"/>
                      <a:pt x="1477438" y="295275"/>
                    </a:cubicBezTo>
                    <a:cubicBezTo>
                      <a:pt x="1494582" y="272415"/>
                      <a:pt x="1499028" y="210185"/>
                      <a:pt x="1485057" y="205740"/>
                    </a:cubicBezTo>
                    <a:cubicBezTo>
                      <a:pt x="1478707" y="203835"/>
                      <a:pt x="1486328" y="224155"/>
                      <a:pt x="1479978" y="224155"/>
                    </a:cubicBezTo>
                    <a:cubicBezTo>
                      <a:pt x="1474263" y="224155"/>
                      <a:pt x="1476167" y="212090"/>
                      <a:pt x="1476167" y="210820"/>
                    </a:cubicBezTo>
                    <a:cubicBezTo>
                      <a:pt x="1475532" y="209550"/>
                      <a:pt x="1465373" y="241300"/>
                      <a:pt x="1460928" y="236855"/>
                    </a:cubicBezTo>
                    <a:cubicBezTo>
                      <a:pt x="1458388" y="234315"/>
                      <a:pt x="1473628" y="217170"/>
                      <a:pt x="1459657" y="231775"/>
                    </a:cubicBezTo>
                    <a:cubicBezTo>
                      <a:pt x="1429178" y="262890"/>
                      <a:pt x="1462832" y="254635"/>
                      <a:pt x="1466007" y="264160"/>
                    </a:cubicBezTo>
                    <a:cubicBezTo>
                      <a:pt x="1467913" y="269875"/>
                      <a:pt x="1453942" y="259080"/>
                      <a:pt x="1447592" y="260350"/>
                    </a:cubicBezTo>
                    <a:cubicBezTo>
                      <a:pt x="1437432" y="262890"/>
                      <a:pt x="1441878" y="288925"/>
                      <a:pt x="1427907" y="294640"/>
                    </a:cubicBezTo>
                    <a:cubicBezTo>
                      <a:pt x="1424098" y="296545"/>
                      <a:pt x="1435528" y="288290"/>
                      <a:pt x="1435528" y="283845"/>
                    </a:cubicBezTo>
                    <a:cubicBezTo>
                      <a:pt x="1436798" y="274320"/>
                      <a:pt x="1448228" y="236855"/>
                      <a:pt x="1436798" y="231140"/>
                    </a:cubicBezTo>
                    <a:cubicBezTo>
                      <a:pt x="1422828" y="223520"/>
                      <a:pt x="1373932" y="248920"/>
                      <a:pt x="1380917" y="267335"/>
                    </a:cubicBezTo>
                    <a:cubicBezTo>
                      <a:pt x="1382188" y="271145"/>
                      <a:pt x="1417748" y="267335"/>
                      <a:pt x="1405682" y="275590"/>
                    </a:cubicBezTo>
                    <a:cubicBezTo>
                      <a:pt x="1403142" y="276860"/>
                      <a:pt x="1401873" y="270510"/>
                      <a:pt x="1399332" y="270510"/>
                    </a:cubicBezTo>
                    <a:cubicBezTo>
                      <a:pt x="1391713" y="269240"/>
                      <a:pt x="1379648" y="277495"/>
                      <a:pt x="1384728" y="286385"/>
                    </a:cubicBezTo>
                    <a:cubicBezTo>
                      <a:pt x="1399332" y="310515"/>
                      <a:pt x="1406317" y="280670"/>
                      <a:pt x="1419653" y="318770"/>
                    </a:cubicBezTo>
                    <a:cubicBezTo>
                      <a:pt x="1420288" y="320675"/>
                      <a:pt x="1425367" y="323215"/>
                      <a:pt x="1423463" y="323850"/>
                    </a:cubicBezTo>
                    <a:cubicBezTo>
                      <a:pt x="1415842" y="328930"/>
                      <a:pt x="1407588" y="316865"/>
                      <a:pt x="1403778" y="315595"/>
                    </a:cubicBezTo>
                    <a:cubicBezTo>
                      <a:pt x="1383457" y="309245"/>
                      <a:pt x="1417113" y="319405"/>
                      <a:pt x="1413303" y="307975"/>
                    </a:cubicBezTo>
                    <a:cubicBezTo>
                      <a:pt x="1409492" y="297815"/>
                      <a:pt x="1400603" y="304800"/>
                      <a:pt x="1393617" y="302260"/>
                    </a:cubicBezTo>
                    <a:cubicBezTo>
                      <a:pt x="1382188" y="297815"/>
                      <a:pt x="1379013" y="274955"/>
                      <a:pt x="1373298" y="270510"/>
                    </a:cubicBezTo>
                    <a:cubicBezTo>
                      <a:pt x="1370757" y="268605"/>
                      <a:pt x="1346628" y="271145"/>
                      <a:pt x="1343453" y="274955"/>
                    </a:cubicBezTo>
                    <a:cubicBezTo>
                      <a:pt x="1333928" y="285750"/>
                      <a:pt x="1364407" y="301625"/>
                      <a:pt x="1372663" y="304800"/>
                    </a:cubicBezTo>
                    <a:cubicBezTo>
                      <a:pt x="1377107" y="306070"/>
                      <a:pt x="1388538" y="309245"/>
                      <a:pt x="1384728" y="313055"/>
                    </a:cubicBezTo>
                    <a:cubicBezTo>
                      <a:pt x="1383457" y="314325"/>
                      <a:pt x="1363773" y="302260"/>
                      <a:pt x="1358692" y="307340"/>
                    </a:cubicBezTo>
                    <a:cubicBezTo>
                      <a:pt x="1356153" y="309880"/>
                      <a:pt x="1363138" y="318135"/>
                      <a:pt x="1359963" y="318135"/>
                    </a:cubicBezTo>
                    <a:cubicBezTo>
                      <a:pt x="1356788" y="318135"/>
                      <a:pt x="1352342" y="301625"/>
                      <a:pt x="1349803" y="302260"/>
                    </a:cubicBezTo>
                    <a:lnTo>
                      <a:pt x="1347898" y="314325"/>
                    </a:lnTo>
                    <a:cubicBezTo>
                      <a:pt x="1347898" y="314325"/>
                      <a:pt x="1331388" y="264160"/>
                      <a:pt x="1318688" y="285750"/>
                    </a:cubicBezTo>
                    <a:cubicBezTo>
                      <a:pt x="1316782" y="288925"/>
                      <a:pt x="1320592" y="292735"/>
                      <a:pt x="1319957" y="296545"/>
                    </a:cubicBezTo>
                    <a:cubicBezTo>
                      <a:pt x="1319323" y="300990"/>
                      <a:pt x="1300273" y="316865"/>
                      <a:pt x="1304717" y="320040"/>
                    </a:cubicBezTo>
                    <a:cubicBezTo>
                      <a:pt x="1307257" y="321945"/>
                      <a:pt x="1311703" y="318770"/>
                      <a:pt x="1313607" y="320040"/>
                    </a:cubicBezTo>
                    <a:cubicBezTo>
                      <a:pt x="1316782" y="321945"/>
                      <a:pt x="1308528" y="327660"/>
                      <a:pt x="1310432" y="330835"/>
                    </a:cubicBezTo>
                    <a:cubicBezTo>
                      <a:pt x="1311703" y="332740"/>
                      <a:pt x="1316148" y="331470"/>
                      <a:pt x="1316782" y="333375"/>
                    </a:cubicBezTo>
                    <a:cubicBezTo>
                      <a:pt x="1317417" y="335280"/>
                      <a:pt x="1312973" y="333375"/>
                      <a:pt x="1311067" y="333375"/>
                    </a:cubicBezTo>
                    <a:cubicBezTo>
                      <a:pt x="1309163" y="333375"/>
                      <a:pt x="1307257" y="332740"/>
                      <a:pt x="1305353" y="333375"/>
                    </a:cubicBezTo>
                    <a:cubicBezTo>
                      <a:pt x="1299003" y="334645"/>
                      <a:pt x="1280588" y="337820"/>
                      <a:pt x="1276142" y="340360"/>
                    </a:cubicBezTo>
                    <a:cubicBezTo>
                      <a:pt x="1272967" y="342265"/>
                      <a:pt x="1267888" y="360045"/>
                      <a:pt x="1267253" y="363855"/>
                    </a:cubicBezTo>
                    <a:cubicBezTo>
                      <a:pt x="1267253" y="369570"/>
                      <a:pt x="1248838" y="348615"/>
                      <a:pt x="1258998" y="371475"/>
                    </a:cubicBezTo>
                    <a:cubicBezTo>
                      <a:pt x="1260903" y="375920"/>
                      <a:pt x="1268523" y="368935"/>
                      <a:pt x="1272967" y="367665"/>
                    </a:cubicBezTo>
                    <a:cubicBezTo>
                      <a:pt x="1275507" y="367030"/>
                      <a:pt x="1290748" y="371475"/>
                      <a:pt x="1290748" y="374650"/>
                    </a:cubicBezTo>
                    <a:cubicBezTo>
                      <a:pt x="1290748" y="379095"/>
                      <a:pt x="1293288" y="365760"/>
                      <a:pt x="1261538" y="381635"/>
                    </a:cubicBezTo>
                    <a:cubicBezTo>
                      <a:pt x="1254553" y="385445"/>
                      <a:pt x="1295192" y="391795"/>
                      <a:pt x="1286303" y="395605"/>
                    </a:cubicBezTo>
                    <a:cubicBezTo>
                      <a:pt x="1275507" y="400685"/>
                      <a:pt x="1260903" y="372110"/>
                      <a:pt x="1248203" y="391160"/>
                    </a:cubicBezTo>
                    <a:cubicBezTo>
                      <a:pt x="1242488" y="400050"/>
                      <a:pt x="1267253" y="403225"/>
                      <a:pt x="1272332" y="406400"/>
                    </a:cubicBezTo>
                    <a:cubicBezTo>
                      <a:pt x="1274238" y="407670"/>
                      <a:pt x="1279317" y="410210"/>
                      <a:pt x="1277413" y="412115"/>
                    </a:cubicBezTo>
                    <a:cubicBezTo>
                      <a:pt x="1272332" y="417195"/>
                      <a:pt x="1250107" y="399415"/>
                      <a:pt x="1243123" y="400050"/>
                    </a:cubicBezTo>
                    <a:cubicBezTo>
                      <a:pt x="1226613" y="402590"/>
                      <a:pt x="1236138" y="413385"/>
                      <a:pt x="1236138" y="413385"/>
                    </a:cubicBezTo>
                    <a:cubicBezTo>
                      <a:pt x="1226613" y="416560"/>
                      <a:pt x="1228517" y="403860"/>
                      <a:pt x="1222167" y="401955"/>
                    </a:cubicBezTo>
                    <a:cubicBezTo>
                      <a:pt x="1212007" y="399415"/>
                      <a:pt x="1185338" y="409575"/>
                      <a:pt x="1190417" y="422275"/>
                    </a:cubicBezTo>
                    <a:cubicBezTo>
                      <a:pt x="1191053" y="424180"/>
                      <a:pt x="1194228" y="426720"/>
                      <a:pt x="1192957" y="427990"/>
                    </a:cubicBezTo>
                    <a:cubicBezTo>
                      <a:pt x="1163113" y="450215"/>
                      <a:pt x="1208832" y="435610"/>
                      <a:pt x="1222167" y="434340"/>
                    </a:cubicBezTo>
                    <a:cubicBezTo>
                      <a:pt x="1225342" y="434340"/>
                      <a:pt x="1231057" y="436880"/>
                      <a:pt x="1229788" y="440055"/>
                    </a:cubicBezTo>
                    <a:cubicBezTo>
                      <a:pt x="1228517" y="442595"/>
                      <a:pt x="1222167" y="442595"/>
                      <a:pt x="1222803" y="445135"/>
                    </a:cubicBezTo>
                    <a:cubicBezTo>
                      <a:pt x="1224707" y="451485"/>
                      <a:pt x="1260267" y="428625"/>
                      <a:pt x="1264713" y="430530"/>
                    </a:cubicBezTo>
                    <a:cubicBezTo>
                      <a:pt x="1272332" y="433070"/>
                      <a:pt x="1258363" y="442595"/>
                      <a:pt x="1258998" y="443865"/>
                    </a:cubicBezTo>
                    <a:cubicBezTo>
                      <a:pt x="1262173" y="448310"/>
                      <a:pt x="1286303" y="445770"/>
                      <a:pt x="1290748" y="455930"/>
                    </a:cubicBezTo>
                    <a:cubicBezTo>
                      <a:pt x="1291382" y="457835"/>
                      <a:pt x="1252013" y="444500"/>
                      <a:pt x="1250742" y="449580"/>
                    </a:cubicBezTo>
                    <a:cubicBezTo>
                      <a:pt x="1249473" y="455930"/>
                      <a:pt x="1272967" y="461010"/>
                      <a:pt x="1266617" y="461010"/>
                    </a:cubicBezTo>
                    <a:cubicBezTo>
                      <a:pt x="1257728" y="461010"/>
                      <a:pt x="1242488" y="443230"/>
                      <a:pt x="1237407" y="457200"/>
                    </a:cubicBezTo>
                    <a:cubicBezTo>
                      <a:pt x="1233598" y="466725"/>
                      <a:pt x="1261538" y="476250"/>
                      <a:pt x="1246932" y="490220"/>
                    </a:cubicBezTo>
                    <a:lnTo>
                      <a:pt x="1247567" y="476885"/>
                    </a:lnTo>
                    <a:cubicBezTo>
                      <a:pt x="1241217" y="463550"/>
                      <a:pt x="1229153" y="454660"/>
                      <a:pt x="1215817" y="461010"/>
                    </a:cubicBezTo>
                    <a:cubicBezTo>
                      <a:pt x="1213278" y="462280"/>
                      <a:pt x="1209467" y="466725"/>
                      <a:pt x="1207563" y="464820"/>
                    </a:cubicBezTo>
                    <a:cubicBezTo>
                      <a:pt x="1205657" y="462915"/>
                      <a:pt x="1212642" y="459740"/>
                      <a:pt x="1212007" y="456565"/>
                    </a:cubicBezTo>
                    <a:cubicBezTo>
                      <a:pt x="1210103" y="448310"/>
                      <a:pt x="1169463" y="449580"/>
                      <a:pt x="1166288" y="455295"/>
                    </a:cubicBezTo>
                    <a:cubicBezTo>
                      <a:pt x="1164382" y="459105"/>
                      <a:pt x="1201848" y="483235"/>
                      <a:pt x="1203753" y="494030"/>
                    </a:cubicBezTo>
                    <a:cubicBezTo>
                      <a:pt x="1204388" y="498475"/>
                      <a:pt x="1195498" y="490855"/>
                      <a:pt x="1191688" y="488315"/>
                    </a:cubicBezTo>
                    <a:cubicBezTo>
                      <a:pt x="1185973" y="483235"/>
                      <a:pt x="1161207" y="455295"/>
                      <a:pt x="1152317" y="464820"/>
                    </a:cubicBezTo>
                    <a:cubicBezTo>
                      <a:pt x="1151048" y="466725"/>
                      <a:pt x="1147238" y="467995"/>
                      <a:pt x="1147873" y="469900"/>
                    </a:cubicBezTo>
                    <a:cubicBezTo>
                      <a:pt x="1150413" y="476885"/>
                      <a:pt x="1152953" y="472440"/>
                      <a:pt x="1152953" y="480695"/>
                    </a:cubicBezTo>
                    <a:cubicBezTo>
                      <a:pt x="1152953" y="480695"/>
                      <a:pt x="1157398" y="480695"/>
                      <a:pt x="1159938" y="481330"/>
                    </a:cubicBezTo>
                    <a:cubicBezTo>
                      <a:pt x="1166288" y="481330"/>
                      <a:pt x="1175178" y="480060"/>
                      <a:pt x="1177717" y="481965"/>
                    </a:cubicBezTo>
                    <a:cubicBezTo>
                      <a:pt x="1180257" y="484505"/>
                      <a:pt x="1182163" y="486410"/>
                      <a:pt x="1180257" y="486410"/>
                    </a:cubicBezTo>
                    <a:cubicBezTo>
                      <a:pt x="1178988" y="485775"/>
                      <a:pt x="1156763" y="490855"/>
                      <a:pt x="1163748" y="500380"/>
                    </a:cubicBezTo>
                    <a:cubicBezTo>
                      <a:pt x="1166288" y="504190"/>
                      <a:pt x="1191688" y="492125"/>
                      <a:pt x="1197403" y="504825"/>
                    </a:cubicBezTo>
                    <a:cubicBezTo>
                      <a:pt x="1199307" y="508635"/>
                      <a:pt x="1163113" y="492125"/>
                      <a:pt x="1168828" y="509270"/>
                    </a:cubicBezTo>
                    <a:cubicBezTo>
                      <a:pt x="1169463" y="511175"/>
                      <a:pt x="1172638" y="510540"/>
                      <a:pt x="1173907" y="511175"/>
                    </a:cubicBezTo>
                    <a:cubicBezTo>
                      <a:pt x="1187242" y="514985"/>
                      <a:pt x="1173907" y="509270"/>
                      <a:pt x="1176448" y="518160"/>
                    </a:cubicBezTo>
                    <a:cubicBezTo>
                      <a:pt x="1179623" y="528320"/>
                      <a:pt x="1182798" y="528320"/>
                      <a:pt x="1174542" y="531495"/>
                    </a:cubicBezTo>
                    <a:cubicBezTo>
                      <a:pt x="1170732" y="533400"/>
                      <a:pt x="1174542" y="539750"/>
                      <a:pt x="1174542" y="539750"/>
                    </a:cubicBezTo>
                    <a:cubicBezTo>
                      <a:pt x="1176448" y="542290"/>
                      <a:pt x="1181528" y="551180"/>
                      <a:pt x="1179623" y="548005"/>
                    </a:cubicBezTo>
                    <a:cubicBezTo>
                      <a:pt x="1175178" y="541020"/>
                      <a:pt x="1160573" y="540385"/>
                      <a:pt x="1156128" y="533400"/>
                    </a:cubicBezTo>
                    <a:cubicBezTo>
                      <a:pt x="1156128" y="533400"/>
                      <a:pt x="1155492" y="519430"/>
                      <a:pt x="1155492" y="519430"/>
                    </a:cubicBezTo>
                    <a:cubicBezTo>
                      <a:pt x="1155492" y="519430"/>
                      <a:pt x="1142792" y="508000"/>
                      <a:pt x="1142792" y="508000"/>
                    </a:cubicBezTo>
                    <a:cubicBezTo>
                      <a:pt x="1142792" y="504825"/>
                      <a:pt x="1150413" y="481965"/>
                      <a:pt x="1145967" y="475615"/>
                    </a:cubicBezTo>
                    <a:cubicBezTo>
                      <a:pt x="1137078" y="462280"/>
                      <a:pt x="1136442" y="495300"/>
                      <a:pt x="1120567" y="498475"/>
                    </a:cubicBezTo>
                    <a:cubicBezTo>
                      <a:pt x="1119932" y="499110"/>
                      <a:pt x="1118663" y="499110"/>
                      <a:pt x="1120567" y="498475"/>
                    </a:cubicBezTo>
                    <a:cubicBezTo>
                      <a:pt x="1120567" y="498475"/>
                      <a:pt x="1120567" y="498475"/>
                      <a:pt x="1120567" y="498475"/>
                    </a:cubicBezTo>
                    <a:cubicBezTo>
                      <a:pt x="1121203" y="497840"/>
                      <a:pt x="1121838" y="495300"/>
                      <a:pt x="1119298" y="490220"/>
                    </a:cubicBezTo>
                    <a:cubicBezTo>
                      <a:pt x="1118028" y="487680"/>
                      <a:pt x="1114853" y="482600"/>
                      <a:pt x="1112948" y="484505"/>
                    </a:cubicBezTo>
                    <a:cubicBezTo>
                      <a:pt x="1111678" y="485775"/>
                      <a:pt x="1105963" y="490855"/>
                      <a:pt x="1104692" y="492125"/>
                    </a:cubicBezTo>
                    <a:cubicBezTo>
                      <a:pt x="1103423" y="493395"/>
                      <a:pt x="1102788" y="490855"/>
                      <a:pt x="1100882" y="488950"/>
                    </a:cubicBezTo>
                    <a:cubicBezTo>
                      <a:pt x="1098978" y="487680"/>
                      <a:pt x="1083103" y="503555"/>
                      <a:pt x="1082467" y="504190"/>
                    </a:cubicBezTo>
                    <a:cubicBezTo>
                      <a:pt x="1079928" y="510540"/>
                      <a:pt x="1095167" y="515620"/>
                      <a:pt x="1094532" y="510540"/>
                    </a:cubicBezTo>
                    <a:cubicBezTo>
                      <a:pt x="1090723" y="488950"/>
                      <a:pt x="1116123" y="509270"/>
                      <a:pt x="1124378" y="506730"/>
                    </a:cubicBezTo>
                    <a:cubicBezTo>
                      <a:pt x="1126917" y="506095"/>
                      <a:pt x="1127553" y="500380"/>
                      <a:pt x="1130092" y="501650"/>
                    </a:cubicBezTo>
                    <a:cubicBezTo>
                      <a:pt x="1132632" y="502920"/>
                      <a:pt x="1128188" y="508000"/>
                      <a:pt x="1129457" y="509905"/>
                    </a:cubicBezTo>
                    <a:cubicBezTo>
                      <a:pt x="1130728" y="511810"/>
                      <a:pt x="1138982" y="511175"/>
                      <a:pt x="1137713" y="513080"/>
                    </a:cubicBezTo>
                    <a:cubicBezTo>
                      <a:pt x="1135807" y="514350"/>
                      <a:pt x="1130092" y="528955"/>
                      <a:pt x="1128823" y="528955"/>
                    </a:cubicBezTo>
                    <a:cubicBezTo>
                      <a:pt x="1125013" y="529590"/>
                      <a:pt x="1113582" y="508635"/>
                      <a:pt x="1101517" y="530225"/>
                    </a:cubicBezTo>
                    <a:cubicBezTo>
                      <a:pt x="1101517" y="530860"/>
                      <a:pt x="1101517" y="530860"/>
                      <a:pt x="1100882" y="530860"/>
                    </a:cubicBezTo>
                    <a:cubicBezTo>
                      <a:pt x="1102153" y="526415"/>
                      <a:pt x="1103423" y="518795"/>
                      <a:pt x="1085007" y="526415"/>
                    </a:cubicBezTo>
                    <a:cubicBezTo>
                      <a:pt x="1078657" y="528955"/>
                      <a:pt x="1077388" y="532130"/>
                      <a:pt x="1077388" y="533400"/>
                    </a:cubicBezTo>
                    <a:cubicBezTo>
                      <a:pt x="1077388" y="532765"/>
                      <a:pt x="1076753" y="532130"/>
                      <a:pt x="1076753" y="530860"/>
                    </a:cubicBezTo>
                    <a:cubicBezTo>
                      <a:pt x="1071038" y="516890"/>
                      <a:pt x="1043098" y="532765"/>
                      <a:pt x="1045003" y="534670"/>
                    </a:cubicBezTo>
                    <a:cubicBezTo>
                      <a:pt x="1050082" y="538480"/>
                      <a:pt x="1040557" y="532765"/>
                      <a:pt x="1036748" y="539750"/>
                    </a:cubicBezTo>
                    <a:cubicBezTo>
                      <a:pt x="1036113" y="540385"/>
                      <a:pt x="1037382" y="541655"/>
                      <a:pt x="1038017" y="542290"/>
                    </a:cubicBezTo>
                    <a:cubicBezTo>
                      <a:pt x="1048813" y="557530"/>
                      <a:pt x="1048178" y="535305"/>
                      <a:pt x="1057703" y="549275"/>
                    </a:cubicBezTo>
                    <a:cubicBezTo>
                      <a:pt x="1059607" y="551815"/>
                      <a:pt x="1066592" y="549910"/>
                      <a:pt x="1065957" y="552450"/>
                    </a:cubicBezTo>
                    <a:cubicBezTo>
                      <a:pt x="1065957" y="553085"/>
                      <a:pt x="1019603" y="557530"/>
                      <a:pt x="1040557" y="567055"/>
                    </a:cubicBezTo>
                    <a:cubicBezTo>
                      <a:pt x="1048813" y="570865"/>
                      <a:pt x="1090088" y="542925"/>
                      <a:pt x="1090723" y="545465"/>
                    </a:cubicBezTo>
                    <a:cubicBezTo>
                      <a:pt x="1091992" y="548640"/>
                      <a:pt x="1105963" y="548640"/>
                      <a:pt x="1109138" y="548005"/>
                    </a:cubicBezTo>
                    <a:cubicBezTo>
                      <a:pt x="1111042" y="547370"/>
                      <a:pt x="1114853" y="545465"/>
                      <a:pt x="1114217" y="546735"/>
                    </a:cubicBezTo>
                    <a:cubicBezTo>
                      <a:pt x="1108503" y="556895"/>
                      <a:pt x="1118028" y="547370"/>
                      <a:pt x="1122473" y="560705"/>
                    </a:cubicBezTo>
                    <a:cubicBezTo>
                      <a:pt x="1123107" y="562610"/>
                      <a:pt x="1126282" y="565785"/>
                      <a:pt x="1124378" y="566420"/>
                    </a:cubicBezTo>
                    <a:cubicBezTo>
                      <a:pt x="1120567" y="567055"/>
                      <a:pt x="1096438" y="538480"/>
                      <a:pt x="1089453" y="553720"/>
                    </a:cubicBezTo>
                    <a:cubicBezTo>
                      <a:pt x="1086913" y="559435"/>
                      <a:pt x="1084373" y="555625"/>
                      <a:pt x="1082467" y="556260"/>
                    </a:cubicBezTo>
                    <a:cubicBezTo>
                      <a:pt x="1082467" y="556260"/>
                      <a:pt x="1079292" y="560705"/>
                      <a:pt x="1070403" y="572135"/>
                    </a:cubicBezTo>
                    <a:cubicBezTo>
                      <a:pt x="1066592" y="576580"/>
                      <a:pt x="1082467" y="570230"/>
                      <a:pt x="1088182" y="570230"/>
                    </a:cubicBezTo>
                    <a:cubicBezTo>
                      <a:pt x="1091992" y="570230"/>
                      <a:pt x="1090723" y="577850"/>
                      <a:pt x="1091357" y="578485"/>
                    </a:cubicBezTo>
                    <a:cubicBezTo>
                      <a:pt x="1091357" y="580390"/>
                      <a:pt x="1093263" y="584200"/>
                      <a:pt x="1091992" y="584200"/>
                    </a:cubicBezTo>
                    <a:cubicBezTo>
                      <a:pt x="1091357" y="584200"/>
                      <a:pt x="1065957" y="563245"/>
                      <a:pt x="1074213" y="586105"/>
                    </a:cubicBezTo>
                    <a:cubicBezTo>
                      <a:pt x="1079292" y="600710"/>
                      <a:pt x="1120567" y="581025"/>
                      <a:pt x="1129457" y="583565"/>
                    </a:cubicBezTo>
                    <a:cubicBezTo>
                      <a:pt x="1135173" y="585470"/>
                      <a:pt x="1095167" y="590550"/>
                      <a:pt x="1098342" y="598170"/>
                    </a:cubicBezTo>
                    <a:cubicBezTo>
                      <a:pt x="1098342" y="598170"/>
                      <a:pt x="1111042" y="629920"/>
                      <a:pt x="1104692" y="631825"/>
                    </a:cubicBezTo>
                    <a:cubicBezTo>
                      <a:pt x="1103423" y="632460"/>
                      <a:pt x="1098342" y="593725"/>
                      <a:pt x="1080563" y="594360"/>
                    </a:cubicBezTo>
                    <a:cubicBezTo>
                      <a:pt x="1074848" y="594360"/>
                      <a:pt x="1068498" y="609600"/>
                      <a:pt x="1065957" y="604520"/>
                    </a:cubicBezTo>
                    <a:cubicBezTo>
                      <a:pt x="1064688" y="601980"/>
                      <a:pt x="1066592" y="594360"/>
                      <a:pt x="1066592" y="593725"/>
                    </a:cubicBezTo>
                    <a:cubicBezTo>
                      <a:pt x="1067228" y="591820"/>
                      <a:pt x="1067863" y="587375"/>
                      <a:pt x="1067228" y="585470"/>
                    </a:cubicBezTo>
                    <a:cubicBezTo>
                      <a:pt x="1062782" y="574675"/>
                      <a:pt x="1036113" y="581660"/>
                      <a:pt x="1032938" y="588645"/>
                    </a:cubicBezTo>
                    <a:cubicBezTo>
                      <a:pt x="1027857" y="600075"/>
                      <a:pt x="1055163" y="598805"/>
                      <a:pt x="1058338" y="601345"/>
                    </a:cubicBezTo>
                    <a:cubicBezTo>
                      <a:pt x="1062148" y="603885"/>
                      <a:pt x="1048813" y="601345"/>
                      <a:pt x="1044367" y="603250"/>
                    </a:cubicBezTo>
                    <a:cubicBezTo>
                      <a:pt x="1043098" y="603885"/>
                      <a:pt x="1042463" y="605790"/>
                      <a:pt x="1041192" y="607060"/>
                    </a:cubicBezTo>
                    <a:cubicBezTo>
                      <a:pt x="1034842" y="615315"/>
                      <a:pt x="1038017" y="593725"/>
                      <a:pt x="1023413" y="601980"/>
                    </a:cubicBezTo>
                    <a:cubicBezTo>
                      <a:pt x="1021507" y="603250"/>
                      <a:pt x="1003092" y="624840"/>
                      <a:pt x="1003092" y="625475"/>
                    </a:cubicBezTo>
                    <a:cubicBezTo>
                      <a:pt x="998648" y="636270"/>
                      <a:pt x="1027223" y="624205"/>
                      <a:pt x="1027857" y="624205"/>
                    </a:cubicBezTo>
                    <a:cubicBezTo>
                      <a:pt x="1037382" y="634365"/>
                      <a:pt x="1033573" y="628650"/>
                      <a:pt x="1034207" y="627380"/>
                    </a:cubicBezTo>
                    <a:cubicBezTo>
                      <a:pt x="1036113" y="626110"/>
                      <a:pt x="1038653" y="627380"/>
                      <a:pt x="1041192" y="628015"/>
                    </a:cubicBezTo>
                    <a:cubicBezTo>
                      <a:pt x="1043732" y="628015"/>
                      <a:pt x="1046907" y="629285"/>
                      <a:pt x="1049448" y="628650"/>
                    </a:cubicBezTo>
                    <a:cubicBezTo>
                      <a:pt x="1055163" y="626745"/>
                      <a:pt x="1062148" y="616585"/>
                      <a:pt x="1065323" y="621030"/>
                    </a:cubicBezTo>
                    <a:cubicBezTo>
                      <a:pt x="1072942" y="633730"/>
                      <a:pt x="1059607" y="626745"/>
                      <a:pt x="1057703" y="631825"/>
                    </a:cubicBezTo>
                    <a:cubicBezTo>
                      <a:pt x="1057067" y="633730"/>
                      <a:pt x="1061513" y="633095"/>
                      <a:pt x="1063417" y="633730"/>
                    </a:cubicBezTo>
                    <a:cubicBezTo>
                      <a:pt x="1075482" y="637540"/>
                      <a:pt x="1078023" y="631190"/>
                      <a:pt x="1074213" y="638810"/>
                    </a:cubicBezTo>
                    <a:cubicBezTo>
                      <a:pt x="1073578" y="640080"/>
                      <a:pt x="1075482" y="641350"/>
                      <a:pt x="1076753" y="641985"/>
                    </a:cubicBezTo>
                    <a:cubicBezTo>
                      <a:pt x="1088182" y="642620"/>
                      <a:pt x="1108503" y="635000"/>
                      <a:pt x="1112313" y="649605"/>
                    </a:cubicBezTo>
                    <a:cubicBezTo>
                      <a:pt x="1112948" y="652145"/>
                      <a:pt x="1090088" y="637540"/>
                      <a:pt x="1083738" y="645160"/>
                    </a:cubicBezTo>
                    <a:cubicBezTo>
                      <a:pt x="1082467" y="646430"/>
                      <a:pt x="1086278" y="645160"/>
                      <a:pt x="1086913" y="659130"/>
                    </a:cubicBezTo>
                    <a:cubicBezTo>
                      <a:pt x="1086913" y="661670"/>
                      <a:pt x="1093898" y="663575"/>
                      <a:pt x="1091992" y="664845"/>
                    </a:cubicBezTo>
                    <a:cubicBezTo>
                      <a:pt x="1081832" y="673735"/>
                      <a:pt x="1083103" y="647700"/>
                      <a:pt x="1083103" y="647700"/>
                    </a:cubicBezTo>
                    <a:cubicBezTo>
                      <a:pt x="1079928" y="644525"/>
                      <a:pt x="1055163" y="638810"/>
                      <a:pt x="1053257" y="640080"/>
                    </a:cubicBezTo>
                    <a:cubicBezTo>
                      <a:pt x="1043732" y="646430"/>
                      <a:pt x="1048813" y="646430"/>
                      <a:pt x="1051353" y="654050"/>
                    </a:cubicBezTo>
                    <a:cubicBezTo>
                      <a:pt x="1051988" y="655955"/>
                      <a:pt x="1051353" y="659765"/>
                      <a:pt x="1049448" y="659765"/>
                    </a:cubicBezTo>
                    <a:lnTo>
                      <a:pt x="1041828" y="648335"/>
                    </a:lnTo>
                    <a:cubicBezTo>
                      <a:pt x="1041828" y="643890"/>
                      <a:pt x="1055163" y="639445"/>
                      <a:pt x="1050717" y="637540"/>
                    </a:cubicBezTo>
                    <a:cubicBezTo>
                      <a:pt x="1041828" y="634365"/>
                      <a:pt x="1036748" y="639445"/>
                      <a:pt x="1029128" y="652780"/>
                    </a:cubicBezTo>
                    <a:cubicBezTo>
                      <a:pt x="1027857" y="654685"/>
                      <a:pt x="1028492" y="648335"/>
                      <a:pt x="1026588" y="647065"/>
                    </a:cubicBezTo>
                    <a:cubicBezTo>
                      <a:pt x="1016428" y="640080"/>
                      <a:pt x="1008807" y="645795"/>
                      <a:pt x="1006267" y="642620"/>
                    </a:cubicBezTo>
                    <a:cubicBezTo>
                      <a:pt x="1003092" y="639445"/>
                      <a:pt x="993567" y="647065"/>
                      <a:pt x="994203" y="650240"/>
                    </a:cubicBezTo>
                    <a:cubicBezTo>
                      <a:pt x="994838" y="664845"/>
                      <a:pt x="1018967" y="655320"/>
                      <a:pt x="1014523" y="668020"/>
                    </a:cubicBezTo>
                    <a:cubicBezTo>
                      <a:pt x="1013253" y="672465"/>
                      <a:pt x="998013" y="649605"/>
                      <a:pt x="988488" y="660400"/>
                    </a:cubicBezTo>
                    <a:cubicBezTo>
                      <a:pt x="987217" y="661670"/>
                      <a:pt x="989757" y="664210"/>
                      <a:pt x="989757" y="666115"/>
                    </a:cubicBezTo>
                    <a:cubicBezTo>
                      <a:pt x="989123" y="668020"/>
                      <a:pt x="988488" y="669925"/>
                      <a:pt x="986582" y="671195"/>
                    </a:cubicBezTo>
                    <a:cubicBezTo>
                      <a:pt x="969438" y="683895"/>
                      <a:pt x="984678" y="664210"/>
                      <a:pt x="975153" y="659130"/>
                    </a:cubicBezTo>
                    <a:cubicBezTo>
                      <a:pt x="967532" y="655320"/>
                      <a:pt x="964992" y="666750"/>
                      <a:pt x="963723" y="666750"/>
                    </a:cubicBezTo>
                    <a:cubicBezTo>
                      <a:pt x="954832" y="666115"/>
                      <a:pt x="949753" y="676275"/>
                      <a:pt x="949117" y="676910"/>
                    </a:cubicBezTo>
                    <a:cubicBezTo>
                      <a:pt x="948482" y="676910"/>
                      <a:pt x="926257" y="673735"/>
                      <a:pt x="928163" y="678180"/>
                    </a:cubicBezTo>
                    <a:cubicBezTo>
                      <a:pt x="933878" y="692785"/>
                      <a:pt x="951657" y="693420"/>
                      <a:pt x="963723" y="702945"/>
                    </a:cubicBezTo>
                    <a:cubicBezTo>
                      <a:pt x="971342" y="708660"/>
                      <a:pt x="924988" y="692785"/>
                      <a:pt x="923717" y="699770"/>
                    </a:cubicBezTo>
                    <a:cubicBezTo>
                      <a:pt x="922448" y="704850"/>
                      <a:pt x="943403" y="704850"/>
                      <a:pt x="944038" y="706755"/>
                    </a:cubicBezTo>
                    <a:cubicBezTo>
                      <a:pt x="946578" y="712470"/>
                      <a:pt x="945942" y="708660"/>
                      <a:pt x="949117" y="709930"/>
                    </a:cubicBezTo>
                    <a:cubicBezTo>
                      <a:pt x="952292" y="711200"/>
                      <a:pt x="942132" y="709930"/>
                      <a:pt x="938957" y="711835"/>
                    </a:cubicBezTo>
                    <a:cubicBezTo>
                      <a:pt x="926257" y="720725"/>
                      <a:pt x="898953" y="696595"/>
                      <a:pt x="895142" y="716915"/>
                    </a:cubicBezTo>
                    <a:cubicBezTo>
                      <a:pt x="892603" y="728980"/>
                      <a:pt x="911653" y="721360"/>
                      <a:pt x="912288" y="726440"/>
                    </a:cubicBezTo>
                    <a:cubicBezTo>
                      <a:pt x="912288" y="728345"/>
                      <a:pt x="893238" y="723900"/>
                      <a:pt x="895142" y="733425"/>
                    </a:cubicBezTo>
                    <a:cubicBezTo>
                      <a:pt x="896413" y="740410"/>
                      <a:pt x="905938" y="739140"/>
                      <a:pt x="915463" y="736600"/>
                    </a:cubicBezTo>
                    <a:cubicBezTo>
                      <a:pt x="915463" y="735965"/>
                      <a:pt x="915463" y="735965"/>
                      <a:pt x="916098" y="735330"/>
                    </a:cubicBezTo>
                    <a:cubicBezTo>
                      <a:pt x="942132" y="723265"/>
                      <a:pt x="929432" y="732155"/>
                      <a:pt x="915463" y="736600"/>
                    </a:cubicBezTo>
                    <a:cubicBezTo>
                      <a:pt x="916732" y="739775"/>
                      <a:pt x="939592" y="745490"/>
                      <a:pt x="933878" y="745490"/>
                    </a:cubicBezTo>
                    <a:cubicBezTo>
                      <a:pt x="922448" y="744855"/>
                      <a:pt x="918638" y="737235"/>
                      <a:pt x="905938" y="740410"/>
                    </a:cubicBezTo>
                    <a:cubicBezTo>
                      <a:pt x="900857" y="741680"/>
                      <a:pt x="896413" y="742950"/>
                      <a:pt x="899588" y="751205"/>
                    </a:cubicBezTo>
                    <a:cubicBezTo>
                      <a:pt x="900857" y="754380"/>
                      <a:pt x="911653" y="752475"/>
                      <a:pt x="909113" y="755015"/>
                    </a:cubicBezTo>
                    <a:cubicBezTo>
                      <a:pt x="898317" y="763905"/>
                      <a:pt x="896413" y="739775"/>
                      <a:pt x="886253" y="739140"/>
                    </a:cubicBezTo>
                    <a:cubicBezTo>
                      <a:pt x="883713" y="739140"/>
                      <a:pt x="879267" y="737870"/>
                      <a:pt x="879267" y="740410"/>
                    </a:cubicBezTo>
                    <a:cubicBezTo>
                      <a:pt x="878632" y="745490"/>
                      <a:pt x="893873" y="756285"/>
                      <a:pt x="890063" y="762000"/>
                    </a:cubicBezTo>
                    <a:cubicBezTo>
                      <a:pt x="888157" y="765175"/>
                      <a:pt x="867838" y="767080"/>
                      <a:pt x="876092" y="774700"/>
                    </a:cubicBezTo>
                    <a:cubicBezTo>
                      <a:pt x="890698" y="788670"/>
                      <a:pt x="903398" y="763270"/>
                      <a:pt x="912923" y="774700"/>
                    </a:cubicBezTo>
                    <a:cubicBezTo>
                      <a:pt x="914192" y="775970"/>
                      <a:pt x="917367" y="778510"/>
                      <a:pt x="915463" y="779780"/>
                    </a:cubicBezTo>
                    <a:cubicBezTo>
                      <a:pt x="913557" y="780415"/>
                      <a:pt x="898953" y="788035"/>
                      <a:pt x="898953" y="788035"/>
                    </a:cubicBezTo>
                    <a:cubicBezTo>
                      <a:pt x="914192" y="783590"/>
                      <a:pt x="943403" y="793115"/>
                      <a:pt x="951023" y="789305"/>
                    </a:cubicBezTo>
                    <a:cubicBezTo>
                      <a:pt x="956103" y="786765"/>
                      <a:pt x="966263" y="776605"/>
                      <a:pt x="971342" y="782320"/>
                    </a:cubicBezTo>
                    <a:cubicBezTo>
                      <a:pt x="973248" y="784860"/>
                      <a:pt x="965628" y="785495"/>
                      <a:pt x="963088" y="786765"/>
                    </a:cubicBezTo>
                    <a:cubicBezTo>
                      <a:pt x="960548" y="788035"/>
                      <a:pt x="958642" y="789305"/>
                      <a:pt x="957373" y="789940"/>
                    </a:cubicBezTo>
                    <a:cubicBezTo>
                      <a:pt x="961182" y="788035"/>
                      <a:pt x="966898" y="786130"/>
                      <a:pt x="956103" y="795020"/>
                    </a:cubicBezTo>
                    <a:cubicBezTo>
                      <a:pt x="948482" y="801370"/>
                      <a:pt x="926892" y="790575"/>
                      <a:pt x="923717" y="796290"/>
                    </a:cubicBezTo>
                    <a:cubicBezTo>
                      <a:pt x="923717" y="795020"/>
                      <a:pt x="922448" y="793750"/>
                      <a:pt x="919273" y="792480"/>
                    </a:cubicBezTo>
                    <a:cubicBezTo>
                      <a:pt x="916732" y="790575"/>
                      <a:pt x="851963" y="808355"/>
                      <a:pt x="847517" y="810895"/>
                    </a:cubicBezTo>
                    <a:cubicBezTo>
                      <a:pt x="845613" y="812165"/>
                      <a:pt x="841803" y="812165"/>
                      <a:pt x="841803" y="814070"/>
                    </a:cubicBezTo>
                    <a:cubicBezTo>
                      <a:pt x="841167" y="828675"/>
                      <a:pt x="867838" y="813435"/>
                      <a:pt x="871648" y="814070"/>
                    </a:cubicBezTo>
                    <a:cubicBezTo>
                      <a:pt x="873553" y="814070"/>
                      <a:pt x="861488" y="829310"/>
                      <a:pt x="861488" y="829945"/>
                    </a:cubicBezTo>
                    <a:cubicBezTo>
                      <a:pt x="861488" y="831215"/>
                      <a:pt x="886253" y="847090"/>
                      <a:pt x="880538" y="848995"/>
                    </a:cubicBezTo>
                    <a:cubicBezTo>
                      <a:pt x="864028" y="854075"/>
                      <a:pt x="860217" y="821055"/>
                      <a:pt x="839263" y="839470"/>
                    </a:cubicBezTo>
                    <a:cubicBezTo>
                      <a:pt x="823388" y="853440"/>
                      <a:pt x="847517" y="855980"/>
                      <a:pt x="841167" y="862330"/>
                    </a:cubicBezTo>
                    <a:cubicBezTo>
                      <a:pt x="839898" y="863600"/>
                      <a:pt x="829103" y="854710"/>
                      <a:pt x="826563" y="866775"/>
                    </a:cubicBezTo>
                    <a:cubicBezTo>
                      <a:pt x="825928" y="869950"/>
                      <a:pt x="838628" y="885190"/>
                      <a:pt x="839898" y="885190"/>
                    </a:cubicBezTo>
                    <a:cubicBezTo>
                      <a:pt x="841803" y="885190"/>
                      <a:pt x="846882" y="888365"/>
                      <a:pt x="844342" y="888365"/>
                    </a:cubicBezTo>
                    <a:cubicBezTo>
                      <a:pt x="826563" y="890270"/>
                      <a:pt x="833548" y="868045"/>
                      <a:pt x="823388" y="869315"/>
                    </a:cubicBezTo>
                    <a:cubicBezTo>
                      <a:pt x="818307" y="869950"/>
                      <a:pt x="801798" y="887095"/>
                      <a:pt x="806878" y="893445"/>
                    </a:cubicBezTo>
                    <a:cubicBezTo>
                      <a:pt x="808148" y="894715"/>
                      <a:pt x="811957" y="892175"/>
                      <a:pt x="812592" y="894080"/>
                    </a:cubicBezTo>
                    <a:cubicBezTo>
                      <a:pt x="813228" y="895985"/>
                      <a:pt x="809417" y="897255"/>
                      <a:pt x="809417" y="899160"/>
                    </a:cubicBezTo>
                    <a:cubicBezTo>
                      <a:pt x="810053" y="916305"/>
                      <a:pt x="820213" y="894715"/>
                      <a:pt x="822753" y="894715"/>
                    </a:cubicBezTo>
                    <a:cubicBezTo>
                      <a:pt x="827198" y="895350"/>
                      <a:pt x="824023" y="894715"/>
                      <a:pt x="827198" y="895350"/>
                    </a:cubicBezTo>
                    <a:cubicBezTo>
                      <a:pt x="830373" y="895350"/>
                      <a:pt x="829738" y="901065"/>
                      <a:pt x="829103" y="904240"/>
                    </a:cubicBezTo>
                    <a:cubicBezTo>
                      <a:pt x="826563" y="915670"/>
                      <a:pt x="825292" y="915035"/>
                      <a:pt x="842438" y="919480"/>
                    </a:cubicBezTo>
                    <a:cubicBezTo>
                      <a:pt x="846882" y="920750"/>
                      <a:pt x="831642" y="917575"/>
                      <a:pt x="829103" y="921385"/>
                    </a:cubicBezTo>
                    <a:cubicBezTo>
                      <a:pt x="827198" y="923925"/>
                      <a:pt x="842438" y="936625"/>
                      <a:pt x="831642" y="938530"/>
                    </a:cubicBezTo>
                    <a:cubicBezTo>
                      <a:pt x="820213" y="940435"/>
                      <a:pt x="821482" y="928370"/>
                      <a:pt x="813228" y="935355"/>
                    </a:cubicBezTo>
                    <a:cubicBezTo>
                      <a:pt x="811323" y="936625"/>
                      <a:pt x="807513" y="937895"/>
                      <a:pt x="808782" y="939165"/>
                    </a:cubicBezTo>
                    <a:cubicBezTo>
                      <a:pt x="810053" y="941070"/>
                      <a:pt x="815132" y="934720"/>
                      <a:pt x="814498" y="936625"/>
                    </a:cubicBezTo>
                    <a:cubicBezTo>
                      <a:pt x="814498" y="937260"/>
                      <a:pt x="794813" y="947420"/>
                      <a:pt x="796082" y="947420"/>
                    </a:cubicBezTo>
                    <a:cubicBezTo>
                      <a:pt x="821482" y="949960"/>
                      <a:pt x="834182" y="951230"/>
                      <a:pt x="833548" y="952500"/>
                    </a:cubicBezTo>
                    <a:cubicBezTo>
                      <a:pt x="832913" y="953770"/>
                      <a:pt x="813863" y="952500"/>
                      <a:pt x="811957" y="952500"/>
                    </a:cubicBezTo>
                    <a:cubicBezTo>
                      <a:pt x="808148" y="952500"/>
                      <a:pt x="815132" y="951230"/>
                      <a:pt x="813863" y="962025"/>
                    </a:cubicBezTo>
                    <a:cubicBezTo>
                      <a:pt x="813863" y="962660"/>
                      <a:pt x="791638" y="962025"/>
                      <a:pt x="804338" y="969645"/>
                    </a:cubicBezTo>
                    <a:cubicBezTo>
                      <a:pt x="811957" y="974725"/>
                      <a:pt x="842438" y="951230"/>
                      <a:pt x="842438" y="953135"/>
                    </a:cubicBezTo>
                    <a:cubicBezTo>
                      <a:pt x="838628" y="979170"/>
                      <a:pt x="801798" y="970280"/>
                      <a:pt x="785923" y="982345"/>
                    </a:cubicBezTo>
                    <a:cubicBezTo>
                      <a:pt x="784653" y="983615"/>
                      <a:pt x="785288" y="986155"/>
                      <a:pt x="784653" y="988060"/>
                    </a:cubicBezTo>
                    <a:cubicBezTo>
                      <a:pt x="782748" y="995045"/>
                      <a:pt x="772588" y="979170"/>
                      <a:pt x="765603" y="977900"/>
                    </a:cubicBezTo>
                    <a:cubicBezTo>
                      <a:pt x="754807" y="975360"/>
                      <a:pt x="753538" y="990600"/>
                      <a:pt x="750998" y="993775"/>
                    </a:cubicBezTo>
                    <a:cubicBezTo>
                      <a:pt x="744648" y="1002030"/>
                      <a:pt x="726232" y="988695"/>
                      <a:pt x="721153" y="996315"/>
                    </a:cubicBezTo>
                    <a:cubicBezTo>
                      <a:pt x="719248" y="999490"/>
                      <a:pt x="704642" y="995045"/>
                      <a:pt x="699563" y="1008380"/>
                    </a:cubicBezTo>
                    <a:cubicBezTo>
                      <a:pt x="697023" y="1014730"/>
                      <a:pt x="698292" y="1013460"/>
                      <a:pt x="698928" y="1014095"/>
                    </a:cubicBezTo>
                    <a:cubicBezTo>
                      <a:pt x="703373" y="1017270"/>
                      <a:pt x="714803" y="1013460"/>
                      <a:pt x="714803" y="1018540"/>
                    </a:cubicBezTo>
                    <a:cubicBezTo>
                      <a:pt x="714803" y="1024890"/>
                      <a:pt x="693213" y="1022985"/>
                      <a:pt x="697657" y="1028065"/>
                    </a:cubicBezTo>
                    <a:cubicBezTo>
                      <a:pt x="698928" y="1029335"/>
                      <a:pt x="701467" y="1027430"/>
                      <a:pt x="703373" y="1027430"/>
                    </a:cubicBezTo>
                    <a:cubicBezTo>
                      <a:pt x="723692" y="1024890"/>
                      <a:pt x="759253" y="978535"/>
                      <a:pt x="785288" y="1002665"/>
                    </a:cubicBezTo>
                    <a:cubicBezTo>
                      <a:pt x="787828" y="1005205"/>
                      <a:pt x="778938" y="998855"/>
                      <a:pt x="775763" y="998855"/>
                    </a:cubicBezTo>
                    <a:cubicBezTo>
                      <a:pt x="764332" y="998220"/>
                      <a:pt x="747188" y="1002665"/>
                      <a:pt x="738298" y="1010920"/>
                    </a:cubicBezTo>
                    <a:cubicBezTo>
                      <a:pt x="737028" y="1012190"/>
                      <a:pt x="738298" y="1014095"/>
                      <a:pt x="740203" y="1014095"/>
                    </a:cubicBezTo>
                    <a:cubicBezTo>
                      <a:pt x="750363" y="1012825"/>
                      <a:pt x="746553" y="1016000"/>
                      <a:pt x="739567" y="1016635"/>
                    </a:cubicBezTo>
                    <a:cubicBezTo>
                      <a:pt x="737663" y="1016635"/>
                      <a:pt x="749092" y="1021715"/>
                      <a:pt x="749092" y="1021715"/>
                    </a:cubicBezTo>
                    <a:cubicBezTo>
                      <a:pt x="750998" y="1022350"/>
                      <a:pt x="745917" y="1023620"/>
                      <a:pt x="744648" y="1024255"/>
                    </a:cubicBezTo>
                    <a:cubicBezTo>
                      <a:pt x="742107" y="1024890"/>
                      <a:pt x="726867" y="1022350"/>
                      <a:pt x="725598" y="1024890"/>
                    </a:cubicBezTo>
                    <a:cubicBezTo>
                      <a:pt x="724963" y="1026795"/>
                      <a:pt x="731313" y="1029335"/>
                      <a:pt x="729407" y="1031240"/>
                    </a:cubicBezTo>
                    <a:cubicBezTo>
                      <a:pt x="727503" y="1033145"/>
                      <a:pt x="702103" y="1025525"/>
                      <a:pt x="710357" y="1046480"/>
                    </a:cubicBezTo>
                    <a:cubicBezTo>
                      <a:pt x="718613" y="1067435"/>
                      <a:pt x="723057" y="1049655"/>
                      <a:pt x="726232" y="1050925"/>
                    </a:cubicBezTo>
                    <a:cubicBezTo>
                      <a:pt x="728138" y="1052195"/>
                      <a:pt x="726867" y="1056005"/>
                      <a:pt x="728773" y="1056640"/>
                    </a:cubicBezTo>
                    <a:cubicBezTo>
                      <a:pt x="732582" y="1058545"/>
                      <a:pt x="742742" y="1053465"/>
                      <a:pt x="742107" y="1057910"/>
                    </a:cubicBezTo>
                    <a:cubicBezTo>
                      <a:pt x="742107" y="1058545"/>
                      <a:pt x="719248" y="1059815"/>
                      <a:pt x="717978" y="1061085"/>
                    </a:cubicBezTo>
                    <a:cubicBezTo>
                      <a:pt x="716707" y="1062990"/>
                      <a:pt x="721788" y="1065530"/>
                      <a:pt x="720517" y="1066800"/>
                    </a:cubicBezTo>
                    <a:cubicBezTo>
                      <a:pt x="717342" y="1070610"/>
                      <a:pt x="698928" y="1073150"/>
                      <a:pt x="719882" y="1075055"/>
                    </a:cubicBezTo>
                    <a:cubicBezTo>
                      <a:pt x="742742" y="1077595"/>
                      <a:pt x="708453" y="1076325"/>
                      <a:pt x="707817" y="1076960"/>
                    </a:cubicBezTo>
                    <a:cubicBezTo>
                      <a:pt x="705913" y="1078230"/>
                      <a:pt x="693848" y="1100455"/>
                      <a:pt x="689403" y="1097915"/>
                    </a:cubicBezTo>
                    <a:cubicBezTo>
                      <a:pt x="688767" y="1097280"/>
                      <a:pt x="700832" y="1080135"/>
                      <a:pt x="700198" y="1078865"/>
                    </a:cubicBezTo>
                    <a:cubicBezTo>
                      <a:pt x="698292" y="1068070"/>
                      <a:pt x="686228" y="1081405"/>
                      <a:pt x="685592" y="1074420"/>
                    </a:cubicBezTo>
                    <a:cubicBezTo>
                      <a:pt x="685592" y="1070610"/>
                      <a:pt x="678607" y="1047750"/>
                      <a:pt x="670988" y="1047115"/>
                    </a:cubicBezTo>
                    <a:cubicBezTo>
                      <a:pt x="662098" y="1045845"/>
                      <a:pt x="669717" y="1057910"/>
                      <a:pt x="668448" y="1066800"/>
                    </a:cubicBezTo>
                    <a:cubicBezTo>
                      <a:pt x="668448" y="1067435"/>
                      <a:pt x="640507" y="1064895"/>
                      <a:pt x="639873" y="1069340"/>
                    </a:cubicBezTo>
                    <a:cubicBezTo>
                      <a:pt x="639873" y="1070610"/>
                      <a:pt x="660192" y="1078865"/>
                      <a:pt x="655748" y="1085850"/>
                    </a:cubicBezTo>
                    <a:cubicBezTo>
                      <a:pt x="655113" y="1087120"/>
                      <a:pt x="641142" y="1076325"/>
                      <a:pt x="640507" y="1075690"/>
                    </a:cubicBezTo>
                    <a:cubicBezTo>
                      <a:pt x="638603" y="1073785"/>
                      <a:pt x="627807" y="1069975"/>
                      <a:pt x="625903" y="1071245"/>
                    </a:cubicBezTo>
                    <a:cubicBezTo>
                      <a:pt x="613838" y="1078230"/>
                      <a:pt x="627173" y="1075055"/>
                      <a:pt x="625903" y="1085850"/>
                    </a:cubicBezTo>
                    <a:cubicBezTo>
                      <a:pt x="625267" y="1089660"/>
                      <a:pt x="617013" y="1099820"/>
                      <a:pt x="613838" y="1101725"/>
                    </a:cubicBezTo>
                    <a:cubicBezTo>
                      <a:pt x="611932" y="1102995"/>
                      <a:pt x="605582" y="1095375"/>
                      <a:pt x="600503" y="1102995"/>
                    </a:cubicBezTo>
                    <a:cubicBezTo>
                      <a:pt x="597963" y="1106805"/>
                      <a:pt x="613838" y="1111885"/>
                      <a:pt x="610028" y="1113155"/>
                    </a:cubicBezTo>
                    <a:cubicBezTo>
                      <a:pt x="607488" y="1113790"/>
                      <a:pt x="596692" y="1108710"/>
                      <a:pt x="594153" y="1108075"/>
                    </a:cubicBezTo>
                    <a:cubicBezTo>
                      <a:pt x="592882" y="1108075"/>
                      <a:pt x="592248" y="1109345"/>
                      <a:pt x="592248" y="1110615"/>
                    </a:cubicBezTo>
                    <a:cubicBezTo>
                      <a:pt x="592882" y="1119505"/>
                      <a:pt x="594788" y="1115695"/>
                      <a:pt x="588438" y="1118870"/>
                    </a:cubicBezTo>
                    <a:cubicBezTo>
                      <a:pt x="587167" y="1119505"/>
                      <a:pt x="585898" y="1120775"/>
                      <a:pt x="586532" y="1121410"/>
                    </a:cubicBezTo>
                    <a:cubicBezTo>
                      <a:pt x="588438" y="1123315"/>
                      <a:pt x="592248" y="1122680"/>
                      <a:pt x="593517" y="1125220"/>
                    </a:cubicBezTo>
                    <a:cubicBezTo>
                      <a:pt x="596057" y="1129665"/>
                      <a:pt x="583357" y="1122680"/>
                      <a:pt x="578913" y="1120775"/>
                    </a:cubicBezTo>
                    <a:cubicBezTo>
                      <a:pt x="575738" y="1118870"/>
                      <a:pt x="577642" y="1128395"/>
                      <a:pt x="577642" y="1132205"/>
                    </a:cubicBezTo>
                    <a:cubicBezTo>
                      <a:pt x="576373" y="1141730"/>
                      <a:pt x="566213" y="1143000"/>
                      <a:pt x="567482" y="1154430"/>
                    </a:cubicBezTo>
                    <a:cubicBezTo>
                      <a:pt x="567482" y="1155065"/>
                      <a:pt x="585263" y="1145540"/>
                      <a:pt x="588438" y="1154430"/>
                    </a:cubicBezTo>
                    <a:cubicBezTo>
                      <a:pt x="589073" y="1156335"/>
                      <a:pt x="583992" y="1155065"/>
                      <a:pt x="581453" y="1155065"/>
                    </a:cubicBezTo>
                    <a:cubicBezTo>
                      <a:pt x="576373" y="1155700"/>
                      <a:pt x="552878" y="1158240"/>
                      <a:pt x="552878" y="1158875"/>
                    </a:cubicBezTo>
                    <a:cubicBezTo>
                      <a:pt x="553513" y="1160780"/>
                      <a:pt x="559228" y="1160145"/>
                      <a:pt x="558592" y="1162685"/>
                    </a:cubicBezTo>
                    <a:cubicBezTo>
                      <a:pt x="556688" y="1169035"/>
                      <a:pt x="530653" y="1164590"/>
                      <a:pt x="528113" y="1176020"/>
                    </a:cubicBezTo>
                    <a:cubicBezTo>
                      <a:pt x="526207" y="1183640"/>
                      <a:pt x="526842" y="1177925"/>
                      <a:pt x="527478" y="1193165"/>
                    </a:cubicBezTo>
                    <a:cubicBezTo>
                      <a:pt x="527478" y="1196340"/>
                      <a:pt x="532557" y="1188720"/>
                      <a:pt x="535732" y="1188085"/>
                    </a:cubicBezTo>
                    <a:cubicBezTo>
                      <a:pt x="547163" y="1185545"/>
                      <a:pt x="550973" y="1188085"/>
                      <a:pt x="560498" y="1182370"/>
                    </a:cubicBezTo>
                    <a:cubicBezTo>
                      <a:pt x="576373" y="1172845"/>
                      <a:pt x="562403" y="1184275"/>
                      <a:pt x="577007" y="1181735"/>
                    </a:cubicBezTo>
                    <a:cubicBezTo>
                      <a:pt x="579548" y="1181100"/>
                      <a:pt x="572563" y="1184910"/>
                      <a:pt x="570657" y="1186180"/>
                    </a:cubicBezTo>
                    <a:cubicBezTo>
                      <a:pt x="567482" y="1188720"/>
                      <a:pt x="545892" y="1192530"/>
                      <a:pt x="546528" y="1195070"/>
                    </a:cubicBezTo>
                    <a:cubicBezTo>
                      <a:pt x="547163" y="1200150"/>
                      <a:pt x="553513" y="1224280"/>
                      <a:pt x="560498" y="1228725"/>
                    </a:cubicBezTo>
                    <a:cubicBezTo>
                      <a:pt x="568117" y="1233805"/>
                      <a:pt x="662732" y="1190625"/>
                      <a:pt x="666542" y="1179830"/>
                    </a:cubicBezTo>
                    <a:cubicBezTo>
                      <a:pt x="673528" y="1157605"/>
                      <a:pt x="624632" y="1177290"/>
                      <a:pt x="626538" y="1175385"/>
                    </a:cubicBezTo>
                    <a:cubicBezTo>
                      <a:pt x="634157" y="1165225"/>
                      <a:pt x="661463" y="1160145"/>
                      <a:pt x="672892" y="1154430"/>
                    </a:cubicBezTo>
                    <a:cubicBezTo>
                      <a:pt x="673528" y="1153795"/>
                      <a:pt x="678607" y="1148715"/>
                      <a:pt x="684323" y="1143635"/>
                    </a:cubicBezTo>
                    <a:cubicBezTo>
                      <a:pt x="683688" y="1140460"/>
                      <a:pt x="686228" y="1139825"/>
                      <a:pt x="688767" y="1139190"/>
                    </a:cubicBezTo>
                    <a:cubicBezTo>
                      <a:pt x="693213" y="1135380"/>
                      <a:pt x="696388" y="1132840"/>
                      <a:pt x="695753" y="1136015"/>
                    </a:cubicBezTo>
                    <a:cubicBezTo>
                      <a:pt x="695117" y="1138555"/>
                      <a:pt x="691942" y="1138555"/>
                      <a:pt x="688767" y="1139190"/>
                    </a:cubicBezTo>
                    <a:cubicBezTo>
                      <a:pt x="687498" y="1140460"/>
                      <a:pt x="685592" y="1141730"/>
                      <a:pt x="684323" y="1143635"/>
                    </a:cubicBezTo>
                    <a:cubicBezTo>
                      <a:pt x="684323" y="1144270"/>
                      <a:pt x="684957" y="1145540"/>
                      <a:pt x="686228" y="1146810"/>
                    </a:cubicBezTo>
                    <a:cubicBezTo>
                      <a:pt x="688132" y="1149350"/>
                      <a:pt x="712263" y="1151255"/>
                      <a:pt x="707817" y="1155065"/>
                    </a:cubicBezTo>
                    <a:cubicBezTo>
                      <a:pt x="699563" y="1161415"/>
                      <a:pt x="665273" y="1160145"/>
                      <a:pt x="669082" y="1177290"/>
                    </a:cubicBezTo>
                    <a:cubicBezTo>
                      <a:pt x="669082" y="1177925"/>
                      <a:pt x="706548" y="1173480"/>
                      <a:pt x="698292" y="1187450"/>
                    </a:cubicBezTo>
                    <a:cubicBezTo>
                      <a:pt x="691942" y="1198245"/>
                      <a:pt x="644953" y="1205865"/>
                      <a:pt x="629713" y="1216025"/>
                    </a:cubicBezTo>
                    <a:cubicBezTo>
                      <a:pt x="627173" y="1217930"/>
                      <a:pt x="621457" y="1223010"/>
                      <a:pt x="623998" y="1224280"/>
                    </a:cubicBezTo>
                    <a:cubicBezTo>
                      <a:pt x="624632" y="1224280"/>
                      <a:pt x="647492" y="1217930"/>
                      <a:pt x="647492" y="1217930"/>
                    </a:cubicBezTo>
                    <a:cubicBezTo>
                      <a:pt x="646857" y="1219200"/>
                      <a:pt x="646223" y="1220470"/>
                      <a:pt x="645588" y="1221105"/>
                    </a:cubicBezTo>
                    <a:cubicBezTo>
                      <a:pt x="646223" y="1221740"/>
                      <a:pt x="646857" y="1223645"/>
                      <a:pt x="646857" y="1226820"/>
                    </a:cubicBezTo>
                    <a:cubicBezTo>
                      <a:pt x="646857" y="1228725"/>
                      <a:pt x="624632" y="1226185"/>
                      <a:pt x="633523" y="1236980"/>
                    </a:cubicBezTo>
                    <a:cubicBezTo>
                      <a:pt x="636063" y="1240155"/>
                      <a:pt x="643682" y="1237615"/>
                      <a:pt x="644953" y="1241425"/>
                    </a:cubicBezTo>
                    <a:cubicBezTo>
                      <a:pt x="646857" y="1245870"/>
                      <a:pt x="637967" y="1249680"/>
                      <a:pt x="633523" y="1249045"/>
                    </a:cubicBezTo>
                    <a:cubicBezTo>
                      <a:pt x="619553" y="1247140"/>
                      <a:pt x="580817" y="1228090"/>
                      <a:pt x="569388" y="1238250"/>
                    </a:cubicBezTo>
                    <a:cubicBezTo>
                      <a:pt x="564307" y="1242060"/>
                      <a:pt x="570023" y="1249045"/>
                      <a:pt x="575738" y="1255395"/>
                    </a:cubicBezTo>
                    <a:cubicBezTo>
                      <a:pt x="577642" y="1256030"/>
                      <a:pt x="578913" y="1256030"/>
                      <a:pt x="580182" y="1257300"/>
                    </a:cubicBezTo>
                    <a:cubicBezTo>
                      <a:pt x="582088" y="1257935"/>
                      <a:pt x="581453" y="1259840"/>
                      <a:pt x="580817" y="1261110"/>
                    </a:cubicBezTo>
                    <a:cubicBezTo>
                      <a:pt x="585898" y="1266190"/>
                      <a:pt x="589073" y="1270000"/>
                      <a:pt x="581453" y="1268730"/>
                    </a:cubicBezTo>
                    <a:cubicBezTo>
                      <a:pt x="576373" y="1268095"/>
                      <a:pt x="579548" y="1264285"/>
                      <a:pt x="580817" y="1261110"/>
                    </a:cubicBezTo>
                    <a:cubicBezTo>
                      <a:pt x="578913" y="1259205"/>
                      <a:pt x="577007" y="1257300"/>
                      <a:pt x="575103" y="1255395"/>
                    </a:cubicBezTo>
                    <a:cubicBezTo>
                      <a:pt x="564942" y="1252220"/>
                      <a:pt x="552878" y="1252855"/>
                      <a:pt x="543353" y="1255395"/>
                    </a:cubicBezTo>
                    <a:cubicBezTo>
                      <a:pt x="540813" y="1256030"/>
                      <a:pt x="547163" y="1252220"/>
                      <a:pt x="548432" y="1250315"/>
                    </a:cubicBezTo>
                    <a:cubicBezTo>
                      <a:pt x="551607" y="1247140"/>
                      <a:pt x="557957" y="1242060"/>
                      <a:pt x="557957" y="1236980"/>
                    </a:cubicBezTo>
                    <a:cubicBezTo>
                      <a:pt x="557957" y="1236345"/>
                      <a:pt x="540813" y="1200150"/>
                      <a:pt x="540178" y="1199515"/>
                    </a:cubicBezTo>
                    <a:cubicBezTo>
                      <a:pt x="526207" y="1193165"/>
                      <a:pt x="526842" y="1211580"/>
                      <a:pt x="524303" y="1214755"/>
                    </a:cubicBezTo>
                    <a:cubicBezTo>
                      <a:pt x="522398" y="1217930"/>
                      <a:pt x="519223" y="1206500"/>
                      <a:pt x="516048" y="1207770"/>
                    </a:cubicBezTo>
                    <a:cubicBezTo>
                      <a:pt x="512873" y="1209040"/>
                      <a:pt x="513507" y="1214120"/>
                      <a:pt x="510332" y="1216025"/>
                    </a:cubicBezTo>
                    <a:cubicBezTo>
                      <a:pt x="509063" y="1216660"/>
                      <a:pt x="506523" y="1216660"/>
                      <a:pt x="505888" y="1215390"/>
                    </a:cubicBezTo>
                    <a:cubicBezTo>
                      <a:pt x="504617" y="1212850"/>
                      <a:pt x="509698" y="1208405"/>
                      <a:pt x="507157" y="1206500"/>
                    </a:cubicBezTo>
                    <a:cubicBezTo>
                      <a:pt x="503982" y="1204595"/>
                      <a:pt x="484932" y="1219835"/>
                      <a:pt x="485567" y="1221105"/>
                    </a:cubicBezTo>
                    <a:cubicBezTo>
                      <a:pt x="493823" y="1237615"/>
                      <a:pt x="484932" y="1217930"/>
                      <a:pt x="484932" y="1235710"/>
                    </a:cubicBezTo>
                    <a:cubicBezTo>
                      <a:pt x="484932" y="1243330"/>
                      <a:pt x="510332" y="1237615"/>
                      <a:pt x="514142" y="1236345"/>
                    </a:cubicBezTo>
                    <a:cubicBezTo>
                      <a:pt x="515413" y="1235710"/>
                      <a:pt x="511603" y="1238250"/>
                      <a:pt x="510332" y="1238885"/>
                    </a:cubicBezTo>
                    <a:cubicBezTo>
                      <a:pt x="503348" y="1242695"/>
                      <a:pt x="498267" y="1240155"/>
                      <a:pt x="490648" y="1242060"/>
                    </a:cubicBezTo>
                    <a:cubicBezTo>
                      <a:pt x="490648" y="1242060"/>
                      <a:pt x="476042" y="1249045"/>
                      <a:pt x="476042" y="1249045"/>
                    </a:cubicBezTo>
                    <a:cubicBezTo>
                      <a:pt x="474773" y="1247775"/>
                      <a:pt x="490013" y="1219200"/>
                      <a:pt x="474138" y="1219200"/>
                    </a:cubicBezTo>
                    <a:cubicBezTo>
                      <a:pt x="470963" y="1219200"/>
                      <a:pt x="466517" y="1233170"/>
                      <a:pt x="460803" y="1229360"/>
                    </a:cubicBezTo>
                    <a:cubicBezTo>
                      <a:pt x="455723" y="1226185"/>
                      <a:pt x="443657" y="1221105"/>
                      <a:pt x="439848" y="1226185"/>
                    </a:cubicBezTo>
                    <a:cubicBezTo>
                      <a:pt x="436038" y="1231900"/>
                      <a:pt x="450642" y="1236345"/>
                      <a:pt x="448738" y="1238885"/>
                    </a:cubicBezTo>
                    <a:cubicBezTo>
                      <a:pt x="444928" y="1244600"/>
                      <a:pt x="427782" y="1233170"/>
                      <a:pt x="426513" y="1245870"/>
                    </a:cubicBezTo>
                    <a:cubicBezTo>
                      <a:pt x="425242" y="1261110"/>
                      <a:pt x="437307" y="1256665"/>
                      <a:pt x="445563" y="1261745"/>
                    </a:cubicBezTo>
                    <a:cubicBezTo>
                      <a:pt x="451278" y="1264920"/>
                      <a:pt x="430957" y="1260475"/>
                      <a:pt x="426513" y="1264920"/>
                    </a:cubicBezTo>
                    <a:cubicBezTo>
                      <a:pt x="422703" y="1269365"/>
                      <a:pt x="431592" y="1277620"/>
                      <a:pt x="430957" y="1277620"/>
                    </a:cubicBezTo>
                    <a:cubicBezTo>
                      <a:pt x="422703" y="1276350"/>
                      <a:pt x="411273" y="1266190"/>
                      <a:pt x="401748" y="1264285"/>
                    </a:cubicBezTo>
                    <a:cubicBezTo>
                      <a:pt x="391588" y="1263015"/>
                      <a:pt x="398573" y="1264285"/>
                      <a:pt x="389048" y="1268095"/>
                    </a:cubicBezTo>
                    <a:cubicBezTo>
                      <a:pt x="388413" y="1268730"/>
                      <a:pt x="389682" y="1269365"/>
                      <a:pt x="389682" y="1270635"/>
                    </a:cubicBezTo>
                    <a:cubicBezTo>
                      <a:pt x="392857" y="1278890"/>
                      <a:pt x="390317" y="1283970"/>
                      <a:pt x="399842" y="1287780"/>
                    </a:cubicBezTo>
                    <a:cubicBezTo>
                      <a:pt x="401748" y="1288415"/>
                      <a:pt x="404288" y="1288415"/>
                      <a:pt x="406828" y="1289050"/>
                    </a:cubicBezTo>
                    <a:cubicBezTo>
                      <a:pt x="409367" y="1289685"/>
                      <a:pt x="413813" y="1287780"/>
                      <a:pt x="413813" y="1290320"/>
                    </a:cubicBezTo>
                    <a:cubicBezTo>
                      <a:pt x="413813" y="1290320"/>
                      <a:pt x="416353" y="1287780"/>
                      <a:pt x="417623" y="1293495"/>
                    </a:cubicBezTo>
                    <a:cubicBezTo>
                      <a:pt x="419528" y="1302385"/>
                      <a:pt x="408732" y="1295400"/>
                      <a:pt x="407463" y="1301115"/>
                    </a:cubicBezTo>
                    <a:cubicBezTo>
                      <a:pt x="406192" y="1308735"/>
                      <a:pt x="425878" y="1320165"/>
                      <a:pt x="429688" y="1327785"/>
                    </a:cubicBezTo>
                    <a:cubicBezTo>
                      <a:pt x="433498" y="1336040"/>
                      <a:pt x="401113" y="1305560"/>
                      <a:pt x="406828" y="1312545"/>
                    </a:cubicBezTo>
                    <a:cubicBezTo>
                      <a:pt x="407463" y="1313180"/>
                      <a:pt x="407463" y="1313180"/>
                      <a:pt x="407463" y="1313815"/>
                    </a:cubicBezTo>
                    <a:cubicBezTo>
                      <a:pt x="406192" y="1313180"/>
                      <a:pt x="404923" y="1312545"/>
                      <a:pt x="403653" y="1312545"/>
                    </a:cubicBezTo>
                    <a:cubicBezTo>
                      <a:pt x="401748" y="1311910"/>
                      <a:pt x="399207" y="1315720"/>
                      <a:pt x="397303" y="1314450"/>
                    </a:cubicBezTo>
                    <a:cubicBezTo>
                      <a:pt x="391588" y="1311275"/>
                      <a:pt x="399842" y="1298575"/>
                      <a:pt x="399842" y="1297305"/>
                    </a:cubicBezTo>
                    <a:cubicBezTo>
                      <a:pt x="399207" y="1292225"/>
                      <a:pt x="385238" y="1287780"/>
                      <a:pt x="383332" y="1283335"/>
                    </a:cubicBezTo>
                    <a:cubicBezTo>
                      <a:pt x="380157" y="1276350"/>
                      <a:pt x="390953" y="1278255"/>
                      <a:pt x="380792" y="1271270"/>
                    </a:cubicBezTo>
                    <a:cubicBezTo>
                      <a:pt x="379523" y="1270635"/>
                      <a:pt x="372538" y="1271905"/>
                      <a:pt x="371267" y="1272540"/>
                    </a:cubicBezTo>
                    <a:cubicBezTo>
                      <a:pt x="366823" y="1276350"/>
                      <a:pt x="356663" y="1280795"/>
                      <a:pt x="359838" y="1285875"/>
                    </a:cubicBezTo>
                    <a:cubicBezTo>
                      <a:pt x="361742" y="1288415"/>
                      <a:pt x="364917" y="1280795"/>
                      <a:pt x="368092" y="1281430"/>
                    </a:cubicBezTo>
                    <a:cubicBezTo>
                      <a:pt x="375078" y="1282700"/>
                      <a:pt x="376982" y="1292860"/>
                      <a:pt x="380792" y="1297940"/>
                    </a:cubicBezTo>
                    <a:cubicBezTo>
                      <a:pt x="389048" y="1308735"/>
                      <a:pt x="375713" y="1314450"/>
                      <a:pt x="387778" y="1322705"/>
                    </a:cubicBezTo>
                    <a:cubicBezTo>
                      <a:pt x="394128" y="1327150"/>
                      <a:pt x="410003" y="1337310"/>
                      <a:pt x="412542" y="1344295"/>
                    </a:cubicBezTo>
                    <a:cubicBezTo>
                      <a:pt x="413813" y="1348105"/>
                      <a:pt x="413813" y="1358265"/>
                      <a:pt x="410638" y="1355725"/>
                    </a:cubicBezTo>
                    <a:cubicBezTo>
                      <a:pt x="406192" y="1351915"/>
                      <a:pt x="410638" y="1346835"/>
                      <a:pt x="406192" y="1343025"/>
                    </a:cubicBezTo>
                    <a:cubicBezTo>
                      <a:pt x="399842" y="1337945"/>
                      <a:pt x="385238" y="1329690"/>
                      <a:pt x="379523" y="1321435"/>
                    </a:cubicBezTo>
                    <a:cubicBezTo>
                      <a:pt x="372538" y="1310640"/>
                      <a:pt x="377617" y="1302385"/>
                      <a:pt x="366823" y="1292860"/>
                    </a:cubicBezTo>
                    <a:cubicBezTo>
                      <a:pt x="363013" y="1289685"/>
                      <a:pt x="357298" y="1298575"/>
                      <a:pt x="352217" y="1296670"/>
                    </a:cubicBezTo>
                    <a:cubicBezTo>
                      <a:pt x="345232" y="1294130"/>
                      <a:pt x="346503" y="1286510"/>
                      <a:pt x="336342" y="1288415"/>
                    </a:cubicBezTo>
                    <a:cubicBezTo>
                      <a:pt x="324278" y="1290320"/>
                      <a:pt x="322373" y="1299845"/>
                      <a:pt x="314753" y="1287780"/>
                    </a:cubicBezTo>
                    <a:cubicBezTo>
                      <a:pt x="302053" y="1266825"/>
                      <a:pt x="293163" y="1278255"/>
                      <a:pt x="276653" y="1284605"/>
                    </a:cubicBezTo>
                    <a:cubicBezTo>
                      <a:pt x="273478" y="1285875"/>
                      <a:pt x="265857" y="1282065"/>
                      <a:pt x="265857" y="1285875"/>
                    </a:cubicBezTo>
                    <a:cubicBezTo>
                      <a:pt x="265857" y="1299845"/>
                      <a:pt x="284273" y="1302385"/>
                      <a:pt x="293163" y="1308100"/>
                    </a:cubicBezTo>
                    <a:cubicBezTo>
                      <a:pt x="290623" y="1307465"/>
                      <a:pt x="288717" y="1307465"/>
                      <a:pt x="286178" y="1306830"/>
                    </a:cubicBezTo>
                    <a:cubicBezTo>
                      <a:pt x="283638" y="1306195"/>
                      <a:pt x="281732" y="1305560"/>
                      <a:pt x="279192" y="1305560"/>
                    </a:cubicBezTo>
                    <a:cubicBezTo>
                      <a:pt x="265857" y="1306195"/>
                      <a:pt x="270303" y="1313815"/>
                      <a:pt x="267128" y="1321435"/>
                    </a:cubicBezTo>
                    <a:cubicBezTo>
                      <a:pt x="263953" y="1327785"/>
                      <a:pt x="309038" y="1317625"/>
                      <a:pt x="322373" y="1316990"/>
                    </a:cubicBezTo>
                    <a:cubicBezTo>
                      <a:pt x="326817" y="1316990"/>
                      <a:pt x="337613" y="1317625"/>
                      <a:pt x="334438" y="1320165"/>
                    </a:cubicBezTo>
                    <a:cubicBezTo>
                      <a:pt x="326817" y="1326515"/>
                      <a:pt x="301417" y="1315720"/>
                      <a:pt x="302688" y="1332865"/>
                    </a:cubicBezTo>
                    <a:cubicBezTo>
                      <a:pt x="302688" y="1334770"/>
                      <a:pt x="306498" y="1333500"/>
                      <a:pt x="309038" y="1334135"/>
                    </a:cubicBezTo>
                    <a:cubicBezTo>
                      <a:pt x="321738" y="1336040"/>
                      <a:pt x="337613" y="1329055"/>
                      <a:pt x="350948" y="1329055"/>
                    </a:cubicBezTo>
                    <a:cubicBezTo>
                      <a:pt x="353488" y="1329055"/>
                      <a:pt x="375078" y="1336675"/>
                      <a:pt x="371903" y="1337945"/>
                    </a:cubicBezTo>
                    <a:cubicBezTo>
                      <a:pt x="363013" y="1340485"/>
                      <a:pt x="343328" y="1330960"/>
                      <a:pt x="323007" y="1336675"/>
                    </a:cubicBezTo>
                    <a:cubicBezTo>
                      <a:pt x="310942" y="1339850"/>
                      <a:pt x="314753" y="1346200"/>
                      <a:pt x="312213" y="1343660"/>
                    </a:cubicBezTo>
                    <a:cubicBezTo>
                      <a:pt x="309038" y="1341120"/>
                      <a:pt x="305228" y="1350645"/>
                      <a:pt x="307132" y="1354455"/>
                    </a:cubicBezTo>
                    <a:cubicBezTo>
                      <a:pt x="300148" y="1348740"/>
                      <a:pt x="287448" y="1339215"/>
                      <a:pt x="283638" y="1339215"/>
                    </a:cubicBezTo>
                    <a:cubicBezTo>
                      <a:pt x="279828" y="1339850"/>
                      <a:pt x="278557" y="1356360"/>
                      <a:pt x="277923" y="1356360"/>
                    </a:cubicBezTo>
                    <a:cubicBezTo>
                      <a:pt x="274748" y="1353820"/>
                      <a:pt x="276653" y="1319530"/>
                      <a:pt x="260142" y="1332865"/>
                    </a:cubicBezTo>
                    <a:cubicBezTo>
                      <a:pt x="258238" y="1334135"/>
                      <a:pt x="262682" y="1336675"/>
                      <a:pt x="262048" y="1339215"/>
                    </a:cubicBezTo>
                    <a:cubicBezTo>
                      <a:pt x="261413" y="1342390"/>
                      <a:pt x="260142" y="1346200"/>
                      <a:pt x="257603" y="1347470"/>
                    </a:cubicBezTo>
                    <a:cubicBezTo>
                      <a:pt x="239188" y="1355090"/>
                      <a:pt x="267128" y="1334135"/>
                      <a:pt x="246173" y="1330960"/>
                    </a:cubicBezTo>
                    <a:cubicBezTo>
                      <a:pt x="236648" y="1329690"/>
                      <a:pt x="233473" y="1341755"/>
                      <a:pt x="231567" y="1343660"/>
                    </a:cubicBezTo>
                    <a:cubicBezTo>
                      <a:pt x="229028" y="1346200"/>
                      <a:pt x="230298" y="1335405"/>
                      <a:pt x="227123" y="1334135"/>
                    </a:cubicBezTo>
                    <a:cubicBezTo>
                      <a:pt x="223313" y="1332230"/>
                      <a:pt x="201723" y="1330325"/>
                      <a:pt x="198548" y="1335405"/>
                    </a:cubicBezTo>
                    <a:cubicBezTo>
                      <a:pt x="191563" y="1348105"/>
                      <a:pt x="228392" y="1350645"/>
                      <a:pt x="235378" y="1359535"/>
                    </a:cubicBezTo>
                    <a:cubicBezTo>
                      <a:pt x="232838" y="1358900"/>
                      <a:pt x="213788" y="1355725"/>
                      <a:pt x="206167" y="1355725"/>
                    </a:cubicBezTo>
                    <a:cubicBezTo>
                      <a:pt x="204263" y="1355725"/>
                      <a:pt x="201088" y="1353820"/>
                      <a:pt x="199817" y="1355725"/>
                    </a:cubicBezTo>
                    <a:cubicBezTo>
                      <a:pt x="172513" y="1386205"/>
                      <a:pt x="232203" y="1358900"/>
                      <a:pt x="236648" y="1360170"/>
                    </a:cubicBezTo>
                    <a:cubicBezTo>
                      <a:pt x="257603" y="1365885"/>
                      <a:pt x="249982" y="1386205"/>
                      <a:pt x="257603" y="1393190"/>
                    </a:cubicBezTo>
                    <a:cubicBezTo>
                      <a:pt x="272842" y="1406525"/>
                      <a:pt x="287448" y="1398905"/>
                      <a:pt x="284907" y="1403350"/>
                    </a:cubicBezTo>
                    <a:cubicBezTo>
                      <a:pt x="280463" y="1413510"/>
                      <a:pt x="264588" y="1398905"/>
                      <a:pt x="258873" y="1402080"/>
                    </a:cubicBezTo>
                    <a:cubicBezTo>
                      <a:pt x="256967" y="1403350"/>
                      <a:pt x="258873" y="1407160"/>
                      <a:pt x="258238" y="1409700"/>
                    </a:cubicBezTo>
                    <a:cubicBezTo>
                      <a:pt x="258238" y="1412240"/>
                      <a:pt x="258873" y="1414780"/>
                      <a:pt x="257603" y="1417320"/>
                    </a:cubicBezTo>
                    <a:cubicBezTo>
                      <a:pt x="256332" y="1421765"/>
                      <a:pt x="248713" y="1423670"/>
                      <a:pt x="249348" y="1428115"/>
                    </a:cubicBezTo>
                    <a:cubicBezTo>
                      <a:pt x="251253" y="1438275"/>
                      <a:pt x="262048" y="1426845"/>
                      <a:pt x="265223" y="1427480"/>
                    </a:cubicBezTo>
                    <a:cubicBezTo>
                      <a:pt x="267763" y="1428115"/>
                      <a:pt x="271573" y="1434465"/>
                      <a:pt x="269032" y="1433830"/>
                    </a:cubicBezTo>
                    <a:cubicBezTo>
                      <a:pt x="265223" y="1433195"/>
                      <a:pt x="250617" y="1435100"/>
                      <a:pt x="247442" y="1430020"/>
                    </a:cubicBezTo>
                    <a:cubicBezTo>
                      <a:pt x="243632" y="1424305"/>
                      <a:pt x="255063" y="1420495"/>
                      <a:pt x="255698" y="1416685"/>
                    </a:cubicBezTo>
                    <a:cubicBezTo>
                      <a:pt x="259507" y="1403350"/>
                      <a:pt x="250617" y="1365250"/>
                      <a:pt x="234107" y="1365250"/>
                    </a:cubicBezTo>
                    <a:cubicBezTo>
                      <a:pt x="220138" y="1365250"/>
                      <a:pt x="217598" y="1377315"/>
                      <a:pt x="216963" y="1375410"/>
                    </a:cubicBezTo>
                    <a:cubicBezTo>
                      <a:pt x="214423" y="1370330"/>
                      <a:pt x="205532" y="1364615"/>
                      <a:pt x="202992" y="1374775"/>
                    </a:cubicBezTo>
                    <a:cubicBezTo>
                      <a:pt x="199817" y="1385570"/>
                      <a:pt x="225853" y="1418590"/>
                      <a:pt x="208707" y="1423670"/>
                    </a:cubicBezTo>
                    <a:cubicBezTo>
                      <a:pt x="207438" y="1424305"/>
                      <a:pt x="209978" y="1421130"/>
                      <a:pt x="211248" y="1419860"/>
                    </a:cubicBezTo>
                    <a:cubicBezTo>
                      <a:pt x="216963" y="1409065"/>
                      <a:pt x="202357" y="1396365"/>
                      <a:pt x="199817" y="1386840"/>
                    </a:cubicBezTo>
                    <a:cubicBezTo>
                      <a:pt x="198548" y="1382395"/>
                      <a:pt x="200453" y="1376045"/>
                      <a:pt x="196642" y="1374140"/>
                    </a:cubicBezTo>
                    <a:cubicBezTo>
                      <a:pt x="192198" y="1371600"/>
                      <a:pt x="159813" y="1381125"/>
                      <a:pt x="159178" y="1388745"/>
                    </a:cubicBezTo>
                    <a:cubicBezTo>
                      <a:pt x="159178" y="1393190"/>
                      <a:pt x="152192" y="1379855"/>
                      <a:pt x="154732" y="1397000"/>
                    </a:cubicBezTo>
                    <a:cubicBezTo>
                      <a:pt x="154732" y="1397635"/>
                      <a:pt x="154732" y="1398270"/>
                      <a:pt x="155367" y="1399540"/>
                    </a:cubicBezTo>
                    <a:cubicBezTo>
                      <a:pt x="154732" y="1398270"/>
                      <a:pt x="152828" y="1397000"/>
                      <a:pt x="150288" y="1396365"/>
                    </a:cubicBezTo>
                    <a:cubicBezTo>
                      <a:pt x="133778" y="1391920"/>
                      <a:pt x="136953" y="1407795"/>
                      <a:pt x="134413" y="1410970"/>
                    </a:cubicBezTo>
                    <a:cubicBezTo>
                      <a:pt x="133778" y="1411605"/>
                      <a:pt x="133142" y="1411605"/>
                      <a:pt x="132507" y="1410970"/>
                    </a:cubicBezTo>
                    <a:cubicBezTo>
                      <a:pt x="128698" y="1405255"/>
                      <a:pt x="121078" y="1384935"/>
                      <a:pt x="108378" y="1391920"/>
                    </a:cubicBezTo>
                    <a:cubicBezTo>
                      <a:pt x="88692" y="1401445"/>
                      <a:pt x="127428" y="1410335"/>
                      <a:pt x="111553" y="1419225"/>
                    </a:cubicBezTo>
                    <a:cubicBezTo>
                      <a:pt x="109013" y="1420495"/>
                      <a:pt x="86153" y="1379855"/>
                      <a:pt x="84882" y="1381125"/>
                    </a:cubicBezTo>
                    <a:cubicBezTo>
                      <a:pt x="84248" y="1382395"/>
                      <a:pt x="84248" y="1383030"/>
                      <a:pt x="83613" y="1384300"/>
                    </a:cubicBezTo>
                    <a:cubicBezTo>
                      <a:pt x="82978" y="1383665"/>
                      <a:pt x="81073" y="1384300"/>
                      <a:pt x="77898" y="1385570"/>
                    </a:cubicBezTo>
                    <a:cubicBezTo>
                      <a:pt x="68373" y="1390650"/>
                      <a:pt x="80438" y="1393190"/>
                      <a:pt x="81073" y="1395095"/>
                    </a:cubicBezTo>
                    <a:cubicBezTo>
                      <a:pt x="81707" y="1397000"/>
                      <a:pt x="76628" y="1398270"/>
                      <a:pt x="76628" y="1400175"/>
                    </a:cubicBezTo>
                    <a:lnTo>
                      <a:pt x="85517" y="1402080"/>
                    </a:lnTo>
                    <a:cubicBezTo>
                      <a:pt x="89963" y="1405255"/>
                      <a:pt x="95678" y="1409065"/>
                      <a:pt x="96313" y="1414145"/>
                    </a:cubicBezTo>
                    <a:cubicBezTo>
                      <a:pt x="98217" y="1430655"/>
                      <a:pt x="69642" y="1423035"/>
                      <a:pt x="70913" y="1432560"/>
                    </a:cubicBezTo>
                    <a:cubicBezTo>
                      <a:pt x="70913" y="1434465"/>
                      <a:pt x="73453" y="1435100"/>
                      <a:pt x="74723" y="1436370"/>
                    </a:cubicBezTo>
                    <a:cubicBezTo>
                      <a:pt x="74723" y="1436370"/>
                      <a:pt x="93138" y="1435735"/>
                      <a:pt x="93138" y="1435735"/>
                    </a:cubicBezTo>
                    <a:cubicBezTo>
                      <a:pt x="103932" y="1435100"/>
                      <a:pt x="124888" y="1440815"/>
                      <a:pt x="136953" y="1444625"/>
                    </a:cubicBezTo>
                    <a:cubicBezTo>
                      <a:pt x="145842" y="1447800"/>
                      <a:pt x="157273" y="1456690"/>
                      <a:pt x="168703" y="1463675"/>
                    </a:cubicBezTo>
                    <a:cubicBezTo>
                      <a:pt x="166798" y="1463675"/>
                      <a:pt x="165528" y="1463675"/>
                      <a:pt x="163623" y="1464310"/>
                    </a:cubicBezTo>
                    <a:cubicBezTo>
                      <a:pt x="157273" y="1468120"/>
                      <a:pt x="168703" y="1475105"/>
                      <a:pt x="154732" y="1468755"/>
                    </a:cubicBezTo>
                    <a:cubicBezTo>
                      <a:pt x="151557" y="1467485"/>
                      <a:pt x="150923" y="1460500"/>
                      <a:pt x="147748" y="1461770"/>
                    </a:cubicBezTo>
                    <a:cubicBezTo>
                      <a:pt x="143938" y="1463675"/>
                      <a:pt x="147113" y="1479550"/>
                      <a:pt x="138223" y="1478280"/>
                    </a:cubicBezTo>
                    <a:cubicBezTo>
                      <a:pt x="136317" y="1477645"/>
                      <a:pt x="141398" y="1475105"/>
                      <a:pt x="142032" y="1473200"/>
                    </a:cubicBezTo>
                    <a:lnTo>
                      <a:pt x="144573" y="1458595"/>
                    </a:lnTo>
                    <a:cubicBezTo>
                      <a:pt x="142032" y="1458595"/>
                      <a:pt x="139492" y="1458595"/>
                      <a:pt x="136953" y="1457960"/>
                    </a:cubicBezTo>
                    <a:cubicBezTo>
                      <a:pt x="134413" y="1457960"/>
                      <a:pt x="131873" y="1457960"/>
                      <a:pt x="129332" y="1457325"/>
                    </a:cubicBezTo>
                    <a:cubicBezTo>
                      <a:pt x="128063" y="1457325"/>
                      <a:pt x="126792" y="1457325"/>
                      <a:pt x="125523" y="1456690"/>
                    </a:cubicBezTo>
                    <a:cubicBezTo>
                      <a:pt x="127428" y="1454150"/>
                      <a:pt x="126157" y="1450975"/>
                      <a:pt x="121713" y="1447800"/>
                    </a:cubicBezTo>
                    <a:cubicBezTo>
                      <a:pt x="115363" y="1443990"/>
                      <a:pt x="89963" y="1430020"/>
                      <a:pt x="85517" y="1443990"/>
                    </a:cubicBezTo>
                    <a:cubicBezTo>
                      <a:pt x="84882" y="1446530"/>
                      <a:pt x="90598" y="1448435"/>
                      <a:pt x="89328" y="1450340"/>
                    </a:cubicBezTo>
                    <a:cubicBezTo>
                      <a:pt x="88057" y="1452245"/>
                      <a:pt x="74088" y="1450975"/>
                      <a:pt x="69007" y="1455420"/>
                    </a:cubicBezTo>
                    <a:cubicBezTo>
                      <a:pt x="67738" y="1456690"/>
                      <a:pt x="68373" y="1459230"/>
                      <a:pt x="67738" y="1461135"/>
                    </a:cubicBezTo>
                    <a:cubicBezTo>
                      <a:pt x="67103" y="1464310"/>
                      <a:pt x="68373" y="1468120"/>
                      <a:pt x="65832" y="1470025"/>
                    </a:cubicBezTo>
                    <a:lnTo>
                      <a:pt x="59482" y="1459865"/>
                    </a:lnTo>
                    <a:cubicBezTo>
                      <a:pt x="55673" y="1458595"/>
                      <a:pt x="51228" y="1462405"/>
                      <a:pt x="49323" y="1465580"/>
                    </a:cubicBezTo>
                    <a:cubicBezTo>
                      <a:pt x="37892" y="1490980"/>
                      <a:pt x="72817" y="1477010"/>
                      <a:pt x="83613" y="1482725"/>
                    </a:cubicBezTo>
                    <a:cubicBezTo>
                      <a:pt x="88692" y="1485265"/>
                      <a:pt x="73453" y="1485900"/>
                      <a:pt x="67738" y="1486535"/>
                    </a:cubicBezTo>
                    <a:cubicBezTo>
                      <a:pt x="69007" y="1486535"/>
                      <a:pt x="70913" y="1486535"/>
                      <a:pt x="72182" y="1486535"/>
                    </a:cubicBezTo>
                    <a:cubicBezTo>
                      <a:pt x="73453" y="1487170"/>
                      <a:pt x="89328" y="1492885"/>
                      <a:pt x="88057" y="1495425"/>
                    </a:cubicBezTo>
                    <a:cubicBezTo>
                      <a:pt x="83613" y="1507490"/>
                      <a:pt x="60753" y="1488440"/>
                      <a:pt x="66467" y="1506855"/>
                    </a:cubicBezTo>
                    <a:cubicBezTo>
                      <a:pt x="70278" y="1518920"/>
                      <a:pt x="93773" y="1517650"/>
                      <a:pt x="107742" y="1517650"/>
                    </a:cubicBezTo>
                    <a:cubicBezTo>
                      <a:pt x="105203" y="1518285"/>
                      <a:pt x="96948" y="1524000"/>
                      <a:pt x="93773" y="1524000"/>
                    </a:cubicBezTo>
                    <a:cubicBezTo>
                      <a:pt x="80438" y="1523365"/>
                      <a:pt x="51228" y="1501140"/>
                      <a:pt x="38528" y="1517015"/>
                    </a:cubicBezTo>
                    <a:cubicBezTo>
                      <a:pt x="35353" y="1520825"/>
                      <a:pt x="46148" y="1531620"/>
                      <a:pt x="42973" y="1536065"/>
                    </a:cubicBezTo>
                    <a:cubicBezTo>
                      <a:pt x="41703" y="1537970"/>
                      <a:pt x="47417" y="1535430"/>
                      <a:pt x="49957" y="1534160"/>
                    </a:cubicBezTo>
                    <a:cubicBezTo>
                      <a:pt x="56942" y="1531620"/>
                      <a:pt x="53132" y="1532255"/>
                      <a:pt x="60753" y="1531620"/>
                    </a:cubicBezTo>
                    <a:cubicBezTo>
                      <a:pt x="72182" y="1530985"/>
                      <a:pt x="82978" y="1529715"/>
                      <a:pt x="93773" y="1535430"/>
                    </a:cubicBezTo>
                    <a:cubicBezTo>
                      <a:pt x="103298" y="1540510"/>
                      <a:pt x="67103" y="1529080"/>
                      <a:pt x="65832" y="1534160"/>
                    </a:cubicBezTo>
                    <a:cubicBezTo>
                      <a:pt x="65198" y="1536065"/>
                      <a:pt x="65198" y="1538605"/>
                      <a:pt x="65198" y="1539875"/>
                    </a:cubicBezTo>
                    <a:cubicBezTo>
                      <a:pt x="81707" y="1543685"/>
                      <a:pt x="63928" y="1560195"/>
                      <a:pt x="65198" y="1539875"/>
                    </a:cubicBezTo>
                    <a:cubicBezTo>
                      <a:pt x="61388" y="1539240"/>
                      <a:pt x="56307" y="1538605"/>
                      <a:pt x="48688" y="1539875"/>
                    </a:cubicBezTo>
                    <a:cubicBezTo>
                      <a:pt x="42973" y="1540510"/>
                      <a:pt x="36623" y="1541780"/>
                      <a:pt x="32813" y="1546225"/>
                    </a:cubicBezTo>
                    <a:cubicBezTo>
                      <a:pt x="30273" y="1549400"/>
                      <a:pt x="35988" y="1550670"/>
                      <a:pt x="36623" y="1553210"/>
                    </a:cubicBezTo>
                    <a:cubicBezTo>
                      <a:pt x="36623" y="1554480"/>
                      <a:pt x="55673" y="1555750"/>
                      <a:pt x="57578" y="1563370"/>
                    </a:cubicBezTo>
                    <a:cubicBezTo>
                      <a:pt x="58848" y="1570990"/>
                      <a:pt x="39798" y="1555115"/>
                      <a:pt x="39798" y="1562735"/>
                    </a:cubicBezTo>
                    <a:cubicBezTo>
                      <a:pt x="39798" y="1570355"/>
                      <a:pt x="53767" y="1573530"/>
                      <a:pt x="62023" y="1576070"/>
                    </a:cubicBezTo>
                    <a:cubicBezTo>
                      <a:pt x="66467" y="1577340"/>
                      <a:pt x="65832" y="1584325"/>
                      <a:pt x="69642" y="1586865"/>
                    </a:cubicBezTo>
                    <a:cubicBezTo>
                      <a:pt x="71548" y="1588135"/>
                      <a:pt x="84882" y="1577975"/>
                      <a:pt x="86153" y="1577975"/>
                    </a:cubicBezTo>
                    <a:cubicBezTo>
                      <a:pt x="93138" y="1576070"/>
                      <a:pt x="97582" y="1582420"/>
                      <a:pt x="105203" y="1578610"/>
                    </a:cubicBezTo>
                    <a:cubicBezTo>
                      <a:pt x="107742" y="1577340"/>
                      <a:pt x="109648" y="1567180"/>
                      <a:pt x="109648" y="1570355"/>
                    </a:cubicBezTo>
                    <a:cubicBezTo>
                      <a:pt x="111553" y="1580515"/>
                      <a:pt x="107742" y="1581150"/>
                      <a:pt x="121078" y="1578610"/>
                    </a:cubicBezTo>
                    <a:cubicBezTo>
                      <a:pt x="124253" y="1577975"/>
                      <a:pt x="126157" y="1577340"/>
                      <a:pt x="128063" y="1576070"/>
                    </a:cubicBezTo>
                    <a:cubicBezTo>
                      <a:pt x="131238" y="1571625"/>
                      <a:pt x="131873" y="1574165"/>
                      <a:pt x="128063" y="1576070"/>
                    </a:cubicBezTo>
                    <a:cubicBezTo>
                      <a:pt x="127428" y="1576705"/>
                      <a:pt x="126792" y="1577975"/>
                      <a:pt x="126157" y="1579245"/>
                    </a:cubicBezTo>
                    <a:cubicBezTo>
                      <a:pt x="125523" y="1580515"/>
                      <a:pt x="127428" y="1581785"/>
                      <a:pt x="128698" y="1583055"/>
                    </a:cubicBezTo>
                    <a:cubicBezTo>
                      <a:pt x="137588" y="1587500"/>
                      <a:pt x="142032" y="1579245"/>
                      <a:pt x="147113" y="1579880"/>
                    </a:cubicBezTo>
                    <a:cubicBezTo>
                      <a:pt x="149017" y="1580515"/>
                      <a:pt x="145207" y="1583690"/>
                      <a:pt x="145842" y="1585595"/>
                    </a:cubicBezTo>
                    <a:cubicBezTo>
                      <a:pt x="148382" y="1593850"/>
                      <a:pt x="168703" y="1597025"/>
                      <a:pt x="175053" y="1593850"/>
                    </a:cubicBezTo>
                    <a:cubicBezTo>
                      <a:pt x="181403" y="1590675"/>
                      <a:pt x="171242" y="1583690"/>
                      <a:pt x="173782" y="1581785"/>
                    </a:cubicBezTo>
                    <a:cubicBezTo>
                      <a:pt x="175688" y="1580515"/>
                      <a:pt x="178228" y="1584325"/>
                      <a:pt x="180132" y="1583055"/>
                    </a:cubicBezTo>
                    <a:lnTo>
                      <a:pt x="178863" y="1570990"/>
                    </a:lnTo>
                    <a:cubicBezTo>
                      <a:pt x="180767" y="1569720"/>
                      <a:pt x="184578" y="1573530"/>
                      <a:pt x="186482" y="1572260"/>
                    </a:cubicBezTo>
                    <a:cubicBezTo>
                      <a:pt x="191563" y="1569720"/>
                      <a:pt x="190928" y="1559560"/>
                      <a:pt x="196642" y="1557655"/>
                    </a:cubicBezTo>
                    <a:cubicBezTo>
                      <a:pt x="198548" y="1557020"/>
                      <a:pt x="199817" y="1560195"/>
                      <a:pt x="199817" y="1562100"/>
                    </a:cubicBezTo>
                    <a:cubicBezTo>
                      <a:pt x="199182" y="1566545"/>
                      <a:pt x="182038" y="1578610"/>
                      <a:pt x="183942" y="1580515"/>
                    </a:cubicBezTo>
                    <a:cubicBezTo>
                      <a:pt x="193467" y="1591310"/>
                      <a:pt x="211882" y="1591310"/>
                      <a:pt x="223948" y="1593215"/>
                    </a:cubicBezTo>
                    <a:cubicBezTo>
                      <a:pt x="228392" y="1593850"/>
                      <a:pt x="213788" y="1602105"/>
                      <a:pt x="217598" y="1604010"/>
                    </a:cubicBezTo>
                    <a:cubicBezTo>
                      <a:pt x="223948" y="1607820"/>
                      <a:pt x="239188" y="1595755"/>
                      <a:pt x="244903" y="1596390"/>
                    </a:cubicBezTo>
                    <a:cubicBezTo>
                      <a:pt x="249348" y="1597025"/>
                      <a:pt x="258238" y="1603375"/>
                      <a:pt x="258873" y="1598930"/>
                    </a:cubicBezTo>
                    <a:cubicBezTo>
                      <a:pt x="258873" y="1597025"/>
                      <a:pt x="248713" y="1581150"/>
                      <a:pt x="249348" y="1579245"/>
                    </a:cubicBezTo>
                    <a:cubicBezTo>
                      <a:pt x="249982" y="1573530"/>
                      <a:pt x="269667" y="1550035"/>
                      <a:pt x="278557" y="1552575"/>
                    </a:cubicBezTo>
                    <a:cubicBezTo>
                      <a:pt x="283003" y="1553845"/>
                      <a:pt x="272842" y="1559560"/>
                      <a:pt x="269667" y="1562100"/>
                    </a:cubicBezTo>
                    <a:cubicBezTo>
                      <a:pt x="263317" y="1567180"/>
                      <a:pt x="247442" y="1589405"/>
                      <a:pt x="260778" y="1595755"/>
                    </a:cubicBezTo>
                    <a:cubicBezTo>
                      <a:pt x="271573" y="1600835"/>
                      <a:pt x="277923" y="1597025"/>
                      <a:pt x="285542" y="1593850"/>
                    </a:cubicBezTo>
                    <a:cubicBezTo>
                      <a:pt x="287448" y="1593215"/>
                      <a:pt x="291892" y="1592580"/>
                      <a:pt x="291892" y="1595120"/>
                    </a:cubicBezTo>
                    <a:cubicBezTo>
                      <a:pt x="293163" y="1604010"/>
                      <a:pt x="269032" y="1599565"/>
                      <a:pt x="265223" y="1600200"/>
                    </a:cubicBezTo>
                    <a:cubicBezTo>
                      <a:pt x="262048" y="1600835"/>
                      <a:pt x="256967" y="1601470"/>
                      <a:pt x="256332" y="1604645"/>
                    </a:cubicBezTo>
                    <a:cubicBezTo>
                      <a:pt x="255063" y="1608455"/>
                      <a:pt x="266492" y="1612900"/>
                      <a:pt x="262682" y="1614805"/>
                    </a:cubicBezTo>
                    <a:cubicBezTo>
                      <a:pt x="255063" y="1617980"/>
                      <a:pt x="232838" y="1597025"/>
                      <a:pt x="221407" y="1608455"/>
                    </a:cubicBezTo>
                    <a:cubicBezTo>
                      <a:pt x="218867" y="1610995"/>
                      <a:pt x="218232" y="1613535"/>
                      <a:pt x="218232" y="1616075"/>
                    </a:cubicBezTo>
                    <a:cubicBezTo>
                      <a:pt x="215692" y="1609725"/>
                      <a:pt x="209978" y="1604010"/>
                      <a:pt x="208707" y="1600200"/>
                    </a:cubicBezTo>
                    <a:cubicBezTo>
                      <a:pt x="207438" y="1597025"/>
                      <a:pt x="201723" y="1598295"/>
                      <a:pt x="198548" y="1597025"/>
                    </a:cubicBezTo>
                    <a:cubicBezTo>
                      <a:pt x="180132" y="1590040"/>
                      <a:pt x="194103" y="1591945"/>
                      <a:pt x="178863" y="1601470"/>
                    </a:cubicBezTo>
                    <a:cubicBezTo>
                      <a:pt x="174417" y="1604010"/>
                      <a:pt x="168067" y="1602105"/>
                      <a:pt x="163623" y="1604645"/>
                    </a:cubicBezTo>
                    <a:lnTo>
                      <a:pt x="158542" y="1616075"/>
                    </a:lnTo>
                    <a:cubicBezTo>
                      <a:pt x="156003" y="1616710"/>
                      <a:pt x="157273" y="1610995"/>
                      <a:pt x="157907" y="1608455"/>
                    </a:cubicBezTo>
                    <a:cubicBezTo>
                      <a:pt x="164892" y="1595755"/>
                      <a:pt x="148382" y="1608455"/>
                      <a:pt x="148382" y="1608455"/>
                    </a:cubicBezTo>
                    <a:cubicBezTo>
                      <a:pt x="144573" y="1607820"/>
                      <a:pt x="154098" y="1600200"/>
                      <a:pt x="152192" y="1597025"/>
                    </a:cubicBezTo>
                    <a:cubicBezTo>
                      <a:pt x="148382" y="1591945"/>
                      <a:pt x="116632" y="1584960"/>
                      <a:pt x="111553" y="1586865"/>
                    </a:cubicBezTo>
                    <a:cubicBezTo>
                      <a:pt x="108378" y="1588135"/>
                      <a:pt x="107107" y="1597660"/>
                      <a:pt x="105203" y="1595120"/>
                    </a:cubicBezTo>
                    <a:cubicBezTo>
                      <a:pt x="103298" y="1592580"/>
                      <a:pt x="107107" y="1588770"/>
                      <a:pt x="105203" y="1586230"/>
                    </a:cubicBezTo>
                    <a:cubicBezTo>
                      <a:pt x="103298" y="1583690"/>
                      <a:pt x="99488" y="1590675"/>
                      <a:pt x="96313" y="1590675"/>
                    </a:cubicBezTo>
                    <a:cubicBezTo>
                      <a:pt x="93773" y="1590675"/>
                      <a:pt x="90598" y="1587500"/>
                      <a:pt x="88692" y="1589405"/>
                    </a:cubicBezTo>
                    <a:cubicBezTo>
                      <a:pt x="86788" y="1590675"/>
                      <a:pt x="92503" y="1594485"/>
                      <a:pt x="90598" y="1595755"/>
                    </a:cubicBezTo>
                    <a:cubicBezTo>
                      <a:pt x="90598" y="1595755"/>
                      <a:pt x="78532" y="1588770"/>
                      <a:pt x="74723" y="1592580"/>
                    </a:cubicBezTo>
                    <a:cubicBezTo>
                      <a:pt x="72817" y="1595120"/>
                      <a:pt x="74088" y="1600200"/>
                      <a:pt x="71548" y="1600835"/>
                    </a:cubicBezTo>
                    <a:cubicBezTo>
                      <a:pt x="71548" y="1600835"/>
                      <a:pt x="39163" y="1573530"/>
                      <a:pt x="30273" y="1586865"/>
                    </a:cubicBezTo>
                    <a:cubicBezTo>
                      <a:pt x="20113" y="1601470"/>
                      <a:pt x="25828" y="1600200"/>
                      <a:pt x="25828" y="1601470"/>
                    </a:cubicBezTo>
                    <a:cubicBezTo>
                      <a:pt x="24557" y="1611630"/>
                      <a:pt x="38528" y="1624965"/>
                      <a:pt x="39798" y="1622425"/>
                    </a:cubicBezTo>
                    <a:cubicBezTo>
                      <a:pt x="41067" y="1619250"/>
                      <a:pt x="43607" y="1629410"/>
                      <a:pt x="46782" y="1630045"/>
                    </a:cubicBezTo>
                    <a:cubicBezTo>
                      <a:pt x="60753" y="1632585"/>
                      <a:pt x="63292" y="1610360"/>
                      <a:pt x="75357" y="1626235"/>
                    </a:cubicBezTo>
                    <a:cubicBezTo>
                      <a:pt x="75992" y="1626870"/>
                      <a:pt x="73453" y="1625600"/>
                      <a:pt x="72182" y="1625600"/>
                    </a:cubicBezTo>
                    <a:cubicBezTo>
                      <a:pt x="70278" y="1625600"/>
                      <a:pt x="67738" y="1625600"/>
                      <a:pt x="65832" y="1626235"/>
                    </a:cubicBezTo>
                    <a:cubicBezTo>
                      <a:pt x="62023" y="1626235"/>
                      <a:pt x="46148" y="1634490"/>
                      <a:pt x="43607" y="1638935"/>
                    </a:cubicBezTo>
                    <a:cubicBezTo>
                      <a:pt x="42338" y="1640840"/>
                      <a:pt x="67738" y="1654175"/>
                      <a:pt x="58848" y="1663065"/>
                    </a:cubicBezTo>
                    <a:cubicBezTo>
                      <a:pt x="56942" y="1664970"/>
                      <a:pt x="53132" y="1663065"/>
                      <a:pt x="51863" y="1664970"/>
                    </a:cubicBezTo>
                    <a:cubicBezTo>
                      <a:pt x="49323" y="1670050"/>
                      <a:pt x="49957" y="1653540"/>
                      <a:pt x="46782" y="1649095"/>
                    </a:cubicBezTo>
                    <a:cubicBezTo>
                      <a:pt x="43607" y="1644015"/>
                      <a:pt x="21382" y="1629410"/>
                      <a:pt x="16303" y="1628140"/>
                    </a:cubicBezTo>
                    <a:cubicBezTo>
                      <a:pt x="13128" y="1627505"/>
                      <a:pt x="21382" y="1632585"/>
                      <a:pt x="23288" y="1635760"/>
                    </a:cubicBezTo>
                    <a:cubicBezTo>
                      <a:pt x="25192" y="1639570"/>
                      <a:pt x="39163" y="1663065"/>
                      <a:pt x="39163" y="1666240"/>
                    </a:cubicBezTo>
                    <a:cubicBezTo>
                      <a:pt x="37892" y="1671320"/>
                      <a:pt x="26463" y="1652270"/>
                      <a:pt x="25828" y="1657985"/>
                    </a:cubicBezTo>
                    <a:cubicBezTo>
                      <a:pt x="24557" y="1680845"/>
                      <a:pt x="58213" y="1681480"/>
                      <a:pt x="68373" y="1668780"/>
                    </a:cubicBezTo>
                    <a:cubicBezTo>
                      <a:pt x="74723" y="1660525"/>
                      <a:pt x="72182" y="1661795"/>
                      <a:pt x="81707" y="1654810"/>
                    </a:cubicBezTo>
                    <a:cubicBezTo>
                      <a:pt x="82978" y="1653540"/>
                      <a:pt x="86153" y="1649095"/>
                      <a:pt x="86788" y="1651000"/>
                    </a:cubicBezTo>
                    <a:cubicBezTo>
                      <a:pt x="87423" y="1654175"/>
                      <a:pt x="82342" y="1656715"/>
                      <a:pt x="83613" y="1659255"/>
                    </a:cubicBezTo>
                    <a:cubicBezTo>
                      <a:pt x="84882" y="1661795"/>
                      <a:pt x="89963" y="1658620"/>
                      <a:pt x="91867" y="1660525"/>
                    </a:cubicBezTo>
                    <a:cubicBezTo>
                      <a:pt x="94407" y="1664335"/>
                      <a:pt x="75992" y="1706245"/>
                      <a:pt x="71548" y="1708150"/>
                    </a:cubicBezTo>
                    <a:cubicBezTo>
                      <a:pt x="56307" y="1715770"/>
                      <a:pt x="51863" y="1687830"/>
                      <a:pt x="42973" y="1684655"/>
                    </a:cubicBezTo>
                    <a:cubicBezTo>
                      <a:pt x="31542" y="1680845"/>
                      <a:pt x="38528" y="1707515"/>
                      <a:pt x="38528" y="1708150"/>
                    </a:cubicBezTo>
                    <a:lnTo>
                      <a:pt x="29003" y="1706245"/>
                    </a:lnTo>
                    <a:cubicBezTo>
                      <a:pt x="25828" y="1707515"/>
                      <a:pt x="19478" y="1713865"/>
                      <a:pt x="22653" y="1713865"/>
                    </a:cubicBezTo>
                    <a:cubicBezTo>
                      <a:pt x="26463" y="1714500"/>
                      <a:pt x="35988" y="1724660"/>
                      <a:pt x="36623" y="1728470"/>
                    </a:cubicBezTo>
                    <a:cubicBezTo>
                      <a:pt x="37257" y="1733550"/>
                      <a:pt x="22017" y="1734185"/>
                      <a:pt x="24557" y="1738630"/>
                    </a:cubicBezTo>
                    <a:cubicBezTo>
                      <a:pt x="27098" y="1741805"/>
                      <a:pt x="38528" y="1736725"/>
                      <a:pt x="37257" y="1741170"/>
                    </a:cubicBezTo>
                    <a:cubicBezTo>
                      <a:pt x="36623" y="1744345"/>
                      <a:pt x="32813" y="1744980"/>
                      <a:pt x="35353" y="1750060"/>
                    </a:cubicBezTo>
                    <a:cubicBezTo>
                      <a:pt x="43607" y="1764665"/>
                      <a:pt x="66467" y="1713230"/>
                      <a:pt x="77898" y="1715135"/>
                    </a:cubicBezTo>
                    <a:cubicBezTo>
                      <a:pt x="83613" y="1716405"/>
                      <a:pt x="69007" y="1718310"/>
                      <a:pt x="63292" y="1731010"/>
                    </a:cubicBezTo>
                    <a:cubicBezTo>
                      <a:pt x="58848" y="1741170"/>
                      <a:pt x="55038" y="1737360"/>
                      <a:pt x="54403" y="1753870"/>
                    </a:cubicBezTo>
                    <a:cubicBezTo>
                      <a:pt x="53767" y="1765300"/>
                      <a:pt x="70278" y="1750060"/>
                      <a:pt x="69642" y="1753235"/>
                    </a:cubicBezTo>
                    <a:cubicBezTo>
                      <a:pt x="65832" y="1767205"/>
                      <a:pt x="69007" y="1762760"/>
                      <a:pt x="76628" y="1769745"/>
                    </a:cubicBezTo>
                    <a:cubicBezTo>
                      <a:pt x="79803" y="1772285"/>
                      <a:pt x="68373" y="1768475"/>
                      <a:pt x="64563" y="1770380"/>
                    </a:cubicBezTo>
                    <a:cubicBezTo>
                      <a:pt x="60117" y="1772920"/>
                      <a:pt x="67103" y="1783080"/>
                      <a:pt x="72182" y="1783715"/>
                    </a:cubicBezTo>
                    <a:cubicBezTo>
                      <a:pt x="91232" y="1786890"/>
                      <a:pt x="77898" y="1761490"/>
                      <a:pt x="83613" y="1755140"/>
                    </a:cubicBezTo>
                    <a:cubicBezTo>
                      <a:pt x="88692" y="1750060"/>
                      <a:pt x="128063" y="1743710"/>
                      <a:pt x="121078" y="1728470"/>
                    </a:cubicBezTo>
                    <a:cubicBezTo>
                      <a:pt x="120442" y="1726565"/>
                      <a:pt x="119173" y="1725295"/>
                      <a:pt x="121713" y="1725295"/>
                    </a:cubicBezTo>
                    <a:cubicBezTo>
                      <a:pt x="123617" y="1725930"/>
                      <a:pt x="126792" y="1727835"/>
                      <a:pt x="128063" y="1726565"/>
                    </a:cubicBezTo>
                    <a:cubicBezTo>
                      <a:pt x="129332" y="1725295"/>
                      <a:pt x="129332" y="1723390"/>
                      <a:pt x="129332" y="1721485"/>
                    </a:cubicBezTo>
                    <a:cubicBezTo>
                      <a:pt x="129967" y="1722755"/>
                      <a:pt x="131238" y="1724025"/>
                      <a:pt x="131873" y="1724025"/>
                    </a:cubicBezTo>
                    <a:cubicBezTo>
                      <a:pt x="144573" y="1726565"/>
                      <a:pt x="162353" y="1707515"/>
                      <a:pt x="174417" y="1706880"/>
                    </a:cubicBezTo>
                    <a:cubicBezTo>
                      <a:pt x="180132" y="1706880"/>
                      <a:pt x="155367" y="1718945"/>
                      <a:pt x="167432" y="1720850"/>
                    </a:cubicBezTo>
                    <a:cubicBezTo>
                      <a:pt x="177592" y="1722755"/>
                      <a:pt x="194103" y="1708785"/>
                      <a:pt x="201723" y="1703705"/>
                    </a:cubicBezTo>
                    <a:cubicBezTo>
                      <a:pt x="203628" y="1702435"/>
                      <a:pt x="206167" y="1698625"/>
                      <a:pt x="207438" y="1699895"/>
                    </a:cubicBezTo>
                    <a:cubicBezTo>
                      <a:pt x="209342" y="1702435"/>
                      <a:pt x="194738" y="1711325"/>
                      <a:pt x="195373" y="1713230"/>
                    </a:cubicBezTo>
                    <a:cubicBezTo>
                      <a:pt x="197278" y="1717040"/>
                      <a:pt x="206803" y="1711325"/>
                      <a:pt x="208073" y="1715135"/>
                    </a:cubicBezTo>
                    <a:cubicBezTo>
                      <a:pt x="208707" y="1717040"/>
                      <a:pt x="205532" y="1718945"/>
                      <a:pt x="203628" y="1718945"/>
                    </a:cubicBezTo>
                    <a:cubicBezTo>
                      <a:pt x="194103" y="1720215"/>
                      <a:pt x="188388" y="1717040"/>
                      <a:pt x="177592" y="1722120"/>
                    </a:cubicBezTo>
                    <a:cubicBezTo>
                      <a:pt x="163623" y="1729105"/>
                      <a:pt x="148382" y="1779905"/>
                      <a:pt x="146478" y="1780540"/>
                    </a:cubicBezTo>
                    <a:cubicBezTo>
                      <a:pt x="142032" y="1782445"/>
                      <a:pt x="147113" y="1770380"/>
                      <a:pt x="148382" y="1765935"/>
                    </a:cubicBezTo>
                    <a:cubicBezTo>
                      <a:pt x="150288" y="1759585"/>
                      <a:pt x="171242" y="1719580"/>
                      <a:pt x="158542" y="1718945"/>
                    </a:cubicBezTo>
                    <a:cubicBezTo>
                      <a:pt x="152192" y="1718945"/>
                      <a:pt x="107742" y="1750695"/>
                      <a:pt x="105838" y="1755140"/>
                    </a:cubicBezTo>
                    <a:cubicBezTo>
                      <a:pt x="96313" y="1782445"/>
                      <a:pt x="133778" y="1759585"/>
                      <a:pt x="124888" y="1770380"/>
                    </a:cubicBezTo>
                    <a:cubicBezTo>
                      <a:pt x="121713" y="1774825"/>
                      <a:pt x="103932" y="1772920"/>
                      <a:pt x="99488" y="1774825"/>
                    </a:cubicBezTo>
                    <a:cubicBezTo>
                      <a:pt x="88692" y="1779905"/>
                      <a:pt x="93773" y="1788160"/>
                      <a:pt x="89328" y="1794510"/>
                    </a:cubicBezTo>
                    <a:cubicBezTo>
                      <a:pt x="87423" y="1797050"/>
                      <a:pt x="72182" y="1792605"/>
                      <a:pt x="69642" y="1793875"/>
                    </a:cubicBezTo>
                    <a:cubicBezTo>
                      <a:pt x="67103" y="1795145"/>
                      <a:pt x="61388" y="1803400"/>
                      <a:pt x="55673" y="1806575"/>
                    </a:cubicBezTo>
                    <a:cubicBezTo>
                      <a:pt x="54403" y="1807210"/>
                      <a:pt x="59482" y="1806575"/>
                      <a:pt x="60753" y="1807210"/>
                    </a:cubicBezTo>
                    <a:cubicBezTo>
                      <a:pt x="65198" y="1811020"/>
                      <a:pt x="66467" y="1831975"/>
                      <a:pt x="79803" y="1823085"/>
                    </a:cubicBezTo>
                    <a:cubicBezTo>
                      <a:pt x="84882" y="1819910"/>
                      <a:pt x="78532" y="1810385"/>
                      <a:pt x="86788" y="1812290"/>
                    </a:cubicBezTo>
                    <a:cubicBezTo>
                      <a:pt x="88057" y="1812290"/>
                      <a:pt x="76628" y="1826260"/>
                      <a:pt x="85517" y="1830070"/>
                    </a:cubicBezTo>
                    <a:cubicBezTo>
                      <a:pt x="91232" y="1832610"/>
                      <a:pt x="112188" y="1818640"/>
                      <a:pt x="119173" y="1817370"/>
                    </a:cubicBezTo>
                    <a:cubicBezTo>
                      <a:pt x="140763" y="1814830"/>
                      <a:pt x="129967" y="1819910"/>
                      <a:pt x="93138" y="1831340"/>
                    </a:cubicBezTo>
                    <a:cubicBezTo>
                      <a:pt x="93138" y="1831340"/>
                      <a:pt x="81073" y="1832610"/>
                      <a:pt x="81073" y="1831975"/>
                    </a:cubicBezTo>
                    <a:cubicBezTo>
                      <a:pt x="79803" y="1831340"/>
                      <a:pt x="79803" y="1824355"/>
                      <a:pt x="77263" y="1824990"/>
                    </a:cubicBezTo>
                    <a:cubicBezTo>
                      <a:pt x="70278" y="1827530"/>
                      <a:pt x="58848" y="1829435"/>
                      <a:pt x="58213" y="1837055"/>
                    </a:cubicBezTo>
                    <a:cubicBezTo>
                      <a:pt x="58213" y="1843405"/>
                      <a:pt x="70278" y="1840865"/>
                      <a:pt x="72182" y="1842770"/>
                    </a:cubicBezTo>
                    <a:cubicBezTo>
                      <a:pt x="75357" y="1845310"/>
                      <a:pt x="62657" y="1840865"/>
                      <a:pt x="60117" y="1843405"/>
                    </a:cubicBezTo>
                    <a:cubicBezTo>
                      <a:pt x="58213" y="1845945"/>
                      <a:pt x="60117" y="1849755"/>
                      <a:pt x="58848" y="1852295"/>
                    </a:cubicBezTo>
                    <a:cubicBezTo>
                      <a:pt x="57578" y="1854200"/>
                      <a:pt x="53132" y="1834515"/>
                      <a:pt x="41703" y="1837055"/>
                    </a:cubicBezTo>
                    <a:cubicBezTo>
                      <a:pt x="37257" y="1838325"/>
                      <a:pt x="32813" y="1869440"/>
                      <a:pt x="21382" y="1863725"/>
                    </a:cubicBezTo>
                    <a:cubicBezTo>
                      <a:pt x="16303" y="1861185"/>
                      <a:pt x="31542" y="1853565"/>
                      <a:pt x="31542" y="1853565"/>
                    </a:cubicBezTo>
                    <a:cubicBezTo>
                      <a:pt x="32178" y="1851025"/>
                      <a:pt x="37257" y="1833245"/>
                      <a:pt x="37257" y="1830070"/>
                    </a:cubicBezTo>
                    <a:cubicBezTo>
                      <a:pt x="37257" y="1827530"/>
                      <a:pt x="37257" y="1823720"/>
                      <a:pt x="35353" y="1823720"/>
                    </a:cubicBezTo>
                    <a:cubicBezTo>
                      <a:pt x="21382" y="1821180"/>
                      <a:pt x="30907" y="1849755"/>
                      <a:pt x="24557" y="1845945"/>
                    </a:cubicBezTo>
                    <a:cubicBezTo>
                      <a:pt x="21382" y="1844040"/>
                      <a:pt x="24557" y="1836420"/>
                      <a:pt x="21382" y="1836420"/>
                    </a:cubicBezTo>
                    <a:cubicBezTo>
                      <a:pt x="-208" y="1837055"/>
                      <a:pt x="-4018" y="1872615"/>
                      <a:pt x="3603" y="1888490"/>
                    </a:cubicBezTo>
                    <a:cubicBezTo>
                      <a:pt x="5507" y="1892300"/>
                      <a:pt x="7413" y="1874520"/>
                      <a:pt x="10588" y="1877695"/>
                    </a:cubicBezTo>
                    <a:cubicBezTo>
                      <a:pt x="10588" y="1877695"/>
                      <a:pt x="18842" y="1881505"/>
                      <a:pt x="20113" y="1882775"/>
                    </a:cubicBezTo>
                    <a:cubicBezTo>
                      <a:pt x="22017" y="1885315"/>
                      <a:pt x="18842" y="1888490"/>
                      <a:pt x="18207" y="1891665"/>
                    </a:cubicBezTo>
                    <a:cubicBezTo>
                      <a:pt x="17573" y="1894840"/>
                      <a:pt x="16303" y="1897380"/>
                      <a:pt x="16303" y="1900555"/>
                    </a:cubicBezTo>
                    <a:cubicBezTo>
                      <a:pt x="17573" y="1910715"/>
                      <a:pt x="30273" y="1901190"/>
                      <a:pt x="32178" y="1897380"/>
                    </a:cubicBezTo>
                    <a:cubicBezTo>
                      <a:pt x="34082" y="1893570"/>
                      <a:pt x="34717" y="1889760"/>
                      <a:pt x="34082" y="1885315"/>
                    </a:cubicBezTo>
                    <a:cubicBezTo>
                      <a:pt x="34082" y="1884045"/>
                      <a:pt x="29638" y="1881505"/>
                      <a:pt x="31542" y="1881505"/>
                    </a:cubicBezTo>
                    <a:cubicBezTo>
                      <a:pt x="60753" y="1886585"/>
                      <a:pt x="10588" y="1917065"/>
                      <a:pt x="45513" y="1899285"/>
                    </a:cubicBezTo>
                    <a:cubicBezTo>
                      <a:pt x="45513" y="1899285"/>
                      <a:pt x="58848" y="1898650"/>
                      <a:pt x="58848" y="1898650"/>
                    </a:cubicBezTo>
                    <a:cubicBezTo>
                      <a:pt x="63928" y="1895475"/>
                      <a:pt x="58848" y="1884045"/>
                      <a:pt x="55038" y="1882775"/>
                    </a:cubicBezTo>
                    <a:cubicBezTo>
                      <a:pt x="50592" y="1881505"/>
                      <a:pt x="53767" y="1883410"/>
                      <a:pt x="57578" y="1877060"/>
                    </a:cubicBezTo>
                    <a:cubicBezTo>
                      <a:pt x="59482" y="1873885"/>
                      <a:pt x="56307" y="1863725"/>
                      <a:pt x="59482" y="1864995"/>
                    </a:cubicBezTo>
                    <a:cubicBezTo>
                      <a:pt x="63292" y="1866900"/>
                      <a:pt x="62657" y="1873250"/>
                      <a:pt x="65832" y="1875155"/>
                    </a:cubicBezTo>
                    <a:cubicBezTo>
                      <a:pt x="70913" y="1878330"/>
                      <a:pt x="88692" y="1878330"/>
                      <a:pt x="83613" y="1881505"/>
                    </a:cubicBezTo>
                    <a:cubicBezTo>
                      <a:pt x="81707" y="1882140"/>
                      <a:pt x="77263" y="1885315"/>
                      <a:pt x="75357" y="1886585"/>
                    </a:cubicBezTo>
                    <a:cubicBezTo>
                      <a:pt x="77898" y="1888490"/>
                      <a:pt x="86153" y="1894205"/>
                      <a:pt x="95678" y="1878965"/>
                    </a:cubicBezTo>
                    <a:cubicBezTo>
                      <a:pt x="101392" y="1870075"/>
                      <a:pt x="98853" y="1874520"/>
                      <a:pt x="103932" y="1865630"/>
                    </a:cubicBezTo>
                    <a:cubicBezTo>
                      <a:pt x="105203" y="1863725"/>
                      <a:pt x="105838" y="1857375"/>
                      <a:pt x="107742" y="1859280"/>
                    </a:cubicBezTo>
                    <a:cubicBezTo>
                      <a:pt x="109013" y="1860550"/>
                      <a:pt x="102028" y="1871980"/>
                      <a:pt x="109648" y="1872615"/>
                    </a:cubicBezTo>
                    <a:cubicBezTo>
                      <a:pt x="115363" y="1873250"/>
                      <a:pt x="131873" y="1870075"/>
                      <a:pt x="126792" y="1872615"/>
                    </a:cubicBezTo>
                    <a:cubicBezTo>
                      <a:pt x="115363" y="1879600"/>
                      <a:pt x="75357" y="1885950"/>
                      <a:pt x="72182" y="1903730"/>
                    </a:cubicBezTo>
                    <a:cubicBezTo>
                      <a:pt x="70913" y="1910715"/>
                      <a:pt x="75992" y="1904365"/>
                      <a:pt x="77263" y="1904365"/>
                    </a:cubicBezTo>
                    <a:cubicBezTo>
                      <a:pt x="79803" y="1905000"/>
                      <a:pt x="61388" y="1913255"/>
                      <a:pt x="81073" y="1920240"/>
                    </a:cubicBezTo>
                    <a:cubicBezTo>
                      <a:pt x="88057" y="1922780"/>
                      <a:pt x="98217" y="1912620"/>
                      <a:pt x="104567" y="1911985"/>
                    </a:cubicBezTo>
                    <a:cubicBezTo>
                      <a:pt x="109013" y="1911350"/>
                      <a:pt x="117903" y="1914525"/>
                      <a:pt x="117903" y="1914525"/>
                    </a:cubicBezTo>
                    <a:cubicBezTo>
                      <a:pt x="117903" y="1914525"/>
                      <a:pt x="75992" y="1917700"/>
                      <a:pt x="67103" y="1933575"/>
                    </a:cubicBezTo>
                    <a:cubicBezTo>
                      <a:pt x="65198" y="1937385"/>
                      <a:pt x="81707" y="1936750"/>
                      <a:pt x="77898" y="1938655"/>
                    </a:cubicBezTo>
                    <a:cubicBezTo>
                      <a:pt x="71548" y="1941830"/>
                      <a:pt x="52498" y="1939290"/>
                      <a:pt x="50592" y="1949450"/>
                    </a:cubicBezTo>
                    <a:cubicBezTo>
                      <a:pt x="48688" y="1958340"/>
                      <a:pt x="60753" y="1958340"/>
                      <a:pt x="63928" y="1960880"/>
                    </a:cubicBezTo>
                    <a:cubicBezTo>
                      <a:pt x="69007" y="1964690"/>
                      <a:pt x="56942" y="1966595"/>
                      <a:pt x="62023" y="1981835"/>
                    </a:cubicBezTo>
                    <a:cubicBezTo>
                      <a:pt x="62657" y="1983740"/>
                      <a:pt x="65198" y="1978025"/>
                      <a:pt x="66467" y="1976755"/>
                    </a:cubicBezTo>
                    <a:cubicBezTo>
                      <a:pt x="69007" y="1974215"/>
                      <a:pt x="73453" y="1967865"/>
                      <a:pt x="76628" y="1965960"/>
                    </a:cubicBezTo>
                    <a:cubicBezTo>
                      <a:pt x="86153" y="1962150"/>
                      <a:pt x="106473" y="1962785"/>
                      <a:pt x="117267" y="1964690"/>
                    </a:cubicBezTo>
                    <a:cubicBezTo>
                      <a:pt x="123617" y="1965960"/>
                      <a:pt x="105203" y="1965325"/>
                      <a:pt x="98853" y="1966595"/>
                    </a:cubicBezTo>
                    <a:cubicBezTo>
                      <a:pt x="89963" y="1967865"/>
                      <a:pt x="64563" y="1972310"/>
                      <a:pt x="63292" y="1985010"/>
                    </a:cubicBezTo>
                    <a:cubicBezTo>
                      <a:pt x="62657" y="1988820"/>
                      <a:pt x="77263" y="1995170"/>
                      <a:pt x="78532" y="1997075"/>
                    </a:cubicBezTo>
                    <a:cubicBezTo>
                      <a:pt x="81707" y="2000885"/>
                      <a:pt x="69642" y="1994535"/>
                      <a:pt x="65832" y="1991995"/>
                    </a:cubicBezTo>
                    <a:cubicBezTo>
                      <a:pt x="59482" y="1986915"/>
                      <a:pt x="53132" y="1968500"/>
                      <a:pt x="46148" y="1967230"/>
                    </a:cubicBezTo>
                    <a:cubicBezTo>
                      <a:pt x="38528" y="1965960"/>
                      <a:pt x="45513" y="1974850"/>
                      <a:pt x="41067" y="1975485"/>
                    </a:cubicBezTo>
                    <a:cubicBezTo>
                      <a:pt x="29003" y="1978660"/>
                      <a:pt x="39163" y="1962150"/>
                      <a:pt x="32178" y="1976755"/>
                    </a:cubicBezTo>
                    <a:cubicBezTo>
                      <a:pt x="31542" y="1978660"/>
                      <a:pt x="38528" y="1955165"/>
                      <a:pt x="23288" y="1954530"/>
                    </a:cubicBezTo>
                    <a:cubicBezTo>
                      <a:pt x="12492" y="1953895"/>
                      <a:pt x="36623" y="1974850"/>
                      <a:pt x="15667" y="1964690"/>
                    </a:cubicBezTo>
                    <a:cubicBezTo>
                      <a:pt x="13128" y="1963420"/>
                      <a:pt x="13763" y="1969770"/>
                      <a:pt x="14398" y="1972310"/>
                    </a:cubicBezTo>
                    <a:cubicBezTo>
                      <a:pt x="18207" y="1992630"/>
                      <a:pt x="-13543" y="1995170"/>
                      <a:pt x="11223" y="2037715"/>
                    </a:cubicBezTo>
                    <a:cubicBezTo>
                      <a:pt x="17573" y="2049145"/>
                      <a:pt x="38528" y="2054860"/>
                      <a:pt x="40432" y="2058035"/>
                    </a:cubicBezTo>
                    <a:cubicBezTo>
                      <a:pt x="41703" y="2060575"/>
                      <a:pt x="39798" y="2064385"/>
                      <a:pt x="40432" y="2067560"/>
                    </a:cubicBezTo>
                    <a:cubicBezTo>
                      <a:pt x="41067" y="2070100"/>
                      <a:pt x="42973" y="2072005"/>
                      <a:pt x="44242" y="2074545"/>
                    </a:cubicBezTo>
                    <a:cubicBezTo>
                      <a:pt x="52498" y="2088515"/>
                      <a:pt x="83613" y="2108835"/>
                      <a:pt x="98217" y="2111375"/>
                    </a:cubicBezTo>
                    <a:cubicBezTo>
                      <a:pt x="107107" y="2112645"/>
                      <a:pt x="92503" y="2087880"/>
                      <a:pt x="110917" y="2098040"/>
                    </a:cubicBezTo>
                    <a:cubicBezTo>
                      <a:pt x="111553" y="2098675"/>
                      <a:pt x="111553" y="2100580"/>
                      <a:pt x="110282" y="2101215"/>
                    </a:cubicBezTo>
                    <a:cubicBezTo>
                      <a:pt x="107742" y="2102485"/>
                      <a:pt x="96313" y="2110105"/>
                      <a:pt x="105838" y="2115820"/>
                    </a:cubicBezTo>
                    <a:cubicBezTo>
                      <a:pt x="109648" y="2117725"/>
                      <a:pt x="120442" y="2108200"/>
                      <a:pt x="117903" y="2111375"/>
                    </a:cubicBezTo>
                    <a:cubicBezTo>
                      <a:pt x="107107" y="2124710"/>
                      <a:pt x="81707" y="2120265"/>
                      <a:pt x="92503" y="2141220"/>
                    </a:cubicBezTo>
                    <a:cubicBezTo>
                      <a:pt x="102663" y="2160905"/>
                      <a:pt x="100757" y="2145030"/>
                      <a:pt x="115998" y="2136140"/>
                    </a:cubicBezTo>
                    <a:cubicBezTo>
                      <a:pt x="117903" y="2134870"/>
                      <a:pt x="115363" y="2122170"/>
                      <a:pt x="115998" y="2124075"/>
                    </a:cubicBezTo>
                    <a:cubicBezTo>
                      <a:pt x="121078" y="2137410"/>
                      <a:pt x="119807" y="2134235"/>
                      <a:pt x="133142" y="2136140"/>
                    </a:cubicBezTo>
                    <a:cubicBezTo>
                      <a:pt x="134413" y="2136140"/>
                      <a:pt x="126792" y="2139950"/>
                      <a:pt x="124253" y="2140585"/>
                    </a:cubicBezTo>
                    <a:cubicBezTo>
                      <a:pt x="126792" y="2139950"/>
                      <a:pt x="128698" y="2145030"/>
                      <a:pt x="131873" y="2145030"/>
                    </a:cubicBezTo>
                    <a:cubicBezTo>
                      <a:pt x="135048" y="2144395"/>
                      <a:pt x="123617" y="2152650"/>
                      <a:pt x="126792" y="2153285"/>
                    </a:cubicBezTo>
                    <a:cubicBezTo>
                      <a:pt x="131873" y="2154555"/>
                      <a:pt x="126157" y="2158365"/>
                      <a:pt x="130603" y="2162810"/>
                    </a:cubicBezTo>
                    <a:cubicBezTo>
                      <a:pt x="133142" y="2165985"/>
                      <a:pt x="135682" y="2157095"/>
                      <a:pt x="138857" y="2155190"/>
                    </a:cubicBezTo>
                    <a:cubicBezTo>
                      <a:pt x="140763" y="2153920"/>
                      <a:pt x="156003" y="2154555"/>
                      <a:pt x="157907" y="2155190"/>
                    </a:cubicBezTo>
                    <a:cubicBezTo>
                      <a:pt x="161717" y="2155825"/>
                      <a:pt x="173148" y="2166620"/>
                      <a:pt x="180132" y="2167890"/>
                    </a:cubicBezTo>
                    <a:cubicBezTo>
                      <a:pt x="191563" y="2170430"/>
                      <a:pt x="196007" y="2158365"/>
                      <a:pt x="200453" y="2159000"/>
                    </a:cubicBezTo>
                    <a:cubicBezTo>
                      <a:pt x="204263" y="2159635"/>
                      <a:pt x="223313" y="2166620"/>
                      <a:pt x="229663" y="2160270"/>
                    </a:cubicBezTo>
                    <a:cubicBezTo>
                      <a:pt x="232838" y="2157095"/>
                      <a:pt x="238553" y="2148205"/>
                      <a:pt x="239188" y="2143125"/>
                    </a:cubicBezTo>
                    <a:cubicBezTo>
                      <a:pt x="239823" y="2141220"/>
                      <a:pt x="237917" y="2136775"/>
                      <a:pt x="239823" y="2137410"/>
                    </a:cubicBezTo>
                    <a:cubicBezTo>
                      <a:pt x="254428" y="2139315"/>
                      <a:pt x="226488" y="2165985"/>
                      <a:pt x="248713" y="2160270"/>
                    </a:cubicBezTo>
                    <a:cubicBezTo>
                      <a:pt x="257603" y="2157730"/>
                      <a:pt x="255698" y="2153920"/>
                      <a:pt x="263317" y="2143760"/>
                    </a:cubicBezTo>
                    <a:cubicBezTo>
                      <a:pt x="274748" y="2129155"/>
                      <a:pt x="284273" y="2141855"/>
                      <a:pt x="289988" y="2138680"/>
                    </a:cubicBezTo>
                    <a:cubicBezTo>
                      <a:pt x="291892" y="2137410"/>
                      <a:pt x="295067" y="2120900"/>
                      <a:pt x="300782" y="2122170"/>
                    </a:cubicBezTo>
                    <a:cubicBezTo>
                      <a:pt x="307132" y="2122805"/>
                      <a:pt x="296338" y="2130425"/>
                      <a:pt x="311578" y="2120900"/>
                    </a:cubicBezTo>
                    <a:cubicBezTo>
                      <a:pt x="311578" y="2120900"/>
                      <a:pt x="316657" y="2109470"/>
                      <a:pt x="316657" y="2109470"/>
                    </a:cubicBezTo>
                    <a:cubicBezTo>
                      <a:pt x="323642" y="2102485"/>
                      <a:pt x="336978" y="2100580"/>
                      <a:pt x="343328" y="2091690"/>
                    </a:cubicBezTo>
                    <a:cubicBezTo>
                      <a:pt x="345232" y="2089150"/>
                      <a:pt x="338248" y="2081530"/>
                      <a:pt x="341423" y="2082165"/>
                    </a:cubicBezTo>
                    <a:cubicBezTo>
                      <a:pt x="368092" y="2085975"/>
                      <a:pt x="355392" y="2080895"/>
                      <a:pt x="364917" y="2068830"/>
                    </a:cubicBezTo>
                    <a:cubicBezTo>
                      <a:pt x="366823" y="2066290"/>
                      <a:pt x="354757" y="2061845"/>
                      <a:pt x="359838" y="2060575"/>
                    </a:cubicBezTo>
                    <a:cubicBezTo>
                      <a:pt x="371903" y="2058035"/>
                      <a:pt x="400478" y="2065655"/>
                      <a:pt x="400478" y="2047875"/>
                    </a:cubicBezTo>
                    <a:cubicBezTo>
                      <a:pt x="400478" y="2036445"/>
                      <a:pt x="380792" y="2055495"/>
                      <a:pt x="382063" y="2045335"/>
                    </a:cubicBezTo>
                    <a:cubicBezTo>
                      <a:pt x="382698" y="2042795"/>
                      <a:pt x="383967" y="2040255"/>
                      <a:pt x="386507" y="2039620"/>
                    </a:cubicBezTo>
                    <a:cubicBezTo>
                      <a:pt x="404923" y="2033905"/>
                      <a:pt x="406828" y="2039620"/>
                      <a:pt x="407463" y="2036445"/>
                    </a:cubicBezTo>
                    <a:cubicBezTo>
                      <a:pt x="407463" y="2033905"/>
                      <a:pt x="403653" y="2032000"/>
                      <a:pt x="404923" y="2030095"/>
                    </a:cubicBezTo>
                    <a:cubicBezTo>
                      <a:pt x="407463" y="2026920"/>
                      <a:pt x="411907" y="2035175"/>
                      <a:pt x="416353" y="2034540"/>
                    </a:cubicBezTo>
                    <a:cubicBezTo>
                      <a:pt x="420163" y="2034540"/>
                      <a:pt x="426513" y="2033905"/>
                      <a:pt x="427148" y="2030095"/>
                    </a:cubicBezTo>
                    <a:cubicBezTo>
                      <a:pt x="429053" y="2018030"/>
                      <a:pt x="429688" y="2023745"/>
                      <a:pt x="423338" y="2005330"/>
                    </a:cubicBezTo>
                    <a:cubicBezTo>
                      <a:pt x="422067" y="2002155"/>
                      <a:pt x="413178" y="2000885"/>
                      <a:pt x="415717" y="1998345"/>
                    </a:cubicBezTo>
                    <a:cubicBezTo>
                      <a:pt x="418257" y="1995805"/>
                      <a:pt x="422703" y="1996440"/>
                      <a:pt x="425878" y="1996440"/>
                    </a:cubicBezTo>
                    <a:cubicBezTo>
                      <a:pt x="427148" y="1996440"/>
                      <a:pt x="425242" y="1998345"/>
                      <a:pt x="425242" y="1999615"/>
                    </a:cubicBezTo>
                    <a:cubicBezTo>
                      <a:pt x="425242" y="2002790"/>
                      <a:pt x="425242" y="2005965"/>
                      <a:pt x="425878" y="2008505"/>
                    </a:cubicBezTo>
                    <a:cubicBezTo>
                      <a:pt x="425878" y="2009775"/>
                      <a:pt x="437942" y="2011045"/>
                      <a:pt x="441753" y="2018030"/>
                    </a:cubicBezTo>
                    <a:cubicBezTo>
                      <a:pt x="442388" y="2019935"/>
                      <a:pt x="444292" y="2021205"/>
                      <a:pt x="444292" y="2023110"/>
                    </a:cubicBezTo>
                    <a:cubicBezTo>
                      <a:pt x="444292" y="2026285"/>
                      <a:pt x="439848" y="2029460"/>
                      <a:pt x="441753" y="2032000"/>
                    </a:cubicBezTo>
                    <a:cubicBezTo>
                      <a:pt x="449373" y="2042160"/>
                      <a:pt x="469692" y="2018665"/>
                      <a:pt x="474138" y="2018030"/>
                    </a:cubicBezTo>
                    <a:cubicBezTo>
                      <a:pt x="477948" y="2017395"/>
                      <a:pt x="470328" y="2040890"/>
                      <a:pt x="481757" y="2025015"/>
                    </a:cubicBezTo>
                    <a:cubicBezTo>
                      <a:pt x="485567" y="2019935"/>
                      <a:pt x="483663" y="2018665"/>
                      <a:pt x="486838" y="2016760"/>
                    </a:cubicBezTo>
                    <a:cubicBezTo>
                      <a:pt x="496363" y="2011680"/>
                      <a:pt x="493188" y="2001520"/>
                      <a:pt x="497632" y="1993265"/>
                    </a:cubicBezTo>
                    <a:cubicBezTo>
                      <a:pt x="498267" y="1991995"/>
                      <a:pt x="502078" y="1991995"/>
                      <a:pt x="509698" y="1988820"/>
                    </a:cubicBezTo>
                    <a:cubicBezTo>
                      <a:pt x="517953" y="1985010"/>
                      <a:pt x="515413" y="1951990"/>
                      <a:pt x="512873" y="1949450"/>
                    </a:cubicBezTo>
                    <a:cubicBezTo>
                      <a:pt x="507792" y="1945640"/>
                      <a:pt x="500173" y="1945640"/>
                      <a:pt x="498903" y="1935480"/>
                    </a:cubicBezTo>
                    <a:cubicBezTo>
                      <a:pt x="498267" y="1931035"/>
                      <a:pt x="510967" y="1932940"/>
                      <a:pt x="512238" y="1924685"/>
                    </a:cubicBezTo>
                    <a:cubicBezTo>
                      <a:pt x="512238" y="1924050"/>
                      <a:pt x="512238" y="1922780"/>
                      <a:pt x="512238" y="1922145"/>
                    </a:cubicBezTo>
                    <a:cubicBezTo>
                      <a:pt x="512238" y="1917700"/>
                      <a:pt x="511603" y="1912620"/>
                      <a:pt x="510332" y="1908175"/>
                    </a:cubicBezTo>
                    <a:cubicBezTo>
                      <a:pt x="505888" y="1905000"/>
                      <a:pt x="494457" y="1899285"/>
                      <a:pt x="496998" y="1895475"/>
                    </a:cubicBezTo>
                    <a:cubicBezTo>
                      <a:pt x="503348" y="1886585"/>
                      <a:pt x="507157" y="1902460"/>
                      <a:pt x="507792" y="1903095"/>
                    </a:cubicBezTo>
                    <a:cubicBezTo>
                      <a:pt x="509063" y="1904365"/>
                      <a:pt x="509698" y="1906270"/>
                      <a:pt x="510332" y="1908175"/>
                    </a:cubicBezTo>
                    <a:cubicBezTo>
                      <a:pt x="510967" y="1908810"/>
                      <a:pt x="511603" y="1909445"/>
                      <a:pt x="512238" y="1909445"/>
                    </a:cubicBezTo>
                    <a:cubicBezTo>
                      <a:pt x="513507" y="1911985"/>
                      <a:pt x="512238" y="1914525"/>
                      <a:pt x="512238" y="1917065"/>
                    </a:cubicBezTo>
                    <a:cubicBezTo>
                      <a:pt x="512238" y="1918970"/>
                      <a:pt x="512238" y="1920240"/>
                      <a:pt x="512238" y="1922145"/>
                    </a:cubicBezTo>
                    <a:cubicBezTo>
                      <a:pt x="512873" y="1932305"/>
                      <a:pt x="513507" y="1940560"/>
                      <a:pt x="526207" y="1932305"/>
                    </a:cubicBezTo>
                    <a:cubicBezTo>
                      <a:pt x="539542" y="1923415"/>
                      <a:pt x="522398" y="1892300"/>
                      <a:pt x="524303" y="1877695"/>
                    </a:cubicBezTo>
                    <a:cubicBezTo>
                      <a:pt x="524938" y="1873250"/>
                      <a:pt x="533828" y="1878330"/>
                      <a:pt x="537638" y="1876425"/>
                    </a:cubicBezTo>
                    <a:cubicBezTo>
                      <a:pt x="542082" y="1874520"/>
                      <a:pt x="540813" y="1870710"/>
                      <a:pt x="546528" y="1871345"/>
                    </a:cubicBezTo>
                    <a:cubicBezTo>
                      <a:pt x="561767" y="1873250"/>
                      <a:pt x="547798" y="1901825"/>
                      <a:pt x="546528" y="1901825"/>
                    </a:cubicBezTo>
                    <a:cubicBezTo>
                      <a:pt x="545257" y="1901825"/>
                      <a:pt x="545257" y="1877695"/>
                      <a:pt x="540813" y="1880235"/>
                    </a:cubicBezTo>
                    <a:cubicBezTo>
                      <a:pt x="538273" y="1881505"/>
                      <a:pt x="530653" y="1897380"/>
                      <a:pt x="530017" y="1899920"/>
                    </a:cubicBezTo>
                    <a:cubicBezTo>
                      <a:pt x="528748" y="1905635"/>
                      <a:pt x="540813" y="1940560"/>
                      <a:pt x="538907" y="1949450"/>
                    </a:cubicBezTo>
                    <a:cubicBezTo>
                      <a:pt x="538273" y="1951990"/>
                      <a:pt x="525573" y="1955800"/>
                      <a:pt x="526207" y="1957070"/>
                    </a:cubicBezTo>
                    <a:cubicBezTo>
                      <a:pt x="527478" y="1958975"/>
                      <a:pt x="531288" y="1958975"/>
                      <a:pt x="532557" y="1960880"/>
                    </a:cubicBezTo>
                    <a:cubicBezTo>
                      <a:pt x="533192" y="1962150"/>
                      <a:pt x="530653" y="1974850"/>
                      <a:pt x="533828" y="1976120"/>
                    </a:cubicBezTo>
                    <a:cubicBezTo>
                      <a:pt x="535098" y="1976755"/>
                      <a:pt x="543353" y="1968500"/>
                      <a:pt x="543988" y="1977390"/>
                    </a:cubicBezTo>
                    <a:cubicBezTo>
                      <a:pt x="544623" y="1983740"/>
                      <a:pt x="533192" y="2006600"/>
                      <a:pt x="545257" y="2007870"/>
                    </a:cubicBezTo>
                    <a:cubicBezTo>
                      <a:pt x="546528" y="2007870"/>
                      <a:pt x="554148" y="1988820"/>
                      <a:pt x="552242" y="2005330"/>
                    </a:cubicBezTo>
                    <a:cubicBezTo>
                      <a:pt x="552242" y="2007870"/>
                      <a:pt x="554782" y="2014220"/>
                      <a:pt x="556688" y="2011680"/>
                    </a:cubicBezTo>
                    <a:cubicBezTo>
                      <a:pt x="558592" y="2009140"/>
                      <a:pt x="555417" y="2004695"/>
                      <a:pt x="557957" y="2002790"/>
                    </a:cubicBezTo>
                    <a:cubicBezTo>
                      <a:pt x="560498" y="2000250"/>
                      <a:pt x="568117" y="2016125"/>
                      <a:pt x="568117" y="2016125"/>
                    </a:cubicBezTo>
                    <a:cubicBezTo>
                      <a:pt x="575103" y="2009140"/>
                      <a:pt x="578913" y="2005330"/>
                      <a:pt x="580182" y="2003425"/>
                    </a:cubicBezTo>
                    <a:cubicBezTo>
                      <a:pt x="580182" y="2003425"/>
                      <a:pt x="580182" y="2002790"/>
                      <a:pt x="579548" y="2002790"/>
                    </a:cubicBezTo>
                    <a:cubicBezTo>
                      <a:pt x="578913" y="2001520"/>
                      <a:pt x="583357" y="1998980"/>
                      <a:pt x="580182" y="2003425"/>
                    </a:cubicBezTo>
                    <a:cubicBezTo>
                      <a:pt x="588438" y="2017395"/>
                      <a:pt x="568117" y="2016760"/>
                      <a:pt x="591613" y="2019300"/>
                    </a:cubicBezTo>
                    <a:cubicBezTo>
                      <a:pt x="598598" y="2019935"/>
                      <a:pt x="607488" y="2038350"/>
                      <a:pt x="601138" y="2037715"/>
                    </a:cubicBezTo>
                    <a:cubicBezTo>
                      <a:pt x="602407" y="2054225"/>
                      <a:pt x="599867" y="2075180"/>
                      <a:pt x="621457" y="2059305"/>
                    </a:cubicBezTo>
                    <a:cubicBezTo>
                      <a:pt x="658288" y="2032000"/>
                      <a:pt x="628442" y="1960245"/>
                      <a:pt x="637332" y="1936750"/>
                    </a:cubicBezTo>
                    <a:cubicBezTo>
                      <a:pt x="640507" y="1929130"/>
                      <a:pt x="658923" y="1928495"/>
                      <a:pt x="662098" y="1920875"/>
                    </a:cubicBezTo>
                    <a:cubicBezTo>
                      <a:pt x="665907" y="1912620"/>
                      <a:pt x="655113" y="1896745"/>
                      <a:pt x="656382" y="1892935"/>
                    </a:cubicBezTo>
                    <a:cubicBezTo>
                      <a:pt x="659557" y="1886585"/>
                      <a:pt x="709088" y="1887855"/>
                      <a:pt x="725598" y="1857375"/>
                    </a:cubicBezTo>
                    <a:cubicBezTo>
                      <a:pt x="726867" y="1854835"/>
                      <a:pt x="726232" y="1852295"/>
                      <a:pt x="726232" y="1849755"/>
                    </a:cubicBezTo>
                    <a:cubicBezTo>
                      <a:pt x="726867" y="1840230"/>
                      <a:pt x="726232" y="1827530"/>
                      <a:pt x="729407" y="1818640"/>
                    </a:cubicBezTo>
                    <a:cubicBezTo>
                      <a:pt x="733217" y="1807845"/>
                      <a:pt x="742107" y="1802130"/>
                      <a:pt x="743378" y="1790065"/>
                    </a:cubicBezTo>
                    <a:cubicBezTo>
                      <a:pt x="746553" y="1757680"/>
                      <a:pt x="714167" y="1725930"/>
                      <a:pt x="716707" y="1694815"/>
                    </a:cubicBezTo>
                    <a:cubicBezTo>
                      <a:pt x="717978" y="1678305"/>
                      <a:pt x="749728" y="1689100"/>
                      <a:pt x="757982" y="1684020"/>
                    </a:cubicBezTo>
                    <a:cubicBezTo>
                      <a:pt x="763063" y="1680845"/>
                      <a:pt x="782748" y="1638300"/>
                      <a:pt x="782113" y="1632585"/>
                    </a:cubicBezTo>
                    <a:cubicBezTo>
                      <a:pt x="777667" y="1597025"/>
                      <a:pt x="724328" y="1594485"/>
                      <a:pt x="719248" y="1561465"/>
                    </a:cubicBezTo>
                    <a:cubicBezTo>
                      <a:pt x="714803" y="1533525"/>
                      <a:pt x="744648" y="1497965"/>
                      <a:pt x="745282" y="1469390"/>
                    </a:cubicBezTo>
                    <a:cubicBezTo>
                      <a:pt x="745917" y="1448435"/>
                      <a:pt x="724963" y="1428750"/>
                      <a:pt x="724963" y="1408430"/>
                    </a:cubicBezTo>
                    <a:cubicBezTo>
                      <a:pt x="724963" y="1400175"/>
                      <a:pt x="732582" y="1391285"/>
                      <a:pt x="733853" y="1383030"/>
                    </a:cubicBezTo>
                    <a:cubicBezTo>
                      <a:pt x="735123" y="1374775"/>
                      <a:pt x="730042" y="1364615"/>
                      <a:pt x="731948" y="1356360"/>
                    </a:cubicBezTo>
                    <a:cubicBezTo>
                      <a:pt x="733853" y="1349375"/>
                      <a:pt x="745282" y="1344295"/>
                      <a:pt x="745917" y="1337310"/>
                    </a:cubicBezTo>
                    <a:cubicBezTo>
                      <a:pt x="747823" y="1323340"/>
                      <a:pt x="726232" y="1305560"/>
                      <a:pt x="728773" y="1291590"/>
                    </a:cubicBezTo>
                    <a:cubicBezTo>
                      <a:pt x="731313" y="1278255"/>
                      <a:pt x="754173" y="1269365"/>
                      <a:pt x="756713" y="1256665"/>
                    </a:cubicBezTo>
                    <a:cubicBezTo>
                      <a:pt x="757982" y="1250950"/>
                      <a:pt x="750998" y="1244600"/>
                      <a:pt x="752267" y="1238885"/>
                    </a:cubicBezTo>
                    <a:cubicBezTo>
                      <a:pt x="752903" y="1233805"/>
                      <a:pt x="800528" y="1181100"/>
                      <a:pt x="806242" y="1177290"/>
                    </a:cubicBezTo>
                    <a:cubicBezTo>
                      <a:pt x="816403" y="1169670"/>
                      <a:pt x="832278" y="1167130"/>
                      <a:pt x="844342" y="1163320"/>
                    </a:cubicBezTo>
                    <a:cubicBezTo>
                      <a:pt x="881807" y="1151890"/>
                      <a:pt x="926257" y="1203960"/>
                      <a:pt x="941498" y="1150620"/>
                    </a:cubicBezTo>
                    <a:cubicBezTo>
                      <a:pt x="959278" y="1088390"/>
                      <a:pt x="921178" y="1106805"/>
                      <a:pt x="905303" y="1081405"/>
                    </a:cubicBezTo>
                    <a:cubicBezTo>
                      <a:pt x="900223" y="1073150"/>
                      <a:pt x="920542" y="1053465"/>
                      <a:pt x="924353" y="1047750"/>
                    </a:cubicBezTo>
                    <a:cubicBezTo>
                      <a:pt x="938323" y="1028700"/>
                      <a:pt x="957373" y="1009650"/>
                      <a:pt x="968167" y="988695"/>
                    </a:cubicBezTo>
                    <a:cubicBezTo>
                      <a:pt x="971342" y="982980"/>
                      <a:pt x="970073" y="974090"/>
                      <a:pt x="973882" y="969010"/>
                    </a:cubicBezTo>
                    <a:cubicBezTo>
                      <a:pt x="973882" y="969010"/>
                      <a:pt x="985948" y="958850"/>
                      <a:pt x="985948" y="958215"/>
                    </a:cubicBezTo>
                    <a:cubicBezTo>
                      <a:pt x="987217" y="955675"/>
                      <a:pt x="986582" y="953135"/>
                      <a:pt x="986582" y="949960"/>
                    </a:cubicBezTo>
                    <a:cubicBezTo>
                      <a:pt x="986582" y="947420"/>
                      <a:pt x="986582" y="944880"/>
                      <a:pt x="987217" y="941705"/>
                    </a:cubicBezTo>
                    <a:cubicBezTo>
                      <a:pt x="987853" y="933450"/>
                      <a:pt x="988488" y="925830"/>
                      <a:pt x="989123" y="917575"/>
                    </a:cubicBezTo>
                    <a:cubicBezTo>
                      <a:pt x="989123" y="915035"/>
                      <a:pt x="989123" y="912495"/>
                      <a:pt x="989757" y="909320"/>
                    </a:cubicBezTo>
                    <a:cubicBezTo>
                      <a:pt x="992298" y="896620"/>
                      <a:pt x="1002457" y="883920"/>
                      <a:pt x="1003728" y="870585"/>
                    </a:cubicBezTo>
                    <a:cubicBezTo>
                      <a:pt x="1004363" y="861695"/>
                      <a:pt x="990392" y="825500"/>
                      <a:pt x="996107" y="819150"/>
                    </a:cubicBezTo>
                    <a:cubicBezTo>
                      <a:pt x="1000553" y="814070"/>
                      <a:pt x="1067863" y="823595"/>
                      <a:pt x="1079292" y="798830"/>
                    </a:cubicBezTo>
                    <a:cubicBezTo>
                      <a:pt x="1083103" y="790575"/>
                      <a:pt x="1069767" y="774065"/>
                      <a:pt x="1072942" y="764540"/>
                    </a:cubicBezTo>
                    <a:cubicBezTo>
                      <a:pt x="1074848" y="758190"/>
                      <a:pt x="1091357" y="751205"/>
                      <a:pt x="1096438" y="746125"/>
                    </a:cubicBezTo>
                    <a:cubicBezTo>
                      <a:pt x="1109773" y="732790"/>
                      <a:pt x="1117392" y="713740"/>
                      <a:pt x="1130728" y="700405"/>
                    </a:cubicBezTo>
                    <a:cubicBezTo>
                      <a:pt x="1138348" y="693420"/>
                      <a:pt x="1154223" y="688340"/>
                      <a:pt x="1159303" y="679450"/>
                    </a:cubicBezTo>
                    <a:cubicBezTo>
                      <a:pt x="1178353" y="648335"/>
                      <a:pt x="1139617" y="636905"/>
                      <a:pt x="1140253" y="612140"/>
                    </a:cubicBezTo>
                    <a:cubicBezTo>
                      <a:pt x="1140253" y="597535"/>
                      <a:pt x="1164382" y="598170"/>
                      <a:pt x="1170732" y="589915"/>
                    </a:cubicBezTo>
                    <a:cubicBezTo>
                      <a:pt x="1182798" y="574040"/>
                      <a:pt x="1184703" y="549275"/>
                      <a:pt x="1196767" y="535305"/>
                    </a:cubicBezTo>
                    <a:cubicBezTo>
                      <a:pt x="1205023" y="525780"/>
                      <a:pt x="1224073" y="522605"/>
                      <a:pt x="1234232" y="514985"/>
                    </a:cubicBezTo>
                    <a:cubicBezTo>
                      <a:pt x="1236773" y="513080"/>
                      <a:pt x="1237407" y="507365"/>
                      <a:pt x="1241217" y="507365"/>
                    </a:cubicBezTo>
                    <a:cubicBezTo>
                      <a:pt x="1255188" y="507365"/>
                      <a:pt x="1276778" y="534035"/>
                      <a:pt x="1290748" y="530860"/>
                    </a:cubicBezTo>
                    <a:cubicBezTo>
                      <a:pt x="1321228" y="523240"/>
                      <a:pt x="1303448" y="447040"/>
                      <a:pt x="1309163" y="441960"/>
                    </a:cubicBezTo>
                    <a:cubicBezTo>
                      <a:pt x="1330117" y="421640"/>
                      <a:pt x="1437432" y="475615"/>
                      <a:pt x="1457117" y="470535"/>
                    </a:cubicBezTo>
                    <a:cubicBezTo>
                      <a:pt x="1457117" y="470535"/>
                      <a:pt x="1470453" y="457835"/>
                      <a:pt x="1470453" y="457835"/>
                    </a:cubicBezTo>
                    <a:cubicBezTo>
                      <a:pt x="1493948" y="435610"/>
                      <a:pt x="1459023" y="449580"/>
                      <a:pt x="1458388" y="435610"/>
                    </a:cubicBezTo>
                    <a:cubicBezTo>
                      <a:pt x="1457753" y="427355"/>
                      <a:pt x="1487598" y="410210"/>
                      <a:pt x="1490138" y="398145"/>
                    </a:cubicBezTo>
                    <a:cubicBezTo>
                      <a:pt x="1492042" y="387985"/>
                      <a:pt x="1474898" y="356870"/>
                      <a:pt x="1478073" y="355600"/>
                    </a:cubicBezTo>
                    <a:cubicBezTo>
                      <a:pt x="1483153" y="352425"/>
                      <a:pt x="1502203" y="355600"/>
                      <a:pt x="1508553" y="355600"/>
                    </a:cubicBezTo>
                    <a:lnTo>
                      <a:pt x="1510457" y="354965"/>
                    </a:lnTo>
                    <a:cubicBezTo>
                      <a:pt x="1509188" y="354330"/>
                      <a:pt x="1508553" y="353695"/>
                      <a:pt x="1508553" y="353060"/>
                    </a:cubicBezTo>
                    <a:cubicBezTo>
                      <a:pt x="1505378" y="340995"/>
                      <a:pt x="1546653" y="358140"/>
                      <a:pt x="1546653" y="358140"/>
                    </a:cubicBezTo>
                    <a:cubicBezTo>
                      <a:pt x="1548557" y="357505"/>
                      <a:pt x="1547923" y="354330"/>
                      <a:pt x="1548557" y="353060"/>
                    </a:cubicBezTo>
                    <a:cubicBezTo>
                      <a:pt x="1551732" y="343535"/>
                      <a:pt x="1544748" y="344170"/>
                      <a:pt x="1543478" y="334645"/>
                    </a:cubicBezTo>
                    <a:cubicBezTo>
                      <a:pt x="1540938" y="310515"/>
                      <a:pt x="1579673" y="307975"/>
                      <a:pt x="1594278" y="318135"/>
                    </a:cubicBezTo>
                    <a:cubicBezTo>
                      <a:pt x="1610788" y="329565"/>
                      <a:pt x="1639363" y="367665"/>
                      <a:pt x="1648888" y="386080"/>
                    </a:cubicBezTo>
                    <a:cubicBezTo>
                      <a:pt x="1650792" y="389890"/>
                      <a:pt x="1650157" y="405130"/>
                      <a:pt x="1653332" y="407670"/>
                    </a:cubicBezTo>
                    <a:cubicBezTo>
                      <a:pt x="1655873" y="409575"/>
                      <a:pt x="1659048" y="407670"/>
                      <a:pt x="1662223" y="407670"/>
                    </a:cubicBezTo>
                    <a:cubicBezTo>
                      <a:pt x="1671113" y="407670"/>
                      <a:pt x="1680003" y="407670"/>
                      <a:pt x="1688892" y="408305"/>
                    </a:cubicBezTo>
                    <a:cubicBezTo>
                      <a:pt x="1692067" y="408305"/>
                      <a:pt x="1694607" y="408305"/>
                      <a:pt x="1697782" y="408305"/>
                    </a:cubicBezTo>
                    <a:cubicBezTo>
                      <a:pt x="1700957" y="408305"/>
                      <a:pt x="1704132" y="407670"/>
                      <a:pt x="1706673" y="408305"/>
                    </a:cubicBezTo>
                    <a:cubicBezTo>
                      <a:pt x="1706673" y="408305"/>
                      <a:pt x="1717467" y="418465"/>
                      <a:pt x="1717467" y="418465"/>
                    </a:cubicBezTo>
                    <a:cubicBezTo>
                      <a:pt x="1723817" y="419735"/>
                      <a:pt x="1751757" y="407670"/>
                      <a:pt x="1756838" y="403225"/>
                    </a:cubicBezTo>
                    <a:cubicBezTo>
                      <a:pt x="1761282" y="399415"/>
                      <a:pt x="1762553" y="386080"/>
                      <a:pt x="1767632" y="384175"/>
                    </a:cubicBezTo>
                    <a:cubicBezTo>
                      <a:pt x="1770807" y="382905"/>
                      <a:pt x="1828592" y="401320"/>
                      <a:pt x="1834942" y="404495"/>
                    </a:cubicBezTo>
                    <a:cubicBezTo>
                      <a:pt x="1838117" y="405765"/>
                      <a:pt x="1853992" y="422910"/>
                      <a:pt x="1854628" y="422275"/>
                    </a:cubicBezTo>
                    <a:cubicBezTo>
                      <a:pt x="1858438" y="416560"/>
                      <a:pt x="1864788" y="415925"/>
                      <a:pt x="1868598" y="410845"/>
                    </a:cubicBezTo>
                    <a:cubicBezTo>
                      <a:pt x="1877488" y="398145"/>
                      <a:pt x="1868598" y="377825"/>
                      <a:pt x="1888282" y="368935"/>
                    </a:cubicBezTo>
                    <a:cubicBezTo>
                      <a:pt x="1901617" y="363220"/>
                      <a:pt x="1917492" y="366395"/>
                      <a:pt x="1921303" y="345440"/>
                    </a:cubicBezTo>
                    <a:cubicBezTo>
                      <a:pt x="1922573" y="337185"/>
                      <a:pt x="1912413" y="325120"/>
                      <a:pt x="1911142" y="316865"/>
                    </a:cubicBezTo>
                    <a:cubicBezTo>
                      <a:pt x="1909238" y="305435"/>
                      <a:pt x="1922573" y="240665"/>
                      <a:pt x="1926382" y="236220"/>
                    </a:cubicBezTo>
                    <a:cubicBezTo>
                      <a:pt x="1934003" y="226060"/>
                      <a:pt x="1946703" y="220345"/>
                      <a:pt x="1954323" y="210185"/>
                    </a:cubicBezTo>
                    <a:cubicBezTo>
                      <a:pt x="1957498" y="206375"/>
                      <a:pt x="1956863" y="199390"/>
                      <a:pt x="1961307" y="196215"/>
                    </a:cubicBezTo>
                    <a:cubicBezTo>
                      <a:pt x="1977817" y="184785"/>
                      <a:pt x="1997503" y="201930"/>
                      <a:pt x="2012107" y="194310"/>
                    </a:cubicBezTo>
                    <a:cubicBezTo>
                      <a:pt x="2036238" y="182880"/>
                      <a:pt x="2048938" y="162560"/>
                      <a:pt x="2078782" y="164465"/>
                    </a:cubicBezTo>
                    <a:cubicBezTo>
                      <a:pt x="2097832" y="142240"/>
                      <a:pt x="2080688" y="131445"/>
                      <a:pt x="2083863" y="110490"/>
                    </a:cubicBezTo>
                    <a:close/>
                    <a:moveTo>
                      <a:pt x="117903" y="1522730"/>
                    </a:moveTo>
                    <a:cubicBezTo>
                      <a:pt x="117903" y="1522730"/>
                      <a:pt x="107742" y="1515110"/>
                      <a:pt x="106473" y="1514475"/>
                    </a:cubicBezTo>
                    <a:cubicBezTo>
                      <a:pt x="110917" y="1514475"/>
                      <a:pt x="114728" y="1515110"/>
                      <a:pt x="115363" y="1515745"/>
                    </a:cubicBezTo>
                    <a:cubicBezTo>
                      <a:pt x="117267" y="1518285"/>
                      <a:pt x="119807" y="1521460"/>
                      <a:pt x="117903" y="1522730"/>
                    </a:cubicBezTo>
                    <a:close/>
                    <a:moveTo>
                      <a:pt x="175688" y="1421130"/>
                    </a:moveTo>
                    <a:cubicBezTo>
                      <a:pt x="171242" y="1418590"/>
                      <a:pt x="162988" y="1423670"/>
                      <a:pt x="160448" y="1419225"/>
                    </a:cubicBezTo>
                    <a:cubicBezTo>
                      <a:pt x="157907" y="1415415"/>
                      <a:pt x="159178" y="1404620"/>
                      <a:pt x="154732" y="1406525"/>
                    </a:cubicBezTo>
                    <a:cubicBezTo>
                      <a:pt x="152828" y="1407160"/>
                      <a:pt x="145842" y="1428115"/>
                      <a:pt x="140128" y="1424940"/>
                    </a:cubicBezTo>
                    <a:cubicBezTo>
                      <a:pt x="136317" y="1422400"/>
                      <a:pt x="154732" y="1407160"/>
                      <a:pt x="153463" y="1398270"/>
                    </a:cubicBezTo>
                    <a:cubicBezTo>
                      <a:pt x="160448" y="1412240"/>
                      <a:pt x="188388" y="1420495"/>
                      <a:pt x="187753" y="1426845"/>
                    </a:cubicBezTo>
                    <a:cubicBezTo>
                      <a:pt x="186482" y="1431290"/>
                      <a:pt x="179498" y="1423035"/>
                      <a:pt x="175688" y="1421130"/>
                    </a:cubicBezTo>
                    <a:close/>
                    <a:moveTo>
                      <a:pt x="190928" y="1472565"/>
                    </a:moveTo>
                    <a:cubicBezTo>
                      <a:pt x="187753" y="1472565"/>
                      <a:pt x="184578" y="1470025"/>
                      <a:pt x="180767" y="1468120"/>
                    </a:cubicBezTo>
                    <a:cubicBezTo>
                      <a:pt x="185213" y="1469390"/>
                      <a:pt x="189023" y="1470660"/>
                      <a:pt x="193467" y="1470025"/>
                    </a:cubicBezTo>
                    <a:cubicBezTo>
                      <a:pt x="194103" y="1470025"/>
                      <a:pt x="197278" y="1468120"/>
                      <a:pt x="200453" y="1466215"/>
                    </a:cubicBezTo>
                    <a:cubicBezTo>
                      <a:pt x="197913" y="1468755"/>
                      <a:pt x="197913" y="1472565"/>
                      <a:pt x="190928" y="1472565"/>
                    </a:cubicBezTo>
                    <a:close/>
                    <a:moveTo>
                      <a:pt x="205532" y="1462405"/>
                    </a:moveTo>
                    <a:cubicBezTo>
                      <a:pt x="213788" y="1457960"/>
                      <a:pt x="223948" y="1455420"/>
                      <a:pt x="225217" y="1466215"/>
                    </a:cubicBezTo>
                    <a:cubicBezTo>
                      <a:pt x="226488" y="1476375"/>
                      <a:pt x="212517" y="1463675"/>
                      <a:pt x="205532" y="1462405"/>
                    </a:cubicBezTo>
                    <a:close/>
                    <a:moveTo>
                      <a:pt x="123617" y="1701800"/>
                    </a:moveTo>
                    <a:cubicBezTo>
                      <a:pt x="124253" y="1697990"/>
                      <a:pt x="124253" y="1704975"/>
                      <a:pt x="126157" y="1710690"/>
                    </a:cubicBezTo>
                    <a:cubicBezTo>
                      <a:pt x="124888" y="1708150"/>
                      <a:pt x="122982" y="1704975"/>
                      <a:pt x="123617" y="1701800"/>
                    </a:cubicBezTo>
                    <a:close/>
                    <a:moveTo>
                      <a:pt x="224582" y="1646555"/>
                    </a:moveTo>
                    <a:cubicBezTo>
                      <a:pt x="223313" y="1647825"/>
                      <a:pt x="231567" y="1629410"/>
                      <a:pt x="219503" y="1627505"/>
                    </a:cubicBezTo>
                    <a:cubicBezTo>
                      <a:pt x="219503" y="1627505"/>
                      <a:pt x="202992" y="1630680"/>
                      <a:pt x="202992" y="1630680"/>
                    </a:cubicBezTo>
                    <a:cubicBezTo>
                      <a:pt x="201088" y="1624965"/>
                      <a:pt x="215057" y="1626235"/>
                      <a:pt x="217598" y="1621155"/>
                    </a:cubicBezTo>
                    <a:cubicBezTo>
                      <a:pt x="218232" y="1619885"/>
                      <a:pt x="218232" y="1617980"/>
                      <a:pt x="218232" y="1616710"/>
                    </a:cubicBezTo>
                    <a:cubicBezTo>
                      <a:pt x="222678" y="1626235"/>
                      <a:pt x="236648" y="1635760"/>
                      <a:pt x="224582" y="1646555"/>
                    </a:cubicBezTo>
                    <a:close/>
                    <a:moveTo>
                      <a:pt x="313482" y="1358265"/>
                    </a:moveTo>
                    <a:cubicBezTo>
                      <a:pt x="310942" y="1360170"/>
                      <a:pt x="312213" y="1367155"/>
                      <a:pt x="309038" y="1366520"/>
                    </a:cubicBezTo>
                    <a:cubicBezTo>
                      <a:pt x="305863" y="1365885"/>
                      <a:pt x="309038" y="1359535"/>
                      <a:pt x="307132" y="1357630"/>
                    </a:cubicBezTo>
                    <a:cubicBezTo>
                      <a:pt x="306498" y="1356995"/>
                      <a:pt x="305228" y="1355725"/>
                      <a:pt x="303957" y="1354455"/>
                    </a:cubicBezTo>
                    <a:cubicBezTo>
                      <a:pt x="307767" y="1356360"/>
                      <a:pt x="335707" y="1353185"/>
                      <a:pt x="333803" y="1358900"/>
                    </a:cubicBezTo>
                    <a:cubicBezTo>
                      <a:pt x="333167" y="1360170"/>
                      <a:pt x="315388" y="1356995"/>
                      <a:pt x="313482" y="1358265"/>
                    </a:cubicBezTo>
                    <a:close/>
                    <a:moveTo>
                      <a:pt x="938323" y="806450"/>
                    </a:moveTo>
                    <a:cubicBezTo>
                      <a:pt x="933878" y="810260"/>
                      <a:pt x="925623" y="802005"/>
                      <a:pt x="919907" y="805180"/>
                    </a:cubicBezTo>
                    <a:lnTo>
                      <a:pt x="913557" y="813435"/>
                    </a:lnTo>
                    <a:cubicBezTo>
                      <a:pt x="906573" y="800735"/>
                      <a:pt x="918003" y="799465"/>
                      <a:pt x="919907" y="796290"/>
                    </a:cubicBezTo>
                    <a:cubicBezTo>
                      <a:pt x="919907" y="797560"/>
                      <a:pt x="919907" y="798195"/>
                      <a:pt x="920542" y="800100"/>
                    </a:cubicBezTo>
                    <a:cubicBezTo>
                      <a:pt x="921178" y="802005"/>
                      <a:pt x="943403" y="802005"/>
                      <a:pt x="938323" y="806450"/>
                    </a:cubicBezTo>
                    <a:close/>
                  </a:path>
                </a:pathLst>
              </a:custGeom>
              <a:grpFill/>
              <a:ln w="6350" cap="flat">
                <a:solidFill>
                  <a:srgbClr val="FFFFFF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en-LT"/>
              </a:p>
            </p:txBody>
          </p:sp>
        </p:grpSp>
        <p:sp>
          <p:nvSpPr>
            <p:cNvPr id="441" name="Freeform 440">
              <a:extLst>
                <a:ext uri="{FF2B5EF4-FFF2-40B4-BE49-F238E27FC236}">
                  <a16:creationId xmlns:a16="http://schemas.microsoft.com/office/drawing/2014/main" id="{3068F4D0-867D-A505-BE23-2B733A7402BE}"/>
                </a:ext>
              </a:extLst>
            </p:cNvPr>
            <p:cNvSpPr/>
            <p:nvPr/>
          </p:nvSpPr>
          <p:spPr>
            <a:xfrm>
              <a:off x="8598454" y="1613149"/>
              <a:ext cx="20763" cy="26420"/>
            </a:xfrm>
            <a:custGeom>
              <a:avLst/>
              <a:gdLst>
                <a:gd name="connsiteX0" fmla="*/ 2983 w 20763"/>
                <a:gd name="connsiteY0" fmla="*/ 26421 h 26420"/>
                <a:gd name="connsiteX1" fmla="*/ 20763 w 20763"/>
                <a:gd name="connsiteY1" fmla="*/ 14356 h 26420"/>
                <a:gd name="connsiteX2" fmla="*/ 444 w 20763"/>
                <a:gd name="connsiteY2" fmla="*/ 22611 h 26420"/>
                <a:gd name="connsiteX3" fmla="*/ 2983 w 20763"/>
                <a:gd name="connsiteY3" fmla="*/ 26421 h 2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63" h="26420">
                  <a:moveTo>
                    <a:pt x="2983" y="26421"/>
                  </a:moveTo>
                  <a:cubicBezTo>
                    <a:pt x="7428" y="26421"/>
                    <a:pt x="16953" y="16896"/>
                    <a:pt x="20763" y="14356"/>
                  </a:cubicBezTo>
                  <a:cubicBezTo>
                    <a:pt x="11873" y="-13584"/>
                    <a:pt x="-2731" y="4831"/>
                    <a:pt x="444" y="22611"/>
                  </a:cubicBezTo>
                  <a:cubicBezTo>
                    <a:pt x="444" y="24516"/>
                    <a:pt x="1713" y="26421"/>
                    <a:pt x="2983" y="26421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  <p:sp>
          <p:nvSpPr>
            <p:cNvPr id="442" name="Freeform 441">
              <a:extLst>
                <a:ext uri="{FF2B5EF4-FFF2-40B4-BE49-F238E27FC236}">
                  <a16:creationId xmlns:a16="http://schemas.microsoft.com/office/drawing/2014/main" id="{55C4C278-B462-5BAD-F54C-BA11E156BB71}"/>
                </a:ext>
              </a:extLst>
            </p:cNvPr>
            <p:cNvSpPr/>
            <p:nvPr/>
          </p:nvSpPr>
          <p:spPr>
            <a:xfrm>
              <a:off x="8481185" y="1697115"/>
              <a:ext cx="39607" cy="12692"/>
            </a:xfrm>
            <a:custGeom>
              <a:avLst/>
              <a:gdLst>
                <a:gd name="connsiteX0" fmla="*/ 39608 w 39607"/>
                <a:gd name="connsiteY0" fmla="*/ 9130 h 12692"/>
                <a:gd name="connsiteX1" fmla="*/ 238 w 39607"/>
                <a:gd name="connsiteY1" fmla="*/ 4685 h 12692"/>
                <a:gd name="connsiteX2" fmla="*/ 39608 w 39607"/>
                <a:gd name="connsiteY2" fmla="*/ 9130 h 12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607" h="12692">
                  <a:moveTo>
                    <a:pt x="39608" y="9130"/>
                  </a:moveTo>
                  <a:cubicBezTo>
                    <a:pt x="39608" y="9130"/>
                    <a:pt x="-3572" y="-8015"/>
                    <a:pt x="238" y="4685"/>
                  </a:cubicBezTo>
                  <a:cubicBezTo>
                    <a:pt x="2778" y="12940"/>
                    <a:pt x="26908" y="15480"/>
                    <a:pt x="39608" y="9130"/>
                  </a:cubicBezTo>
                  <a:close/>
                </a:path>
              </a:pathLst>
            </a:custGeom>
            <a:grpFill/>
            <a:ln w="6350" cap="flat">
              <a:solidFill>
                <a:srgbClr val="FFFFFF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LT"/>
            </a:p>
          </p:txBody>
        </p:sp>
      </p:grpSp>
      <p:sp>
        <p:nvSpPr>
          <p:cNvPr id="447" name="Text Placeholder 3">
            <a:extLst>
              <a:ext uri="{FF2B5EF4-FFF2-40B4-BE49-F238E27FC236}">
                <a16:creationId xmlns:a16="http://schemas.microsoft.com/office/drawing/2014/main" id="{5158D3EB-407E-9D8E-E4EB-C4EBCAB483D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6606" y="6343670"/>
            <a:ext cx="4737255" cy="1476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1B9B9A6-966E-5C21-CCFF-EA360E6D79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385BC3B-A925-ED8F-7689-BCCD0E3CF476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396605" y="1464574"/>
            <a:ext cx="4737255" cy="465682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E12AFBF8-98A8-17C7-8AE6-FF14D4652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04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ko juos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980EA33-760A-CFB4-4A23-DE9B63CD61EF}"/>
              </a:ext>
            </a:extLst>
          </p:cNvPr>
          <p:cNvCxnSpPr>
            <a:cxnSpLocks/>
          </p:cNvCxnSpPr>
          <p:nvPr userDrawn="1"/>
        </p:nvCxnSpPr>
        <p:spPr>
          <a:xfrm>
            <a:off x="3087909" y="4164388"/>
            <a:ext cx="2787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0" name="Rounded Rectangle 449">
            <a:extLst>
              <a:ext uri="{FF2B5EF4-FFF2-40B4-BE49-F238E27FC236}">
                <a16:creationId xmlns:a16="http://schemas.microsoft.com/office/drawing/2014/main" id="{414EA9BF-C8E4-DF59-C203-186F08BD3E65}"/>
              </a:ext>
            </a:extLst>
          </p:cNvPr>
          <p:cNvSpPr/>
          <p:nvPr userDrawn="1"/>
        </p:nvSpPr>
        <p:spPr>
          <a:xfrm>
            <a:off x="3370810" y="1583881"/>
            <a:ext cx="2604677" cy="4779466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54000" rtlCol="0" anchor="t"/>
          <a:lstStyle/>
          <a:p>
            <a:pPr marL="0" indent="0" algn="l">
              <a:spcBef>
                <a:spcPts val="1000"/>
              </a:spcBef>
              <a:buFont typeface="+mj-lt"/>
              <a:buNone/>
            </a:pPr>
            <a:endParaRPr lang="en-GB" sz="1100" dirty="0"/>
          </a:p>
        </p:txBody>
      </p:sp>
      <p:cxnSp>
        <p:nvCxnSpPr>
          <p:cNvPr id="451" name="Straight Arrow Connector 450">
            <a:extLst>
              <a:ext uri="{FF2B5EF4-FFF2-40B4-BE49-F238E27FC236}">
                <a16:creationId xmlns:a16="http://schemas.microsoft.com/office/drawing/2014/main" id="{AF2AE8B5-515D-D5EF-2491-0DF0411EACBD}"/>
              </a:ext>
            </a:extLst>
          </p:cNvPr>
          <p:cNvCxnSpPr>
            <a:cxnSpLocks/>
          </p:cNvCxnSpPr>
          <p:nvPr userDrawn="1"/>
        </p:nvCxnSpPr>
        <p:spPr>
          <a:xfrm>
            <a:off x="5965862" y="4164388"/>
            <a:ext cx="2787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id="{6088AC80-C9A8-F668-09F3-CF6764907CBA}"/>
              </a:ext>
            </a:extLst>
          </p:cNvPr>
          <p:cNvCxnSpPr>
            <a:cxnSpLocks/>
          </p:cNvCxnSpPr>
          <p:nvPr userDrawn="1"/>
        </p:nvCxnSpPr>
        <p:spPr>
          <a:xfrm>
            <a:off x="8853441" y="4164388"/>
            <a:ext cx="27878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5" name="Rounded Rectangle 454">
            <a:extLst>
              <a:ext uri="{FF2B5EF4-FFF2-40B4-BE49-F238E27FC236}">
                <a16:creationId xmlns:a16="http://schemas.microsoft.com/office/drawing/2014/main" id="{BDC5DACA-F432-2360-59BE-0D2353AFB717}"/>
              </a:ext>
            </a:extLst>
          </p:cNvPr>
          <p:cNvSpPr/>
          <p:nvPr userDrawn="1"/>
        </p:nvSpPr>
        <p:spPr>
          <a:xfrm>
            <a:off x="483231" y="1583881"/>
            <a:ext cx="2604677" cy="4779466"/>
          </a:xfrm>
          <a:prstGeom prst="roundRect">
            <a:avLst>
              <a:gd name="adj" fmla="val 10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54000" rtlCol="0" anchor="t"/>
          <a:lstStyle/>
          <a:p>
            <a:pPr algn="l">
              <a:spcBef>
                <a:spcPts val="1000"/>
              </a:spcBef>
            </a:pPr>
            <a:endParaRPr lang="en-GB" sz="1100" dirty="0"/>
          </a:p>
        </p:txBody>
      </p:sp>
      <p:sp>
        <p:nvSpPr>
          <p:cNvPr id="456" name="Rounded Rectangle 455">
            <a:extLst>
              <a:ext uri="{FF2B5EF4-FFF2-40B4-BE49-F238E27FC236}">
                <a16:creationId xmlns:a16="http://schemas.microsoft.com/office/drawing/2014/main" id="{0830D80F-581B-5A4A-0D52-BA8A7CADEE25}"/>
              </a:ext>
            </a:extLst>
          </p:cNvPr>
          <p:cNvSpPr/>
          <p:nvPr userDrawn="1"/>
        </p:nvSpPr>
        <p:spPr>
          <a:xfrm>
            <a:off x="6248764" y="1583881"/>
            <a:ext cx="2604677" cy="4778418"/>
          </a:xfrm>
          <a:prstGeom prst="roundRect">
            <a:avLst>
              <a:gd name="adj" fmla="val 1071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54000" rtlCol="0" anchor="t"/>
          <a:lstStyle/>
          <a:p>
            <a:pPr algn="l">
              <a:spcBef>
                <a:spcPts val="1000"/>
              </a:spcBef>
            </a:pP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458" name="Rounded Rectangle 457">
            <a:extLst>
              <a:ext uri="{FF2B5EF4-FFF2-40B4-BE49-F238E27FC236}">
                <a16:creationId xmlns:a16="http://schemas.microsoft.com/office/drawing/2014/main" id="{8C8F39E9-D7B8-1057-5F94-7FC1DD897BB2}"/>
              </a:ext>
            </a:extLst>
          </p:cNvPr>
          <p:cNvSpPr/>
          <p:nvPr userDrawn="1"/>
        </p:nvSpPr>
        <p:spPr>
          <a:xfrm>
            <a:off x="9136343" y="1583881"/>
            <a:ext cx="2604677" cy="4778418"/>
          </a:xfrm>
          <a:prstGeom prst="roundRect">
            <a:avLst>
              <a:gd name="adj" fmla="val 107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54000" rtlCol="0" anchor="t"/>
          <a:lstStyle/>
          <a:p>
            <a:pPr algn="l">
              <a:spcBef>
                <a:spcPts val="1000"/>
              </a:spcBef>
            </a:pPr>
            <a:endParaRPr lang="en-GB" sz="1100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D8827A6-E771-FFFA-B1F4-D365C32DCE1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66457" y="1756807"/>
            <a:ext cx="2238223" cy="95680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3ED97-0FD5-ED79-796D-6AE0FFAF4350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66457" y="2713615"/>
            <a:ext cx="2238223" cy="3431141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6CF5015-D3BE-3DC5-C007-91D09AB1231D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549224" y="1756807"/>
            <a:ext cx="2238223" cy="95680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F938E37-5441-6F7B-404B-CD38F5D7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544412" y="2713615"/>
            <a:ext cx="2238223" cy="3431141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391A0F0-8DDD-2375-142A-E1D7B87CB14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431990" y="1756807"/>
            <a:ext cx="2238223" cy="95680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E2C7747-A7FE-A100-65FD-0459835D5F29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436803" y="2713615"/>
            <a:ext cx="2238223" cy="3431141"/>
          </a:xfrm>
        </p:spPr>
        <p:txBody>
          <a:bodyPr lIns="0" tIns="0" rIns="0" bIns="0">
            <a:normAutofit/>
          </a:bodyPr>
          <a:lstStyle>
            <a:lvl1pPr marL="171450" indent="-171450">
              <a:spcBef>
                <a:spcPts val="10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1C519D1-0EE0-0F3F-CD40-7D8DF76202FA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9319569" y="1756807"/>
            <a:ext cx="2238223" cy="95680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F6842A8-458A-D6DD-772E-455BD8CD4ABA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9319569" y="2713615"/>
            <a:ext cx="2238223" cy="343114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magna.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E820E6B-2EAE-78D5-7863-2B5CDA412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61569F1B-B6AC-2B9F-3DD4-A4783FEF42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55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ko juos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D49A7D-D223-07A6-9180-C5294170BDEB}"/>
              </a:ext>
            </a:extLst>
          </p:cNvPr>
          <p:cNvCxnSpPr>
            <a:cxnSpLocks/>
          </p:cNvCxnSpPr>
          <p:nvPr userDrawn="1"/>
        </p:nvCxnSpPr>
        <p:spPr>
          <a:xfrm>
            <a:off x="7371760" y="3797548"/>
            <a:ext cx="0" cy="14991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770A87-D403-165B-0942-3210D5A3B237}"/>
              </a:ext>
            </a:extLst>
          </p:cNvPr>
          <p:cNvCxnSpPr>
            <a:cxnSpLocks/>
          </p:cNvCxnSpPr>
          <p:nvPr userDrawn="1"/>
        </p:nvCxnSpPr>
        <p:spPr>
          <a:xfrm>
            <a:off x="2809187" y="3797548"/>
            <a:ext cx="0" cy="14991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5716594-A40D-CE29-D95B-C51AE9B4D21D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96606" y="6343671"/>
            <a:ext cx="3731254" cy="14421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B1C91D6-2D73-842F-7CA0-201146402E4F}"/>
              </a:ext>
            </a:extLst>
          </p:cNvPr>
          <p:cNvSpPr/>
          <p:nvPr userDrawn="1"/>
        </p:nvSpPr>
        <p:spPr>
          <a:xfrm>
            <a:off x="396606" y="3494223"/>
            <a:ext cx="2278570" cy="388705"/>
          </a:xfrm>
          <a:prstGeom prst="roundRect">
            <a:avLst>
              <a:gd name="adj" fmla="val 3739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LT" sz="1100" b="1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951AF17-1D51-F07E-6FB1-58417804B61A}"/>
              </a:ext>
            </a:extLst>
          </p:cNvPr>
          <p:cNvSpPr/>
          <p:nvPr userDrawn="1"/>
        </p:nvSpPr>
        <p:spPr>
          <a:xfrm>
            <a:off x="2671280" y="3494223"/>
            <a:ext cx="2278570" cy="388705"/>
          </a:xfrm>
          <a:prstGeom prst="roundRect">
            <a:avLst>
              <a:gd name="adj" fmla="val 373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LT" sz="11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C6F83F3-0C7B-50FE-59F3-4EF77B3E9BFA}"/>
              </a:ext>
            </a:extLst>
          </p:cNvPr>
          <p:cNvSpPr/>
          <p:nvPr userDrawn="1"/>
        </p:nvSpPr>
        <p:spPr>
          <a:xfrm>
            <a:off x="4945954" y="3494223"/>
            <a:ext cx="2278570" cy="388705"/>
          </a:xfrm>
          <a:prstGeom prst="roundRect">
            <a:avLst>
              <a:gd name="adj" fmla="val 37391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LT" sz="1400" dirty="0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4D133AF-6689-D6D5-BB11-48B65755E3C1}"/>
              </a:ext>
            </a:extLst>
          </p:cNvPr>
          <p:cNvSpPr/>
          <p:nvPr userDrawn="1"/>
        </p:nvSpPr>
        <p:spPr>
          <a:xfrm>
            <a:off x="7220628" y="3494223"/>
            <a:ext cx="2278570" cy="388705"/>
          </a:xfrm>
          <a:prstGeom prst="roundRect">
            <a:avLst>
              <a:gd name="adj" fmla="val 373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LT" sz="1400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DB1BBD1-192A-1869-D03E-064A38BC9348}"/>
              </a:ext>
            </a:extLst>
          </p:cNvPr>
          <p:cNvSpPr/>
          <p:nvPr userDrawn="1"/>
        </p:nvSpPr>
        <p:spPr>
          <a:xfrm>
            <a:off x="9495301" y="3494223"/>
            <a:ext cx="2278570" cy="388705"/>
          </a:xfrm>
          <a:prstGeom prst="roundRect">
            <a:avLst>
              <a:gd name="adj" fmla="val 37391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LT" sz="14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38D92C-6DE5-FA7F-370E-3C78F4095765}"/>
              </a:ext>
            </a:extLst>
          </p:cNvPr>
          <p:cNvCxnSpPr>
            <a:cxnSpLocks/>
          </p:cNvCxnSpPr>
          <p:nvPr userDrawn="1"/>
        </p:nvCxnSpPr>
        <p:spPr>
          <a:xfrm>
            <a:off x="527900" y="1995088"/>
            <a:ext cx="0" cy="14991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4AABFB-8C49-A7A2-62EB-871D1E1D8F92}"/>
              </a:ext>
            </a:extLst>
          </p:cNvPr>
          <p:cNvCxnSpPr>
            <a:cxnSpLocks/>
          </p:cNvCxnSpPr>
          <p:nvPr userDrawn="1"/>
        </p:nvCxnSpPr>
        <p:spPr>
          <a:xfrm>
            <a:off x="5071620" y="1995088"/>
            <a:ext cx="0" cy="14991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CEB48570-9738-E91E-5098-D094314F3B3D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240483" y="1995088"/>
            <a:ext cx="3243463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C34EE99-0879-E01D-D364-15E61FCD7031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5240483" y="2331178"/>
            <a:ext cx="3243491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4097001-4A3D-F96D-4990-BFD11AA87375}"/>
              </a:ext>
            </a:extLst>
          </p:cNvPr>
          <p:cNvCxnSpPr>
            <a:cxnSpLocks/>
          </p:cNvCxnSpPr>
          <p:nvPr userDrawn="1"/>
        </p:nvCxnSpPr>
        <p:spPr>
          <a:xfrm>
            <a:off x="9634193" y="1995088"/>
            <a:ext cx="0" cy="14991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82BA036-14F5-D7E6-0B3E-6A2C2E76CAA3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9634192" y="3494223"/>
            <a:ext cx="1988545" cy="388705"/>
          </a:xfrm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AE343F4-98AC-9325-F55D-BE3005CC8951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7384986" y="3494223"/>
            <a:ext cx="1988545" cy="388705"/>
          </a:xfrm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B10693D-4CAB-7479-6C47-D98CB0BB2401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5071621" y="3494223"/>
            <a:ext cx="1988545" cy="388705"/>
          </a:xfrm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B1E87C9-4D38-6CB1-B3C7-C1516D0F04E0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2826308" y="3507384"/>
            <a:ext cx="1988545" cy="388705"/>
          </a:xfrm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A07C798-4C9E-6896-AE56-0EF536029850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526938" y="3490180"/>
            <a:ext cx="1988545" cy="388705"/>
          </a:xfrm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94CC3C-A221-1246-A895-4938F0EE7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5E415FE-A2E4-8218-0660-30C8BFEDD8FF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696792" y="1995088"/>
            <a:ext cx="3243463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96B7B502-D47E-200E-5697-F4D168AC6EA5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696792" y="2331178"/>
            <a:ext cx="3243491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labore.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E08B2D9-326D-9F62-D0D8-4193EE416BE5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9791484" y="1995088"/>
            <a:ext cx="2139706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4AB221F3-77B3-D89F-9ADF-E91CCD0AEDFF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9791484" y="2331178"/>
            <a:ext cx="2139706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7026CE7C-F7E9-34F0-4367-F1504BD5FA90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7545794" y="4253513"/>
            <a:ext cx="3243463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008F3CFD-6B8C-5C15-1ECB-0CA2582D008F}"/>
              </a:ext>
            </a:extLst>
          </p:cNvPr>
          <p:cNvSpPr>
            <a:spLocks noGrp="1"/>
          </p:cNvSpPr>
          <p:nvPr>
            <p:ph type="body" sz="half" idx="41" hasCustomPrompt="1"/>
          </p:nvPr>
        </p:nvSpPr>
        <p:spPr>
          <a:xfrm>
            <a:off x="7545794" y="4583425"/>
            <a:ext cx="3243491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labore.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527B265-F8DC-9D63-5C2A-F1A0B27A9B90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2953031" y="4440329"/>
            <a:ext cx="2139706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D98C0BE5-1F2D-BA01-35BF-16A28F9231D3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2953031" y="4770241"/>
            <a:ext cx="2139706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.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85650C5B-2934-C578-175F-12C7436C56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84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ko juos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0D49A7D-D223-07A6-9180-C5294170BDEB}"/>
              </a:ext>
            </a:extLst>
          </p:cNvPr>
          <p:cNvCxnSpPr>
            <a:cxnSpLocks/>
          </p:cNvCxnSpPr>
          <p:nvPr userDrawn="1"/>
        </p:nvCxnSpPr>
        <p:spPr>
          <a:xfrm>
            <a:off x="7371760" y="3681241"/>
            <a:ext cx="0" cy="1615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770A87-D403-165B-0942-3210D5A3B237}"/>
              </a:ext>
            </a:extLst>
          </p:cNvPr>
          <p:cNvCxnSpPr>
            <a:cxnSpLocks/>
          </p:cNvCxnSpPr>
          <p:nvPr userDrawn="1"/>
        </p:nvCxnSpPr>
        <p:spPr>
          <a:xfrm>
            <a:off x="2809187" y="3681241"/>
            <a:ext cx="0" cy="1615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5716594-A40D-CE29-D95B-C51AE9B4D21D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96606" y="6343671"/>
            <a:ext cx="3731254" cy="14421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38D92C-6DE5-FA7F-370E-3C78F4095765}"/>
              </a:ext>
            </a:extLst>
          </p:cNvPr>
          <p:cNvCxnSpPr>
            <a:cxnSpLocks/>
          </p:cNvCxnSpPr>
          <p:nvPr userDrawn="1"/>
        </p:nvCxnSpPr>
        <p:spPr>
          <a:xfrm>
            <a:off x="527900" y="1995088"/>
            <a:ext cx="0" cy="16861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4AABFB-8C49-A7A2-62EB-871D1E1D8F92}"/>
              </a:ext>
            </a:extLst>
          </p:cNvPr>
          <p:cNvCxnSpPr>
            <a:cxnSpLocks/>
          </p:cNvCxnSpPr>
          <p:nvPr userDrawn="1"/>
        </p:nvCxnSpPr>
        <p:spPr>
          <a:xfrm>
            <a:off x="5071620" y="1995088"/>
            <a:ext cx="0" cy="16861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4097001-4A3D-F96D-4990-BFD11AA87375}"/>
              </a:ext>
            </a:extLst>
          </p:cNvPr>
          <p:cNvCxnSpPr>
            <a:cxnSpLocks/>
          </p:cNvCxnSpPr>
          <p:nvPr userDrawn="1"/>
        </p:nvCxnSpPr>
        <p:spPr>
          <a:xfrm>
            <a:off x="9634193" y="1995088"/>
            <a:ext cx="0" cy="16861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1024ADD-1E17-9893-D40E-73F25574B715}"/>
              </a:ext>
            </a:extLst>
          </p:cNvPr>
          <p:cNvCxnSpPr>
            <a:cxnSpLocks/>
          </p:cNvCxnSpPr>
          <p:nvPr userDrawn="1"/>
        </p:nvCxnSpPr>
        <p:spPr>
          <a:xfrm>
            <a:off x="396606" y="3681241"/>
            <a:ext cx="1136804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A91763D-4C4F-BDA1-BC06-75B6C538DA07}"/>
              </a:ext>
            </a:extLst>
          </p:cNvPr>
          <p:cNvSpPr/>
          <p:nvPr userDrawn="1"/>
        </p:nvSpPr>
        <p:spPr>
          <a:xfrm>
            <a:off x="395780" y="3543310"/>
            <a:ext cx="270396" cy="27039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8B17891-2531-7594-0166-1F0F9FC0113A}"/>
              </a:ext>
            </a:extLst>
          </p:cNvPr>
          <p:cNvSpPr/>
          <p:nvPr userDrawn="1"/>
        </p:nvSpPr>
        <p:spPr>
          <a:xfrm>
            <a:off x="2672255" y="3543310"/>
            <a:ext cx="270396" cy="27039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F26962C-5297-9EE0-A811-E0A8ADE3EF48}"/>
              </a:ext>
            </a:extLst>
          </p:cNvPr>
          <p:cNvSpPr/>
          <p:nvPr userDrawn="1"/>
        </p:nvSpPr>
        <p:spPr>
          <a:xfrm>
            <a:off x="4942380" y="3543310"/>
            <a:ext cx="270396" cy="27039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F3DEE29-D6B5-F383-1B09-4F47FDB0AFE5}"/>
              </a:ext>
            </a:extLst>
          </p:cNvPr>
          <p:cNvSpPr/>
          <p:nvPr userDrawn="1"/>
        </p:nvSpPr>
        <p:spPr>
          <a:xfrm>
            <a:off x="7241080" y="3546485"/>
            <a:ext cx="270396" cy="27039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850CF0E-2C49-76C4-8561-B34DD231F3A1}"/>
              </a:ext>
            </a:extLst>
          </p:cNvPr>
          <p:cNvSpPr/>
          <p:nvPr userDrawn="1"/>
        </p:nvSpPr>
        <p:spPr>
          <a:xfrm>
            <a:off x="9503094" y="3546485"/>
            <a:ext cx="270396" cy="27039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B6CE09-5126-1AB6-7BF0-91CD85100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CAA8EA1-99CA-261B-A8AB-D8630734C405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5240483" y="1995088"/>
            <a:ext cx="3243463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8057478-883D-7E72-0231-EF824AB24679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5240483" y="2325000"/>
            <a:ext cx="3243491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labore.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8A5992-EC65-E14C-F10A-37F9F65ED053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696792" y="1995088"/>
            <a:ext cx="3243463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E3EBF0B-002E-073F-EB42-3D5C6E214422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696792" y="2325000"/>
            <a:ext cx="3243491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60977B1-FCF8-19C3-E063-7ED1DE8CB80C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9791484" y="1995088"/>
            <a:ext cx="2139706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0B705F9-3934-A20E-001F-A8CBF296BF58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9791484" y="2325000"/>
            <a:ext cx="2139706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.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1366026-4A66-AC4E-30D0-429496E9157B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7545794" y="4253513"/>
            <a:ext cx="3243463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16F75BE-8C42-B11A-AE5A-82BA0F0DF85A}"/>
              </a:ext>
            </a:extLst>
          </p:cNvPr>
          <p:cNvSpPr>
            <a:spLocks noGrp="1"/>
          </p:cNvSpPr>
          <p:nvPr>
            <p:ph type="body" sz="half" idx="41" hasCustomPrompt="1"/>
          </p:nvPr>
        </p:nvSpPr>
        <p:spPr>
          <a:xfrm>
            <a:off x="7545794" y="4583425"/>
            <a:ext cx="3243491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labore.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599A54D-22C8-5DC4-58C9-EF1755E20CEF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2953031" y="4440329"/>
            <a:ext cx="2139706" cy="29902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Mažas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8C59C5CA-DB09-1540-B0A5-13C04413D6BD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2953031" y="4770241"/>
            <a:ext cx="2139706" cy="83566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000"/>
              </a:spcBef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Paragrafo</a:t>
            </a:r>
            <a:r>
              <a:rPr lang="en-GB" dirty="0"/>
              <a:t> </a:t>
            </a:r>
            <a:r>
              <a:rPr lang="en-GB" dirty="0" err="1"/>
              <a:t>tekstas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.</a:t>
            </a:r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7712CD27-BB76-4024-5510-753C2BC944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702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0">
            <a:extLst>
              <a:ext uri="{FF2B5EF4-FFF2-40B4-BE49-F238E27FC236}">
                <a16:creationId xmlns:a16="http://schemas.microsoft.com/office/drawing/2014/main" id="{78F5C8E9-9E4F-2F88-CEE4-65A0453F519B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96606" y="1151068"/>
            <a:ext cx="11412621" cy="50453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 err="1"/>
              <a:t>Objektas</a:t>
            </a:r>
            <a:endParaRPr lang="en-LT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5716594-A40D-CE29-D95B-C51AE9B4D21D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96606" y="6343671"/>
            <a:ext cx="3731254" cy="14421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1F64FC-FD53-9616-5704-ED2C9E1214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72FC6348-5BE3-47A1-B1D6-05AC892CB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632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5716594-A40D-CE29-D95B-C51AE9B4D21D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96606" y="6343671"/>
            <a:ext cx="3731254" cy="14421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A2DD0A7-52D6-890B-DA97-E829D6C7B244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396606" y="1468380"/>
            <a:ext cx="3731253" cy="21604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Diagramos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6EF176B-0C81-3178-7F30-C5E78301D9A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142888" y="1468380"/>
            <a:ext cx="3731253" cy="21604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Diagramos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GB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D6FBE28-0BAE-712A-37BD-A27669E006F9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152512" y="6343671"/>
            <a:ext cx="3731254" cy="14421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Išnaša</a:t>
            </a:r>
            <a:endParaRPr lang="en-GB" dirty="0"/>
          </a:p>
        </p:txBody>
      </p:sp>
      <p:sp>
        <p:nvSpPr>
          <p:cNvPr id="3" name="Content Placeholder 20">
            <a:extLst>
              <a:ext uri="{FF2B5EF4-FFF2-40B4-BE49-F238E27FC236}">
                <a16:creationId xmlns:a16="http://schemas.microsoft.com/office/drawing/2014/main" id="{E6FFE2DE-7F7F-D2E9-4BBE-7C98CD2308C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96606" y="1861074"/>
            <a:ext cx="5498585" cy="43353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 err="1"/>
              <a:t>Objektas</a:t>
            </a:r>
            <a:endParaRPr lang="en-LT" dirty="0"/>
          </a:p>
        </p:txBody>
      </p:sp>
      <p:sp>
        <p:nvSpPr>
          <p:cNvPr id="4" name="Content Placeholder 20">
            <a:extLst>
              <a:ext uri="{FF2B5EF4-FFF2-40B4-BE49-F238E27FC236}">
                <a16:creationId xmlns:a16="http://schemas.microsoft.com/office/drawing/2014/main" id="{55E42F59-D7F7-E8F2-0692-CB374FB3B3D9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142888" y="1861074"/>
            <a:ext cx="5630983" cy="43353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 err="1"/>
              <a:t>Objektas</a:t>
            </a:r>
            <a:endParaRPr lang="en-LT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218CB4-2C93-ADD6-7C63-E326C1EC2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pavadinimas</a:t>
            </a:r>
            <a:endParaRPr lang="en-LT" dirty="0"/>
          </a:p>
        </p:txBody>
      </p:sp>
      <p:pic>
        <p:nvPicPr>
          <p:cNvPr id="2" name="Picture 1" descr="A close up of a name&#10;&#10;Description automatically generated">
            <a:extLst>
              <a:ext uri="{FF2B5EF4-FFF2-40B4-BE49-F238E27FC236}">
                <a16:creationId xmlns:a16="http://schemas.microsoft.com/office/drawing/2014/main" id="{CF1A1769-38D9-AFB4-6B49-E07509B72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070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of Rectangle 3">
            <a:extLst>
              <a:ext uri="{FF2B5EF4-FFF2-40B4-BE49-F238E27FC236}">
                <a16:creationId xmlns:a16="http://schemas.microsoft.com/office/drawing/2014/main" id="{78077B88-E433-0997-6198-EAF4879E2112}"/>
              </a:ext>
            </a:extLst>
          </p:cNvPr>
          <p:cNvSpPr/>
          <p:nvPr userDrawn="1"/>
        </p:nvSpPr>
        <p:spPr>
          <a:xfrm rot="16200000">
            <a:off x="5744116" y="438967"/>
            <a:ext cx="5615404" cy="7280367"/>
          </a:xfrm>
          <a:prstGeom prst="round1Rect">
            <a:avLst>
              <a:gd name="adj" fmla="val 94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F2B9F6F-C333-FFD3-54B0-BC1EE9DF1F8D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239953" y="1933303"/>
            <a:ext cx="5316321" cy="329184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5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“</a:t>
            </a:r>
            <a:r>
              <a:rPr lang="en-GB" dirty="0" err="1"/>
              <a:t>Citata</a:t>
            </a:r>
            <a:r>
              <a:rPr lang="en-GB" dirty="0"/>
              <a:t>”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4FFA27D-FAC0-7266-4DC2-E3609F62F5A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39953" y="6089440"/>
            <a:ext cx="5316321" cy="244196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Papildomas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97E94-4D80-7365-CD52-04A0F97737A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8085" y="1933302"/>
            <a:ext cx="5721429" cy="4953551"/>
          </a:xfrm>
          <a:prstGeom prst="round1Rect">
            <a:avLst>
              <a:gd name="adj" fmla="val 9266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LT" dirty="0"/>
              <a:t>Nuotrauka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50238C4-3AC0-1E77-5CB7-1326CE5E9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607" y="366693"/>
            <a:ext cx="5721428" cy="365125"/>
          </a:xfrm>
        </p:spPr>
        <p:txBody>
          <a:bodyPr lIns="0" tIns="0" rIns="0" bIns="0" anchor="t">
            <a:noAutofit/>
          </a:bodyPr>
          <a:lstStyle>
            <a:lvl1pPr>
              <a:defRPr sz="2800"/>
            </a:lvl1pPr>
          </a:lstStyle>
          <a:p>
            <a:r>
              <a:rPr lang="en-GB" dirty="0" err="1"/>
              <a:t>Skaidrės</a:t>
            </a:r>
            <a:r>
              <a:rPr lang="en-GB" dirty="0"/>
              <a:t> </a:t>
            </a:r>
            <a:r>
              <a:rPr lang="en-GB" dirty="0" err="1"/>
              <a:t>titulinis</a:t>
            </a:r>
            <a:r>
              <a:rPr lang="en-GB" dirty="0"/>
              <a:t> </a:t>
            </a:r>
            <a:r>
              <a:rPr lang="en-GB" dirty="0" err="1"/>
              <a:t>tekstas</a:t>
            </a:r>
            <a:endParaRPr lang="en-LT" dirty="0"/>
          </a:p>
        </p:txBody>
      </p:sp>
      <p:pic>
        <p:nvPicPr>
          <p:cNvPr id="8" name="Picture 7" descr="A close up of a name&#10;&#10;Description automatically generated">
            <a:extLst>
              <a:ext uri="{FF2B5EF4-FFF2-40B4-BE49-F238E27FC236}">
                <a16:creationId xmlns:a16="http://schemas.microsoft.com/office/drawing/2014/main" id="{0AB330B1-9C33-A96C-F2B0-D4BC22408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11" y="377430"/>
            <a:ext cx="1089660" cy="3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37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baig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id="{2C55B132-3DE8-2D47-AAEF-F466C4DA3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B1D2C03-A271-C4C1-9137-19B19A0D2FB2}"/>
              </a:ext>
            </a:extLst>
          </p:cNvPr>
          <p:cNvSpPr/>
          <p:nvPr userDrawn="1"/>
        </p:nvSpPr>
        <p:spPr>
          <a:xfrm>
            <a:off x="0" y="2605153"/>
            <a:ext cx="8697951" cy="4253565"/>
          </a:xfrm>
          <a:prstGeom prst="round1Rect">
            <a:avLst>
              <a:gd name="adj" fmla="val 120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7D7635-8972-A3D8-3146-4D58EB4DCE8B}"/>
              </a:ext>
            </a:extLst>
          </p:cNvPr>
          <p:cNvSpPr txBox="1">
            <a:spLocks/>
          </p:cNvSpPr>
          <p:nvPr userDrawn="1"/>
        </p:nvSpPr>
        <p:spPr>
          <a:xfrm>
            <a:off x="419100" y="2984310"/>
            <a:ext cx="4742835" cy="3651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/>
              <a:t>Ačiū</a:t>
            </a:r>
            <a:endParaRPr lang="en-LT" sz="2800" dirty="0"/>
          </a:p>
        </p:txBody>
      </p:sp>
      <p:sp>
        <p:nvSpPr>
          <p:cNvPr id="2" name="Title 1">
            <a:hlinkClick r:id="rId3"/>
            <a:extLst>
              <a:ext uri="{FF2B5EF4-FFF2-40B4-BE49-F238E27FC236}">
                <a16:creationId xmlns:a16="http://schemas.microsoft.com/office/drawing/2014/main" id="{4AB773D9-91C5-DF14-F94F-A08AD07A2BC4}"/>
              </a:ext>
            </a:extLst>
          </p:cNvPr>
          <p:cNvSpPr txBox="1">
            <a:spLocks/>
          </p:cNvSpPr>
          <p:nvPr userDrawn="1"/>
        </p:nvSpPr>
        <p:spPr>
          <a:xfrm>
            <a:off x="6006793" y="2989984"/>
            <a:ext cx="2063750" cy="215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info@lithuania.travel</a:t>
            </a:r>
            <a:endParaRPr lang="en-LT" sz="16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ACAF94E-A506-3A23-AE89-9C3E12246197}"/>
              </a:ext>
            </a:extLst>
          </p:cNvPr>
          <p:cNvSpPr txBox="1">
            <a:spLocks/>
          </p:cNvSpPr>
          <p:nvPr userDrawn="1"/>
        </p:nvSpPr>
        <p:spPr>
          <a:xfrm>
            <a:off x="6006793" y="3325330"/>
            <a:ext cx="2063750" cy="215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/>
              <a:t>+370 698 03509</a:t>
            </a:r>
          </a:p>
        </p:txBody>
      </p:sp>
      <p:sp>
        <p:nvSpPr>
          <p:cNvPr id="3" name="Graphic 9">
            <a:extLst>
              <a:ext uri="{FF2B5EF4-FFF2-40B4-BE49-F238E27FC236}">
                <a16:creationId xmlns:a16="http://schemas.microsoft.com/office/drawing/2014/main" id="{875D9549-660B-E78C-BAEB-00EF1E344831}"/>
              </a:ext>
            </a:extLst>
          </p:cNvPr>
          <p:cNvSpPr/>
          <p:nvPr userDrawn="1"/>
        </p:nvSpPr>
        <p:spPr>
          <a:xfrm>
            <a:off x="6006792" y="5191040"/>
            <a:ext cx="200841" cy="200774"/>
          </a:xfrm>
          <a:custGeom>
            <a:avLst/>
            <a:gdLst>
              <a:gd name="connsiteX0" fmla="*/ 1905000 w 2857500"/>
              <a:gd name="connsiteY0" fmla="*/ 1428750 h 2856549"/>
              <a:gd name="connsiteX1" fmla="*/ 1428750 w 2857500"/>
              <a:gd name="connsiteY1" fmla="*/ 1905000 h 2856549"/>
              <a:gd name="connsiteX2" fmla="*/ 952500 w 2857500"/>
              <a:gd name="connsiteY2" fmla="*/ 1428750 h 2856549"/>
              <a:gd name="connsiteX3" fmla="*/ 1428750 w 2857500"/>
              <a:gd name="connsiteY3" fmla="*/ 952500 h 2856549"/>
              <a:gd name="connsiteX4" fmla="*/ 1905000 w 2857500"/>
              <a:gd name="connsiteY4" fmla="*/ 1428750 h 2856549"/>
              <a:gd name="connsiteX5" fmla="*/ 2857500 w 2857500"/>
              <a:gd name="connsiteY5" fmla="*/ 708660 h 2856549"/>
              <a:gd name="connsiteX6" fmla="*/ 2857500 w 2857500"/>
              <a:gd name="connsiteY6" fmla="*/ 2147888 h 2856549"/>
              <a:gd name="connsiteX7" fmla="*/ 2148840 w 2857500"/>
              <a:gd name="connsiteY7" fmla="*/ 2856548 h 2856549"/>
              <a:gd name="connsiteX8" fmla="*/ 708660 w 2857500"/>
              <a:gd name="connsiteY8" fmla="*/ 2856548 h 2856549"/>
              <a:gd name="connsiteX9" fmla="*/ 0 w 2857500"/>
              <a:gd name="connsiteY9" fmla="*/ 2148840 h 2856549"/>
              <a:gd name="connsiteX10" fmla="*/ 0 w 2857500"/>
              <a:gd name="connsiteY10" fmla="*/ 708660 h 2856549"/>
              <a:gd name="connsiteX11" fmla="*/ 708660 w 2857500"/>
              <a:gd name="connsiteY11" fmla="*/ 0 h 2856549"/>
              <a:gd name="connsiteX12" fmla="*/ 2147888 w 2857500"/>
              <a:gd name="connsiteY12" fmla="*/ 0 h 2856549"/>
              <a:gd name="connsiteX13" fmla="*/ 2857500 w 2857500"/>
              <a:gd name="connsiteY13" fmla="*/ 708660 h 2856549"/>
              <a:gd name="connsiteX14" fmla="*/ 2143125 w 2857500"/>
              <a:gd name="connsiteY14" fmla="*/ 1428750 h 2856549"/>
              <a:gd name="connsiteX15" fmla="*/ 1428750 w 2857500"/>
              <a:gd name="connsiteY15" fmla="*/ 714375 h 2856549"/>
              <a:gd name="connsiteX16" fmla="*/ 714375 w 2857500"/>
              <a:gd name="connsiteY16" fmla="*/ 1428750 h 2856549"/>
              <a:gd name="connsiteX17" fmla="*/ 1428750 w 2857500"/>
              <a:gd name="connsiteY17" fmla="*/ 2143125 h 2856549"/>
              <a:gd name="connsiteX18" fmla="*/ 2143125 w 2857500"/>
              <a:gd name="connsiteY18" fmla="*/ 1428750 h 2856549"/>
              <a:gd name="connsiteX19" fmla="*/ 2381250 w 2857500"/>
              <a:gd name="connsiteY19" fmla="*/ 595313 h 2856549"/>
              <a:gd name="connsiteX20" fmla="*/ 2262188 w 2857500"/>
              <a:gd name="connsiteY20" fmla="*/ 476250 h 2856549"/>
              <a:gd name="connsiteX21" fmla="*/ 2143125 w 2857500"/>
              <a:gd name="connsiteY21" fmla="*/ 595313 h 2856549"/>
              <a:gd name="connsiteX22" fmla="*/ 2262188 w 2857500"/>
              <a:gd name="connsiteY22" fmla="*/ 714375 h 2856549"/>
              <a:gd name="connsiteX23" fmla="*/ 2381250 w 2857500"/>
              <a:gd name="connsiteY23" fmla="*/ 595313 h 2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7500" h="2856549">
                <a:moveTo>
                  <a:pt x="1905000" y="1428750"/>
                </a:moveTo>
                <a:cubicBezTo>
                  <a:pt x="1905000" y="1691640"/>
                  <a:pt x="1691640" y="1905000"/>
                  <a:pt x="1428750" y="1905000"/>
                </a:cubicBezTo>
                <a:cubicBezTo>
                  <a:pt x="1165860" y="1905000"/>
                  <a:pt x="952500" y="1691640"/>
                  <a:pt x="952500" y="1428750"/>
                </a:cubicBezTo>
                <a:cubicBezTo>
                  <a:pt x="952500" y="1165860"/>
                  <a:pt x="1165860" y="952500"/>
                  <a:pt x="1428750" y="952500"/>
                </a:cubicBezTo>
                <a:cubicBezTo>
                  <a:pt x="1691640" y="952500"/>
                  <a:pt x="1905000" y="1165860"/>
                  <a:pt x="1905000" y="1428750"/>
                </a:cubicBezTo>
                <a:close/>
                <a:moveTo>
                  <a:pt x="2857500" y="708660"/>
                </a:moveTo>
                <a:lnTo>
                  <a:pt x="2857500" y="2147888"/>
                </a:lnTo>
                <a:cubicBezTo>
                  <a:pt x="2857500" y="2539365"/>
                  <a:pt x="2540318" y="2856548"/>
                  <a:pt x="2148840" y="2856548"/>
                </a:cubicBezTo>
                <a:lnTo>
                  <a:pt x="708660" y="2856548"/>
                </a:lnTo>
                <a:cubicBezTo>
                  <a:pt x="317183" y="2857500"/>
                  <a:pt x="0" y="2540318"/>
                  <a:pt x="0" y="2148840"/>
                </a:cubicBezTo>
                <a:lnTo>
                  <a:pt x="0" y="708660"/>
                </a:lnTo>
                <a:cubicBezTo>
                  <a:pt x="0" y="317183"/>
                  <a:pt x="317183" y="0"/>
                  <a:pt x="708660" y="0"/>
                </a:cubicBezTo>
                <a:lnTo>
                  <a:pt x="2147888" y="0"/>
                </a:lnTo>
                <a:cubicBezTo>
                  <a:pt x="2540318" y="0"/>
                  <a:pt x="2857500" y="317183"/>
                  <a:pt x="2857500" y="708660"/>
                </a:cubicBezTo>
                <a:close/>
                <a:moveTo>
                  <a:pt x="2143125" y="1428750"/>
                </a:moveTo>
                <a:cubicBezTo>
                  <a:pt x="2143125" y="1034415"/>
                  <a:pt x="1823085" y="714375"/>
                  <a:pt x="1428750" y="714375"/>
                </a:cubicBezTo>
                <a:cubicBezTo>
                  <a:pt x="1034415" y="714375"/>
                  <a:pt x="714375" y="1034415"/>
                  <a:pt x="714375" y="1428750"/>
                </a:cubicBezTo>
                <a:cubicBezTo>
                  <a:pt x="714375" y="1823085"/>
                  <a:pt x="1034415" y="2143125"/>
                  <a:pt x="1428750" y="2143125"/>
                </a:cubicBezTo>
                <a:cubicBezTo>
                  <a:pt x="1823085" y="2143125"/>
                  <a:pt x="2143125" y="1823085"/>
                  <a:pt x="2143125" y="1428750"/>
                </a:cubicBezTo>
                <a:close/>
                <a:moveTo>
                  <a:pt x="2381250" y="595313"/>
                </a:moveTo>
                <a:cubicBezTo>
                  <a:pt x="2381250" y="529590"/>
                  <a:pt x="2327910" y="476250"/>
                  <a:pt x="2262188" y="476250"/>
                </a:cubicBezTo>
                <a:cubicBezTo>
                  <a:pt x="2196465" y="476250"/>
                  <a:pt x="2143125" y="529590"/>
                  <a:pt x="2143125" y="595313"/>
                </a:cubicBezTo>
                <a:cubicBezTo>
                  <a:pt x="2143125" y="661035"/>
                  <a:pt x="2196465" y="714375"/>
                  <a:pt x="2262188" y="714375"/>
                </a:cubicBezTo>
                <a:cubicBezTo>
                  <a:pt x="2327910" y="714375"/>
                  <a:pt x="2381250" y="661035"/>
                  <a:pt x="2381250" y="5953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LT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F7D9752A-3992-3792-52EA-7E79D9CDA0CB}"/>
              </a:ext>
            </a:extLst>
          </p:cNvPr>
          <p:cNvSpPr/>
          <p:nvPr userDrawn="1"/>
        </p:nvSpPr>
        <p:spPr>
          <a:xfrm>
            <a:off x="6006792" y="5564332"/>
            <a:ext cx="200841" cy="200908"/>
          </a:xfrm>
          <a:custGeom>
            <a:avLst/>
            <a:gdLst>
              <a:gd name="connsiteX0" fmla="*/ 2857500 w 2857500"/>
              <a:gd name="connsiteY0" fmla="*/ 709613 h 2858452"/>
              <a:gd name="connsiteX1" fmla="*/ 2857500 w 2857500"/>
              <a:gd name="connsiteY1" fmla="*/ 2148840 h 2858452"/>
              <a:gd name="connsiteX2" fmla="*/ 2147888 w 2857500"/>
              <a:gd name="connsiteY2" fmla="*/ 2858453 h 2858452"/>
              <a:gd name="connsiteX3" fmla="*/ 1605915 w 2857500"/>
              <a:gd name="connsiteY3" fmla="*/ 2858453 h 2858452"/>
              <a:gd name="connsiteX4" fmla="*/ 1605915 w 2857500"/>
              <a:gd name="connsiteY4" fmla="*/ 1726883 h 2858452"/>
              <a:gd name="connsiteX5" fmla="*/ 1979295 w 2857500"/>
              <a:gd name="connsiteY5" fmla="*/ 1726883 h 2858452"/>
              <a:gd name="connsiteX6" fmla="*/ 1996440 w 2857500"/>
              <a:gd name="connsiteY6" fmla="*/ 1528763 h 2858452"/>
              <a:gd name="connsiteX7" fmla="*/ 2025015 w 2857500"/>
              <a:gd name="connsiteY7" fmla="*/ 1223963 h 2858452"/>
              <a:gd name="connsiteX8" fmla="*/ 1624965 w 2857500"/>
              <a:gd name="connsiteY8" fmla="*/ 1223963 h 2858452"/>
              <a:gd name="connsiteX9" fmla="*/ 1624965 w 2857500"/>
              <a:gd name="connsiteY9" fmla="*/ 1021080 h 2858452"/>
              <a:gd name="connsiteX10" fmla="*/ 1736408 w 2857500"/>
              <a:gd name="connsiteY10" fmla="*/ 901065 h 2858452"/>
              <a:gd name="connsiteX11" fmla="*/ 2019300 w 2857500"/>
              <a:gd name="connsiteY11" fmla="*/ 901065 h 2858452"/>
              <a:gd name="connsiteX12" fmla="*/ 2019300 w 2857500"/>
              <a:gd name="connsiteY12" fmla="*/ 469583 h 2858452"/>
              <a:gd name="connsiteX13" fmla="*/ 1628775 w 2857500"/>
              <a:gd name="connsiteY13" fmla="*/ 469583 h 2858452"/>
              <a:gd name="connsiteX14" fmla="*/ 1100138 w 2857500"/>
              <a:gd name="connsiteY14" fmla="*/ 996315 h 2858452"/>
              <a:gd name="connsiteX15" fmla="*/ 1100138 w 2857500"/>
              <a:gd name="connsiteY15" fmla="*/ 1223963 h 2858452"/>
              <a:gd name="connsiteX16" fmla="*/ 850583 w 2857500"/>
              <a:gd name="connsiteY16" fmla="*/ 1223963 h 2858452"/>
              <a:gd name="connsiteX17" fmla="*/ 850583 w 2857500"/>
              <a:gd name="connsiteY17" fmla="*/ 1726883 h 2858452"/>
              <a:gd name="connsiteX18" fmla="*/ 1103948 w 2857500"/>
              <a:gd name="connsiteY18" fmla="*/ 1726883 h 2858452"/>
              <a:gd name="connsiteX19" fmla="*/ 1103948 w 2857500"/>
              <a:gd name="connsiteY19" fmla="*/ 2857500 h 2858452"/>
              <a:gd name="connsiteX20" fmla="*/ 709613 w 2857500"/>
              <a:gd name="connsiteY20" fmla="*/ 2857500 h 2858452"/>
              <a:gd name="connsiteX21" fmla="*/ 0 w 2857500"/>
              <a:gd name="connsiteY21" fmla="*/ 2147888 h 2858452"/>
              <a:gd name="connsiteX22" fmla="*/ 0 w 2857500"/>
              <a:gd name="connsiteY22" fmla="*/ 709613 h 2858452"/>
              <a:gd name="connsiteX23" fmla="*/ 709613 w 2857500"/>
              <a:gd name="connsiteY23" fmla="*/ 0 h 2858452"/>
              <a:gd name="connsiteX24" fmla="*/ 2148840 w 2857500"/>
              <a:gd name="connsiteY24" fmla="*/ 0 h 2858452"/>
              <a:gd name="connsiteX25" fmla="*/ 2857500 w 2857500"/>
              <a:gd name="connsiteY25" fmla="*/ 709613 h 285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57500" h="2858452">
                <a:moveTo>
                  <a:pt x="2857500" y="709613"/>
                </a:moveTo>
                <a:lnTo>
                  <a:pt x="2857500" y="2148840"/>
                </a:lnTo>
                <a:cubicBezTo>
                  <a:pt x="2857500" y="2540318"/>
                  <a:pt x="2540318" y="2858453"/>
                  <a:pt x="2147888" y="2858453"/>
                </a:cubicBezTo>
                <a:lnTo>
                  <a:pt x="1605915" y="2858453"/>
                </a:lnTo>
                <a:lnTo>
                  <a:pt x="1605915" y="1726883"/>
                </a:lnTo>
                <a:lnTo>
                  <a:pt x="1979295" y="1726883"/>
                </a:lnTo>
                <a:lnTo>
                  <a:pt x="1996440" y="1528763"/>
                </a:lnTo>
                <a:lnTo>
                  <a:pt x="2025015" y="1223963"/>
                </a:lnTo>
                <a:lnTo>
                  <a:pt x="1624965" y="1223963"/>
                </a:lnTo>
                <a:lnTo>
                  <a:pt x="1624965" y="1021080"/>
                </a:lnTo>
                <a:cubicBezTo>
                  <a:pt x="1624965" y="923925"/>
                  <a:pt x="1690688" y="901065"/>
                  <a:pt x="1736408" y="901065"/>
                </a:cubicBezTo>
                <a:cubicBezTo>
                  <a:pt x="1781175" y="901065"/>
                  <a:pt x="2019300" y="901065"/>
                  <a:pt x="2019300" y="901065"/>
                </a:cubicBezTo>
                <a:lnTo>
                  <a:pt x="2019300" y="469583"/>
                </a:lnTo>
                <a:lnTo>
                  <a:pt x="1628775" y="469583"/>
                </a:lnTo>
                <a:cubicBezTo>
                  <a:pt x="1197293" y="469583"/>
                  <a:pt x="1100138" y="789623"/>
                  <a:pt x="1100138" y="996315"/>
                </a:cubicBezTo>
                <a:lnTo>
                  <a:pt x="1100138" y="1223963"/>
                </a:lnTo>
                <a:lnTo>
                  <a:pt x="850583" y="1223963"/>
                </a:lnTo>
                <a:lnTo>
                  <a:pt x="850583" y="1726883"/>
                </a:lnTo>
                <a:lnTo>
                  <a:pt x="1103948" y="1726883"/>
                </a:lnTo>
                <a:lnTo>
                  <a:pt x="1103948" y="2857500"/>
                </a:lnTo>
                <a:lnTo>
                  <a:pt x="709613" y="2857500"/>
                </a:lnTo>
                <a:cubicBezTo>
                  <a:pt x="317183" y="2857500"/>
                  <a:pt x="0" y="2540318"/>
                  <a:pt x="0" y="2147888"/>
                </a:cubicBezTo>
                <a:lnTo>
                  <a:pt x="0" y="709613"/>
                </a:lnTo>
                <a:cubicBezTo>
                  <a:pt x="0" y="317183"/>
                  <a:pt x="317183" y="0"/>
                  <a:pt x="709613" y="0"/>
                </a:cubicBezTo>
                <a:lnTo>
                  <a:pt x="2148840" y="0"/>
                </a:lnTo>
                <a:cubicBezTo>
                  <a:pt x="2540318" y="0"/>
                  <a:pt x="2857500" y="317183"/>
                  <a:pt x="2857500" y="7096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LT"/>
          </a:p>
        </p:txBody>
      </p:sp>
      <p:sp>
        <p:nvSpPr>
          <p:cNvPr id="20" name="Title 1">
            <a:hlinkClick r:id="rId4"/>
            <a:extLst>
              <a:ext uri="{FF2B5EF4-FFF2-40B4-BE49-F238E27FC236}">
                <a16:creationId xmlns:a16="http://schemas.microsoft.com/office/drawing/2014/main" id="{98053BCD-8064-5DE2-29BD-89552DB493AA}"/>
              </a:ext>
            </a:extLst>
          </p:cNvPr>
          <p:cNvSpPr txBox="1">
            <a:spLocks/>
          </p:cNvSpPr>
          <p:nvPr userDrawn="1"/>
        </p:nvSpPr>
        <p:spPr>
          <a:xfrm>
            <a:off x="6353683" y="5894773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/>
              <a:t>Lithuania Travel</a:t>
            </a:r>
          </a:p>
        </p:txBody>
      </p:sp>
      <p:sp>
        <p:nvSpPr>
          <p:cNvPr id="21" name="Title 1">
            <a:hlinkClick r:id="rId5"/>
            <a:extLst>
              <a:ext uri="{FF2B5EF4-FFF2-40B4-BE49-F238E27FC236}">
                <a16:creationId xmlns:a16="http://schemas.microsoft.com/office/drawing/2014/main" id="{EDC54DB0-C624-AC54-7DE0-47C2AE21AD57}"/>
              </a:ext>
            </a:extLst>
          </p:cNvPr>
          <p:cNvSpPr txBox="1">
            <a:spLocks/>
          </p:cNvSpPr>
          <p:nvPr userDrawn="1"/>
        </p:nvSpPr>
        <p:spPr>
          <a:xfrm>
            <a:off x="6003029" y="6256664"/>
            <a:ext cx="1960521" cy="2152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www.Lithuania.Travel</a:t>
            </a:r>
            <a:endParaRPr lang="en-GB" sz="1600" dirty="0"/>
          </a:p>
        </p:txBody>
      </p:sp>
      <p:pic>
        <p:nvPicPr>
          <p:cNvPr id="10" name="Picture 9" descr="A close up of a name&#10;&#10;Description automatically generated">
            <a:extLst>
              <a:ext uri="{FF2B5EF4-FFF2-40B4-BE49-F238E27FC236}">
                <a16:creationId xmlns:a16="http://schemas.microsoft.com/office/drawing/2014/main" id="{96E1C51A-A466-A513-C080-DD86A7AD11C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99" y="5347172"/>
            <a:ext cx="3955427" cy="1201888"/>
          </a:xfrm>
          <a:prstGeom prst="rect">
            <a:avLst/>
          </a:prstGeom>
        </p:spPr>
      </p:pic>
      <p:sp>
        <p:nvSpPr>
          <p:cNvPr id="11" name="Title 1">
            <a:hlinkClick r:id="rId7"/>
            <a:extLst>
              <a:ext uri="{FF2B5EF4-FFF2-40B4-BE49-F238E27FC236}">
                <a16:creationId xmlns:a16="http://schemas.microsoft.com/office/drawing/2014/main" id="{348B92C4-57DE-0D86-06DD-FA7C8023618E}"/>
              </a:ext>
            </a:extLst>
          </p:cNvPr>
          <p:cNvSpPr txBox="1">
            <a:spLocks/>
          </p:cNvSpPr>
          <p:nvPr userDrawn="1"/>
        </p:nvSpPr>
        <p:spPr>
          <a:xfrm>
            <a:off x="6353683" y="5150788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Keliauk.Lietuvoje</a:t>
            </a:r>
            <a:endParaRPr lang="en-GB" sz="1600" dirty="0"/>
          </a:p>
        </p:txBody>
      </p:sp>
      <p:sp>
        <p:nvSpPr>
          <p:cNvPr id="12" name="Title 1">
            <a:hlinkClick r:id="rId8"/>
            <a:extLst>
              <a:ext uri="{FF2B5EF4-FFF2-40B4-BE49-F238E27FC236}">
                <a16:creationId xmlns:a16="http://schemas.microsoft.com/office/drawing/2014/main" id="{8158C9AF-40E1-B569-BEB9-1ECB779CA57D}"/>
              </a:ext>
            </a:extLst>
          </p:cNvPr>
          <p:cNvSpPr txBox="1">
            <a:spLocks/>
          </p:cNvSpPr>
          <p:nvPr userDrawn="1"/>
        </p:nvSpPr>
        <p:spPr>
          <a:xfrm>
            <a:off x="6353683" y="5537118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Keliauk</a:t>
            </a:r>
            <a:r>
              <a:rPr lang="en-GB" sz="1600" dirty="0"/>
              <a:t> </a:t>
            </a:r>
            <a:r>
              <a:rPr lang="en-GB" sz="1600" dirty="0" err="1"/>
              <a:t>Lietuvoje</a:t>
            </a:r>
            <a:endParaRPr lang="en-GB" sz="1600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DCFBD50-7484-212C-730E-7795132729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3029" y="5910821"/>
            <a:ext cx="204604" cy="2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23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baig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55B132-3DE8-2D47-AAEF-F466C4DA3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B1D2C03-A271-C4C1-9137-19B19A0D2FB2}"/>
              </a:ext>
            </a:extLst>
          </p:cNvPr>
          <p:cNvSpPr/>
          <p:nvPr userDrawn="1"/>
        </p:nvSpPr>
        <p:spPr>
          <a:xfrm>
            <a:off x="0" y="2605153"/>
            <a:ext cx="8697951" cy="4253565"/>
          </a:xfrm>
          <a:prstGeom prst="round1Rect">
            <a:avLst>
              <a:gd name="adj" fmla="val 120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10A53A-D302-9E6F-1177-96CD8846A302}"/>
              </a:ext>
            </a:extLst>
          </p:cNvPr>
          <p:cNvSpPr txBox="1">
            <a:spLocks/>
          </p:cNvSpPr>
          <p:nvPr userDrawn="1"/>
        </p:nvSpPr>
        <p:spPr>
          <a:xfrm>
            <a:off x="419100" y="2984310"/>
            <a:ext cx="4742835" cy="3651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/>
              <a:t>Ačiū</a:t>
            </a:r>
            <a:endParaRPr lang="en-LT" sz="2800" dirty="0"/>
          </a:p>
        </p:txBody>
      </p:sp>
      <p:pic>
        <p:nvPicPr>
          <p:cNvPr id="11" name="Picture 10" descr="A close up of a name&#10;&#10;Description automatically generated">
            <a:extLst>
              <a:ext uri="{FF2B5EF4-FFF2-40B4-BE49-F238E27FC236}">
                <a16:creationId xmlns:a16="http://schemas.microsoft.com/office/drawing/2014/main" id="{892493F0-182E-4F5E-B9DF-B9E467F640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99" y="5347172"/>
            <a:ext cx="3955427" cy="1201888"/>
          </a:xfrm>
          <a:prstGeom prst="rect">
            <a:avLst/>
          </a:prstGeom>
        </p:spPr>
      </p:pic>
      <p:sp>
        <p:nvSpPr>
          <p:cNvPr id="23" name="Title 1">
            <a:hlinkClick r:id="rId4"/>
            <a:extLst>
              <a:ext uri="{FF2B5EF4-FFF2-40B4-BE49-F238E27FC236}">
                <a16:creationId xmlns:a16="http://schemas.microsoft.com/office/drawing/2014/main" id="{4785A3EF-5C41-3709-EF2A-21D26FD456E0}"/>
              </a:ext>
            </a:extLst>
          </p:cNvPr>
          <p:cNvSpPr txBox="1">
            <a:spLocks/>
          </p:cNvSpPr>
          <p:nvPr userDrawn="1"/>
        </p:nvSpPr>
        <p:spPr>
          <a:xfrm>
            <a:off x="6006793" y="2989984"/>
            <a:ext cx="2063750" cy="215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info@lithuania.travel</a:t>
            </a:r>
            <a:endParaRPr lang="en-LT" sz="1600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74B987F-B3E3-7284-03E4-876D8213A09C}"/>
              </a:ext>
            </a:extLst>
          </p:cNvPr>
          <p:cNvSpPr txBox="1">
            <a:spLocks/>
          </p:cNvSpPr>
          <p:nvPr userDrawn="1"/>
        </p:nvSpPr>
        <p:spPr>
          <a:xfrm>
            <a:off x="6006793" y="3325330"/>
            <a:ext cx="2063750" cy="215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/>
              <a:t>+370 698 03509</a:t>
            </a:r>
          </a:p>
        </p:txBody>
      </p:sp>
      <p:sp>
        <p:nvSpPr>
          <p:cNvPr id="28" name="Title 1">
            <a:hlinkClick r:id="rId5"/>
            <a:extLst>
              <a:ext uri="{FF2B5EF4-FFF2-40B4-BE49-F238E27FC236}">
                <a16:creationId xmlns:a16="http://schemas.microsoft.com/office/drawing/2014/main" id="{B17F17BF-77B8-AC82-4F48-367639EC6D0D}"/>
              </a:ext>
            </a:extLst>
          </p:cNvPr>
          <p:cNvSpPr txBox="1">
            <a:spLocks/>
          </p:cNvSpPr>
          <p:nvPr userDrawn="1"/>
        </p:nvSpPr>
        <p:spPr>
          <a:xfrm>
            <a:off x="6353683" y="5894773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/>
              <a:t>Lithuania Travel</a:t>
            </a:r>
          </a:p>
        </p:txBody>
      </p:sp>
      <p:sp>
        <p:nvSpPr>
          <p:cNvPr id="29" name="Title 1">
            <a:hlinkClick r:id="rId6"/>
            <a:extLst>
              <a:ext uri="{FF2B5EF4-FFF2-40B4-BE49-F238E27FC236}">
                <a16:creationId xmlns:a16="http://schemas.microsoft.com/office/drawing/2014/main" id="{38DBD627-0404-B224-8C07-960E71F6634B}"/>
              </a:ext>
            </a:extLst>
          </p:cNvPr>
          <p:cNvSpPr txBox="1">
            <a:spLocks/>
          </p:cNvSpPr>
          <p:nvPr userDrawn="1"/>
        </p:nvSpPr>
        <p:spPr>
          <a:xfrm>
            <a:off x="6003029" y="6256664"/>
            <a:ext cx="1960521" cy="2152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www.Lithuania.Travel</a:t>
            </a:r>
            <a:endParaRPr lang="en-GB" sz="1600" dirty="0"/>
          </a:p>
        </p:txBody>
      </p:sp>
      <p:sp>
        <p:nvSpPr>
          <p:cNvPr id="30" name="Title 1">
            <a:hlinkClick r:id="rId7"/>
            <a:extLst>
              <a:ext uri="{FF2B5EF4-FFF2-40B4-BE49-F238E27FC236}">
                <a16:creationId xmlns:a16="http://schemas.microsoft.com/office/drawing/2014/main" id="{EDC692EC-B0D4-47FE-AE41-946CAD99585D}"/>
              </a:ext>
            </a:extLst>
          </p:cNvPr>
          <p:cNvSpPr txBox="1">
            <a:spLocks/>
          </p:cNvSpPr>
          <p:nvPr userDrawn="1"/>
        </p:nvSpPr>
        <p:spPr>
          <a:xfrm>
            <a:off x="6353683" y="5150788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Keliauk.Lietuvoje</a:t>
            </a:r>
            <a:endParaRPr lang="en-GB" sz="1600" dirty="0"/>
          </a:p>
        </p:txBody>
      </p:sp>
      <p:sp>
        <p:nvSpPr>
          <p:cNvPr id="31" name="Title 1">
            <a:hlinkClick r:id="rId8"/>
            <a:extLst>
              <a:ext uri="{FF2B5EF4-FFF2-40B4-BE49-F238E27FC236}">
                <a16:creationId xmlns:a16="http://schemas.microsoft.com/office/drawing/2014/main" id="{DBAE51BE-8806-03FA-F150-3AA54840707C}"/>
              </a:ext>
            </a:extLst>
          </p:cNvPr>
          <p:cNvSpPr txBox="1">
            <a:spLocks/>
          </p:cNvSpPr>
          <p:nvPr userDrawn="1"/>
        </p:nvSpPr>
        <p:spPr>
          <a:xfrm>
            <a:off x="6353683" y="5537118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Keliauk</a:t>
            </a:r>
            <a:r>
              <a:rPr lang="en-GB" sz="1600" dirty="0"/>
              <a:t> </a:t>
            </a:r>
            <a:r>
              <a:rPr lang="en-GB" sz="1600" dirty="0" err="1"/>
              <a:t>Lietuvoje</a:t>
            </a:r>
            <a:endParaRPr lang="en-GB" sz="1600" dirty="0"/>
          </a:p>
        </p:txBody>
      </p:sp>
      <p:sp>
        <p:nvSpPr>
          <p:cNvPr id="3" name="Graphic 9">
            <a:extLst>
              <a:ext uri="{FF2B5EF4-FFF2-40B4-BE49-F238E27FC236}">
                <a16:creationId xmlns:a16="http://schemas.microsoft.com/office/drawing/2014/main" id="{FFEDB52C-040D-1575-2320-883A2CC6AC26}"/>
              </a:ext>
            </a:extLst>
          </p:cNvPr>
          <p:cNvSpPr/>
          <p:nvPr userDrawn="1"/>
        </p:nvSpPr>
        <p:spPr>
          <a:xfrm>
            <a:off x="6006792" y="5191040"/>
            <a:ext cx="200841" cy="200774"/>
          </a:xfrm>
          <a:custGeom>
            <a:avLst/>
            <a:gdLst>
              <a:gd name="connsiteX0" fmla="*/ 1905000 w 2857500"/>
              <a:gd name="connsiteY0" fmla="*/ 1428750 h 2856549"/>
              <a:gd name="connsiteX1" fmla="*/ 1428750 w 2857500"/>
              <a:gd name="connsiteY1" fmla="*/ 1905000 h 2856549"/>
              <a:gd name="connsiteX2" fmla="*/ 952500 w 2857500"/>
              <a:gd name="connsiteY2" fmla="*/ 1428750 h 2856549"/>
              <a:gd name="connsiteX3" fmla="*/ 1428750 w 2857500"/>
              <a:gd name="connsiteY3" fmla="*/ 952500 h 2856549"/>
              <a:gd name="connsiteX4" fmla="*/ 1905000 w 2857500"/>
              <a:gd name="connsiteY4" fmla="*/ 1428750 h 2856549"/>
              <a:gd name="connsiteX5" fmla="*/ 2857500 w 2857500"/>
              <a:gd name="connsiteY5" fmla="*/ 708660 h 2856549"/>
              <a:gd name="connsiteX6" fmla="*/ 2857500 w 2857500"/>
              <a:gd name="connsiteY6" fmla="*/ 2147888 h 2856549"/>
              <a:gd name="connsiteX7" fmla="*/ 2148840 w 2857500"/>
              <a:gd name="connsiteY7" fmla="*/ 2856548 h 2856549"/>
              <a:gd name="connsiteX8" fmla="*/ 708660 w 2857500"/>
              <a:gd name="connsiteY8" fmla="*/ 2856548 h 2856549"/>
              <a:gd name="connsiteX9" fmla="*/ 0 w 2857500"/>
              <a:gd name="connsiteY9" fmla="*/ 2148840 h 2856549"/>
              <a:gd name="connsiteX10" fmla="*/ 0 w 2857500"/>
              <a:gd name="connsiteY10" fmla="*/ 708660 h 2856549"/>
              <a:gd name="connsiteX11" fmla="*/ 708660 w 2857500"/>
              <a:gd name="connsiteY11" fmla="*/ 0 h 2856549"/>
              <a:gd name="connsiteX12" fmla="*/ 2147888 w 2857500"/>
              <a:gd name="connsiteY12" fmla="*/ 0 h 2856549"/>
              <a:gd name="connsiteX13" fmla="*/ 2857500 w 2857500"/>
              <a:gd name="connsiteY13" fmla="*/ 708660 h 2856549"/>
              <a:gd name="connsiteX14" fmla="*/ 2143125 w 2857500"/>
              <a:gd name="connsiteY14" fmla="*/ 1428750 h 2856549"/>
              <a:gd name="connsiteX15" fmla="*/ 1428750 w 2857500"/>
              <a:gd name="connsiteY15" fmla="*/ 714375 h 2856549"/>
              <a:gd name="connsiteX16" fmla="*/ 714375 w 2857500"/>
              <a:gd name="connsiteY16" fmla="*/ 1428750 h 2856549"/>
              <a:gd name="connsiteX17" fmla="*/ 1428750 w 2857500"/>
              <a:gd name="connsiteY17" fmla="*/ 2143125 h 2856549"/>
              <a:gd name="connsiteX18" fmla="*/ 2143125 w 2857500"/>
              <a:gd name="connsiteY18" fmla="*/ 1428750 h 2856549"/>
              <a:gd name="connsiteX19" fmla="*/ 2381250 w 2857500"/>
              <a:gd name="connsiteY19" fmla="*/ 595313 h 2856549"/>
              <a:gd name="connsiteX20" fmla="*/ 2262188 w 2857500"/>
              <a:gd name="connsiteY20" fmla="*/ 476250 h 2856549"/>
              <a:gd name="connsiteX21" fmla="*/ 2143125 w 2857500"/>
              <a:gd name="connsiteY21" fmla="*/ 595313 h 2856549"/>
              <a:gd name="connsiteX22" fmla="*/ 2262188 w 2857500"/>
              <a:gd name="connsiteY22" fmla="*/ 714375 h 2856549"/>
              <a:gd name="connsiteX23" fmla="*/ 2381250 w 2857500"/>
              <a:gd name="connsiteY23" fmla="*/ 595313 h 2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7500" h="2856549">
                <a:moveTo>
                  <a:pt x="1905000" y="1428750"/>
                </a:moveTo>
                <a:cubicBezTo>
                  <a:pt x="1905000" y="1691640"/>
                  <a:pt x="1691640" y="1905000"/>
                  <a:pt x="1428750" y="1905000"/>
                </a:cubicBezTo>
                <a:cubicBezTo>
                  <a:pt x="1165860" y="1905000"/>
                  <a:pt x="952500" y="1691640"/>
                  <a:pt x="952500" y="1428750"/>
                </a:cubicBezTo>
                <a:cubicBezTo>
                  <a:pt x="952500" y="1165860"/>
                  <a:pt x="1165860" y="952500"/>
                  <a:pt x="1428750" y="952500"/>
                </a:cubicBezTo>
                <a:cubicBezTo>
                  <a:pt x="1691640" y="952500"/>
                  <a:pt x="1905000" y="1165860"/>
                  <a:pt x="1905000" y="1428750"/>
                </a:cubicBezTo>
                <a:close/>
                <a:moveTo>
                  <a:pt x="2857500" y="708660"/>
                </a:moveTo>
                <a:lnTo>
                  <a:pt x="2857500" y="2147888"/>
                </a:lnTo>
                <a:cubicBezTo>
                  <a:pt x="2857500" y="2539365"/>
                  <a:pt x="2540318" y="2856548"/>
                  <a:pt x="2148840" y="2856548"/>
                </a:cubicBezTo>
                <a:lnTo>
                  <a:pt x="708660" y="2856548"/>
                </a:lnTo>
                <a:cubicBezTo>
                  <a:pt x="317183" y="2857500"/>
                  <a:pt x="0" y="2540318"/>
                  <a:pt x="0" y="2148840"/>
                </a:cubicBezTo>
                <a:lnTo>
                  <a:pt x="0" y="708660"/>
                </a:lnTo>
                <a:cubicBezTo>
                  <a:pt x="0" y="317183"/>
                  <a:pt x="317183" y="0"/>
                  <a:pt x="708660" y="0"/>
                </a:cubicBezTo>
                <a:lnTo>
                  <a:pt x="2147888" y="0"/>
                </a:lnTo>
                <a:cubicBezTo>
                  <a:pt x="2540318" y="0"/>
                  <a:pt x="2857500" y="317183"/>
                  <a:pt x="2857500" y="708660"/>
                </a:cubicBezTo>
                <a:close/>
                <a:moveTo>
                  <a:pt x="2143125" y="1428750"/>
                </a:moveTo>
                <a:cubicBezTo>
                  <a:pt x="2143125" y="1034415"/>
                  <a:pt x="1823085" y="714375"/>
                  <a:pt x="1428750" y="714375"/>
                </a:cubicBezTo>
                <a:cubicBezTo>
                  <a:pt x="1034415" y="714375"/>
                  <a:pt x="714375" y="1034415"/>
                  <a:pt x="714375" y="1428750"/>
                </a:cubicBezTo>
                <a:cubicBezTo>
                  <a:pt x="714375" y="1823085"/>
                  <a:pt x="1034415" y="2143125"/>
                  <a:pt x="1428750" y="2143125"/>
                </a:cubicBezTo>
                <a:cubicBezTo>
                  <a:pt x="1823085" y="2143125"/>
                  <a:pt x="2143125" y="1823085"/>
                  <a:pt x="2143125" y="1428750"/>
                </a:cubicBezTo>
                <a:close/>
                <a:moveTo>
                  <a:pt x="2381250" y="595313"/>
                </a:moveTo>
                <a:cubicBezTo>
                  <a:pt x="2381250" y="529590"/>
                  <a:pt x="2327910" y="476250"/>
                  <a:pt x="2262188" y="476250"/>
                </a:cubicBezTo>
                <a:cubicBezTo>
                  <a:pt x="2196465" y="476250"/>
                  <a:pt x="2143125" y="529590"/>
                  <a:pt x="2143125" y="595313"/>
                </a:cubicBezTo>
                <a:cubicBezTo>
                  <a:pt x="2143125" y="661035"/>
                  <a:pt x="2196465" y="714375"/>
                  <a:pt x="2262188" y="714375"/>
                </a:cubicBezTo>
                <a:cubicBezTo>
                  <a:pt x="2327910" y="714375"/>
                  <a:pt x="2381250" y="661035"/>
                  <a:pt x="2381250" y="5953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LT" dirty="0"/>
          </a:p>
        </p:txBody>
      </p:sp>
      <p:sp>
        <p:nvSpPr>
          <p:cNvPr id="4" name="Graphic 13">
            <a:extLst>
              <a:ext uri="{FF2B5EF4-FFF2-40B4-BE49-F238E27FC236}">
                <a16:creationId xmlns:a16="http://schemas.microsoft.com/office/drawing/2014/main" id="{1120EB8F-8733-13DD-2DCB-888F5C7F0988}"/>
              </a:ext>
            </a:extLst>
          </p:cNvPr>
          <p:cNvSpPr/>
          <p:nvPr userDrawn="1"/>
        </p:nvSpPr>
        <p:spPr>
          <a:xfrm>
            <a:off x="6006792" y="5564332"/>
            <a:ext cx="200841" cy="200908"/>
          </a:xfrm>
          <a:custGeom>
            <a:avLst/>
            <a:gdLst>
              <a:gd name="connsiteX0" fmla="*/ 2857500 w 2857500"/>
              <a:gd name="connsiteY0" fmla="*/ 709613 h 2858452"/>
              <a:gd name="connsiteX1" fmla="*/ 2857500 w 2857500"/>
              <a:gd name="connsiteY1" fmla="*/ 2148840 h 2858452"/>
              <a:gd name="connsiteX2" fmla="*/ 2147888 w 2857500"/>
              <a:gd name="connsiteY2" fmla="*/ 2858453 h 2858452"/>
              <a:gd name="connsiteX3" fmla="*/ 1605915 w 2857500"/>
              <a:gd name="connsiteY3" fmla="*/ 2858453 h 2858452"/>
              <a:gd name="connsiteX4" fmla="*/ 1605915 w 2857500"/>
              <a:gd name="connsiteY4" fmla="*/ 1726883 h 2858452"/>
              <a:gd name="connsiteX5" fmla="*/ 1979295 w 2857500"/>
              <a:gd name="connsiteY5" fmla="*/ 1726883 h 2858452"/>
              <a:gd name="connsiteX6" fmla="*/ 1996440 w 2857500"/>
              <a:gd name="connsiteY6" fmla="*/ 1528763 h 2858452"/>
              <a:gd name="connsiteX7" fmla="*/ 2025015 w 2857500"/>
              <a:gd name="connsiteY7" fmla="*/ 1223963 h 2858452"/>
              <a:gd name="connsiteX8" fmla="*/ 1624965 w 2857500"/>
              <a:gd name="connsiteY8" fmla="*/ 1223963 h 2858452"/>
              <a:gd name="connsiteX9" fmla="*/ 1624965 w 2857500"/>
              <a:gd name="connsiteY9" fmla="*/ 1021080 h 2858452"/>
              <a:gd name="connsiteX10" fmla="*/ 1736408 w 2857500"/>
              <a:gd name="connsiteY10" fmla="*/ 901065 h 2858452"/>
              <a:gd name="connsiteX11" fmla="*/ 2019300 w 2857500"/>
              <a:gd name="connsiteY11" fmla="*/ 901065 h 2858452"/>
              <a:gd name="connsiteX12" fmla="*/ 2019300 w 2857500"/>
              <a:gd name="connsiteY12" fmla="*/ 469583 h 2858452"/>
              <a:gd name="connsiteX13" fmla="*/ 1628775 w 2857500"/>
              <a:gd name="connsiteY13" fmla="*/ 469583 h 2858452"/>
              <a:gd name="connsiteX14" fmla="*/ 1100138 w 2857500"/>
              <a:gd name="connsiteY14" fmla="*/ 996315 h 2858452"/>
              <a:gd name="connsiteX15" fmla="*/ 1100138 w 2857500"/>
              <a:gd name="connsiteY15" fmla="*/ 1223963 h 2858452"/>
              <a:gd name="connsiteX16" fmla="*/ 850583 w 2857500"/>
              <a:gd name="connsiteY16" fmla="*/ 1223963 h 2858452"/>
              <a:gd name="connsiteX17" fmla="*/ 850583 w 2857500"/>
              <a:gd name="connsiteY17" fmla="*/ 1726883 h 2858452"/>
              <a:gd name="connsiteX18" fmla="*/ 1103948 w 2857500"/>
              <a:gd name="connsiteY18" fmla="*/ 1726883 h 2858452"/>
              <a:gd name="connsiteX19" fmla="*/ 1103948 w 2857500"/>
              <a:gd name="connsiteY19" fmla="*/ 2857500 h 2858452"/>
              <a:gd name="connsiteX20" fmla="*/ 709613 w 2857500"/>
              <a:gd name="connsiteY20" fmla="*/ 2857500 h 2858452"/>
              <a:gd name="connsiteX21" fmla="*/ 0 w 2857500"/>
              <a:gd name="connsiteY21" fmla="*/ 2147888 h 2858452"/>
              <a:gd name="connsiteX22" fmla="*/ 0 w 2857500"/>
              <a:gd name="connsiteY22" fmla="*/ 709613 h 2858452"/>
              <a:gd name="connsiteX23" fmla="*/ 709613 w 2857500"/>
              <a:gd name="connsiteY23" fmla="*/ 0 h 2858452"/>
              <a:gd name="connsiteX24" fmla="*/ 2148840 w 2857500"/>
              <a:gd name="connsiteY24" fmla="*/ 0 h 2858452"/>
              <a:gd name="connsiteX25" fmla="*/ 2857500 w 2857500"/>
              <a:gd name="connsiteY25" fmla="*/ 709613 h 285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57500" h="2858452">
                <a:moveTo>
                  <a:pt x="2857500" y="709613"/>
                </a:moveTo>
                <a:lnTo>
                  <a:pt x="2857500" y="2148840"/>
                </a:lnTo>
                <a:cubicBezTo>
                  <a:pt x="2857500" y="2540318"/>
                  <a:pt x="2540318" y="2858453"/>
                  <a:pt x="2147888" y="2858453"/>
                </a:cubicBezTo>
                <a:lnTo>
                  <a:pt x="1605915" y="2858453"/>
                </a:lnTo>
                <a:lnTo>
                  <a:pt x="1605915" y="1726883"/>
                </a:lnTo>
                <a:lnTo>
                  <a:pt x="1979295" y="1726883"/>
                </a:lnTo>
                <a:lnTo>
                  <a:pt x="1996440" y="1528763"/>
                </a:lnTo>
                <a:lnTo>
                  <a:pt x="2025015" y="1223963"/>
                </a:lnTo>
                <a:lnTo>
                  <a:pt x="1624965" y="1223963"/>
                </a:lnTo>
                <a:lnTo>
                  <a:pt x="1624965" y="1021080"/>
                </a:lnTo>
                <a:cubicBezTo>
                  <a:pt x="1624965" y="923925"/>
                  <a:pt x="1690688" y="901065"/>
                  <a:pt x="1736408" y="901065"/>
                </a:cubicBezTo>
                <a:cubicBezTo>
                  <a:pt x="1781175" y="901065"/>
                  <a:pt x="2019300" y="901065"/>
                  <a:pt x="2019300" y="901065"/>
                </a:cubicBezTo>
                <a:lnTo>
                  <a:pt x="2019300" y="469583"/>
                </a:lnTo>
                <a:lnTo>
                  <a:pt x="1628775" y="469583"/>
                </a:lnTo>
                <a:cubicBezTo>
                  <a:pt x="1197293" y="469583"/>
                  <a:pt x="1100138" y="789623"/>
                  <a:pt x="1100138" y="996315"/>
                </a:cubicBezTo>
                <a:lnTo>
                  <a:pt x="1100138" y="1223963"/>
                </a:lnTo>
                <a:lnTo>
                  <a:pt x="850583" y="1223963"/>
                </a:lnTo>
                <a:lnTo>
                  <a:pt x="850583" y="1726883"/>
                </a:lnTo>
                <a:lnTo>
                  <a:pt x="1103948" y="1726883"/>
                </a:lnTo>
                <a:lnTo>
                  <a:pt x="1103948" y="2857500"/>
                </a:lnTo>
                <a:lnTo>
                  <a:pt x="709613" y="2857500"/>
                </a:lnTo>
                <a:cubicBezTo>
                  <a:pt x="317183" y="2857500"/>
                  <a:pt x="0" y="2540318"/>
                  <a:pt x="0" y="2147888"/>
                </a:cubicBezTo>
                <a:lnTo>
                  <a:pt x="0" y="709613"/>
                </a:lnTo>
                <a:cubicBezTo>
                  <a:pt x="0" y="317183"/>
                  <a:pt x="317183" y="0"/>
                  <a:pt x="709613" y="0"/>
                </a:cubicBezTo>
                <a:lnTo>
                  <a:pt x="2148840" y="0"/>
                </a:lnTo>
                <a:cubicBezTo>
                  <a:pt x="2540318" y="0"/>
                  <a:pt x="2857500" y="317183"/>
                  <a:pt x="2857500" y="7096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LT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BD9891F-FED0-C193-59B4-15C3F27B68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3029" y="5910821"/>
            <a:ext cx="204604" cy="2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50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baig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55B132-3DE8-2D47-AAEF-F466C4DA3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B1D2C03-A271-C4C1-9137-19B19A0D2FB2}"/>
              </a:ext>
            </a:extLst>
          </p:cNvPr>
          <p:cNvSpPr/>
          <p:nvPr userDrawn="1"/>
        </p:nvSpPr>
        <p:spPr>
          <a:xfrm>
            <a:off x="0" y="2605153"/>
            <a:ext cx="8697951" cy="4253565"/>
          </a:xfrm>
          <a:prstGeom prst="round1Rect">
            <a:avLst>
              <a:gd name="adj" fmla="val 120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F37F9-E027-B270-829F-670991D2BC52}"/>
              </a:ext>
            </a:extLst>
          </p:cNvPr>
          <p:cNvSpPr txBox="1">
            <a:spLocks/>
          </p:cNvSpPr>
          <p:nvPr userDrawn="1"/>
        </p:nvSpPr>
        <p:spPr>
          <a:xfrm>
            <a:off x="419100" y="2984310"/>
            <a:ext cx="4742835" cy="3651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err="1"/>
              <a:t>Ačiū</a:t>
            </a:r>
            <a:endParaRPr lang="en-LT" sz="2800" dirty="0"/>
          </a:p>
        </p:txBody>
      </p:sp>
      <p:pic>
        <p:nvPicPr>
          <p:cNvPr id="3" name="Picture 2" descr="A close up of a name&#10;&#10;Description automatically generated">
            <a:extLst>
              <a:ext uri="{FF2B5EF4-FFF2-40B4-BE49-F238E27FC236}">
                <a16:creationId xmlns:a16="http://schemas.microsoft.com/office/drawing/2014/main" id="{5FC47569-2CF6-3C41-E860-A0C39C2870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99" y="5347172"/>
            <a:ext cx="3955427" cy="1201888"/>
          </a:xfrm>
          <a:prstGeom prst="rect">
            <a:avLst/>
          </a:prstGeom>
        </p:spPr>
      </p:pic>
      <p:sp>
        <p:nvSpPr>
          <p:cNvPr id="4" name="Title 1">
            <a:hlinkClick r:id="rId4"/>
            <a:extLst>
              <a:ext uri="{FF2B5EF4-FFF2-40B4-BE49-F238E27FC236}">
                <a16:creationId xmlns:a16="http://schemas.microsoft.com/office/drawing/2014/main" id="{7FBF098C-7DAA-E061-F952-2857767DD1B6}"/>
              </a:ext>
            </a:extLst>
          </p:cNvPr>
          <p:cNvSpPr txBox="1">
            <a:spLocks/>
          </p:cNvSpPr>
          <p:nvPr userDrawn="1"/>
        </p:nvSpPr>
        <p:spPr>
          <a:xfrm>
            <a:off x="6006793" y="2989984"/>
            <a:ext cx="2063750" cy="215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info@lithuania.travel</a:t>
            </a:r>
            <a:endParaRPr lang="en-LT" sz="1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84E6118-29A7-F1E3-1693-553478785BD4}"/>
              </a:ext>
            </a:extLst>
          </p:cNvPr>
          <p:cNvSpPr txBox="1">
            <a:spLocks/>
          </p:cNvSpPr>
          <p:nvPr userDrawn="1"/>
        </p:nvSpPr>
        <p:spPr>
          <a:xfrm>
            <a:off x="6006793" y="3325330"/>
            <a:ext cx="2063750" cy="215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/>
              <a:t>+370 698 03509</a:t>
            </a:r>
          </a:p>
        </p:txBody>
      </p:sp>
      <p:sp>
        <p:nvSpPr>
          <p:cNvPr id="10" name="Title 1">
            <a:hlinkClick r:id="rId5"/>
            <a:extLst>
              <a:ext uri="{FF2B5EF4-FFF2-40B4-BE49-F238E27FC236}">
                <a16:creationId xmlns:a16="http://schemas.microsoft.com/office/drawing/2014/main" id="{DA33D17D-9F04-5DE6-5595-D2F8C2558DC7}"/>
              </a:ext>
            </a:extLst>
          </p:cNvPr>
          <p:cNvSpPr txBox="1">
            <a:spLocks/>
          </p:cNvSpPr>
          <p:nvPr userDrawn="1"/>
        </p:nvSpPr>
        <p:spPr>
          <a:xfrm>
            <a:off x="6353683" y="5894773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/>
              <a:t>Lithuania Travel</a:t>
            </a:r>
          </a:p>
        </p:txBody>
      </p:sp>
      <p:sp>
        <p:nvSpPr>
          <p:cNvPr id="12" name="Title 1">
            <a:hlinkClick r:id="rId6"/>
            <a:extLst>
              <a:ext uri="{FF2B5EF4-FFF2-40B4-BE49-F238E27FC236}">
                <a16:creationId xmlns:a16="http://schemas.microsoft.com/office/drawing/2014/main" id="{F50D6342-AD46-8370-9894-A65A0A64FEDE}"/>
              </a:ext>
            </a:extLst>
          </p:cNvPr>
          <p:cNvSpPr txBox="1">
            <a:spLocks/>
          </p:cNvSpPr>
          <p:nvPr userDrawn="1"/>
        </p:nvSpPr>
        <p:spPr>
          <a:xfrm>
            <a:off x="6003029" y="6256664"/>
            <a:ext cx="1960521" cy="2152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www.Lithuania.Travel</a:t>
            </a:r>
            <a:endParaRPr lang="en-GB" sz="1600" dirty="0"/>
          </a:p>
        </p:txBody>
      </p:sp>
      <p:sp>
        <p:nvSpPr>
          <p:cNvPr id="13" name="Title 1">
            <a:hlinkClick r:id="rId7"/>
            <a:extLst>
              <a:ext uri="{FF2B5EF4-FFF2-40B4-BE49-F238E27FC236}">
                <a16:creationId xmlns:a16="http://schemas.microsoft.com/office/drawing/2014/main" id="{8121A9B7-45CC-BE0E-2E60-2B3CCE8A75DC}"/>
              </a:ext>
            </a:extLst>
          </p:cNvPr>
          <p:cNvSpPr txBox="1">
            <a:spLocks/>
          </p:cNvSpPr>
          <p:nvPr userDrawn="1"/>
        </p:nvSpPr>
        <p:spPr>
          <a:xfrm>
            <a:off x="6353683" y="5150788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Keliauk.Lietuvoje</a:t>
            </a:r>
            <a:endParaRPr lang="en-GB" sz="1600" dirty="0"/>
          </a:p>
        </p:txBody>
      </p:sp>
      <p:sp>
        <p:nvSpPr>
          <p:cNvPr id="14" name="Title 1">
            <a:hlinkClick r:id="rId8"/>
            <a:extLst>
              <a:ext uri="{FF2B5EF4-FFF2-40B4-BE49-F238E27FC236}">
                <a16:creationId xmlns:a16="http://schemas.microsoft.com/office/drawing/2014/main" id="{B9311A59-61A1-9536-8F59-F70A9B7F600F}"/>
              </a:ext>
            </a:extLst>
          </p:cNvPr>
          <p:cNvSpPr txBox="1">
            <a:spLocks/>
          </p:cNvSpPr>
          <p:nvPr userDrawn="1"/>
        </p:nvSpPr>
        <p:spPr>
          <a:xfrm>
            <a:off x="6353683" y="5537118"/>
            <a:ext cx="1716859" cy="1611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GB" sz="1600" dirty="0" err="1"/>
              <a:t>Keliauk</a:t>
            </a:r>
            <a:r>
              <a:rPr lang="en-GB" sz="1600" dirty="0"/>
              <a:t> </a:t>
            </a:r>
            <a:r>
              <a:rPr lang="en-GB" sz="1600" dirty="0" err="1"/>
              <a:t>Lietuvoje</a:t>
            </a:r>
            <a:endParaRPr lang="en-GB" sz="1600" dirty="0"/>
          </a:p>
        </p:txBody>
      </p:sp>
      <p:sp>
        <p:nvSpPr>
          <p:cNvPr id="18" name="Graphic 9">
            <a:extLst>
              <a:ext uri="{FF2B5EF4-FFF2-40B4-BE49-F238E27FC236}">
                <a16:creationId xmlns:a16="http://schemas.microsoft.com/office/drawing/2014/main" id="{B34A88B1-CAFE-47EB-CC4C-C1D1FF313C03}"/>
              </a:ext>
            </a:extLst>
          </p:cNvPr>
          <p:cNvSpPr/>
          <p:nvPr userDrawn="1"/>
        </p:nvSpPr>
        <p:spPr>
          <a:xfrm>
            <a:off x="6006792" y="5191040"/>
            <a:ext cx="200841" cy="200774"/>
          </a:xfrm>
          <a:custGeom>
            <a:avLst/>
            <a:gdLst>
              <a:gd name="connsiteX0" fmla="*/ 1905000 w 2857500"/>
              <a:gd name="connsiteY0" fmla="*/ 1428750 h 2856549"/>
              <a:gd name="connsiteX1" fmla="*/ 1428750 w 2857500"/>
              <a:gd name="connsiteY1" fmla="*/ 1905000 h 2856549"/>
              <a:gd name="connsiteX2" fmla="*/ 952500 w 2857500"/>
              <a:gd name="connsiteY2" fmla="*/ 1428750 h 2856549"/>
              <a:gd name="connsiteX3" fmla="*/ 1428750 w 2857500"/>
              <a:gd name="connsiteY3" fmla="*/ 952500 h 2856549"/>
              <a:gd name="connsiteX4" fmla="*/ 1905000 w 2857500"/>
              <a:gd name="connsiteY4" fmla="*/ 1428750 h 2856549"/>
              <a:gd name="connsiteX5" fmla="*/ 2857500 w 2857500"/>
              <a:gd name="connsiteY5" fmla="*/ 708660 h 2856549"/>
              <a:gd name="connsiteX6" fmla="*/ 2857500 w 2857500"/>
              <a:gd name="connsiteY6" fmla="*/ 2147888 h 2856549"/>
              <a:gd name="connsiteX7" fmla="*/ 2148840 w 2857500"/>
              <a:gd name="connsiteY7" fmla="*/ 2856548 h 2856549"/>
              <a:gd name="connsiteX8" fmla="*/ 708660 w 2857500"/>
              <a:gd name="connsiteY8" fmla="*/ 2856548 h 2856549"/>
              <a:gd name="connsiteX9" fmla="*/ 0 w 2857500"/>
              <a:gd name="connsiteY9" fmla="*/ 2148840 h 2856549"/>
              <a:gd name="connsiteX10" fmla="*/ 0 w 2857500"/>
              <a:gd name="connsiteY10" fmla="*/ 708660 h 2856549"/>
              <a:gd name="connsiteX11" fmla="*/ 708660 w 2857500"/>
              <a:gd name="connsiteY11" fmla="*/ 0 h 2856549"/>
              <a:gd name="connsiteX12" fmla="*/ 2147888 w 2857500"/>
              <a:gd name="connsiteY12" fmla="*/ 0 h 2856549"/>
              <a:gd name="connsiteX13" fmla="*/ 2857500 w 2857500"/>
              <a:gd name="connsiteY13" fmla="*/ 708660 h 2856549"/>
              <a:gd name="connsiteX14" fmla="*/ 2143125 w 2857500"/>
              <a:gd name="connsiteY14" fmla="*/ 1428750 h 2856549"/>
              <a:gd name="connsiteX15" fmla="*/ 1428750 w 2857500"/>
              <a:gd name="connsiteY15" fmla="*/ 714375 h 2856549"/>
              <a:gd name="connsiteX16" fmla="*/ 714375 w 2857500"/>
              <a:gd name="connsiteY16" fmla="*/ 1428750 h 2856549"/>
              <a:gd name="connsiteX17" fmla="*/ 1428750 w 2857500"/>
              <a:gd name="connsiteY17" fmla="*/ 2143125 h 2856549"/>
              <a:gd name="connsiteX18" fmla="*/ 2143125 w 2857500"/>
              <a:gd name="connsiteY18" fmla="*/ 1428750 h 2856549"/>
              <a:gd name="connsiteX19" fmla="*/ 2381250 w 2857500"/>
              <a:gd name="connsiteY19" fmla="*/ 595313 h 2856549"/>
              <a:gd name="connsiteX20" fmla="*/ 2262188 w 2857500"/>
              <a:gd name="connsiteY20" fmla="*/ 476250 h 2856549"/>
              <a:gd name="connsiteX21" fmla="*/ 2143125 w 2857500"/>
              <a:gd name="connsiteY21" fmla="*/ 595313 h 2856549"/>
              <a:gd name="connsiteX22" fmla="*/ 2262188 w 2857500"/>
              <a:gd name="connsiteY22" fmla="*/ 714375 h 2856549"/>
              <a:gd name="connsiteX23" fmla="*/ 2381250 w 2857500"/>
              <a:gd name="connsiteY23" fmla="*/ 595313 h 2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57500" h="2856549">
                <a:moveTo>
                  <a:pt x="1905000" y="1428750"/>
                </a:moveTo>
                <a:cubicBezTo>
                  <a:pt x="1905000" y="1691640"/>
                  <a:pt x="1691640" y="1905000"/>
                  <a:pt x="1428750" y="1905000"/>
                </a:cubicBezTo>
                <a:cubicBezTo>
                  <a:pt x="1165860" y="1905000"/>
                  <a:pt x="952500" y="1691640"/>
                  <a:pt x="952500" y="1428750"/>
                </a:cubicBezTo>
                <a:cubicBezTo>
                  <a:pt x="952500" y="1165860"/>
                  <a:pt x="1165860" y="952500"/>
                  <a:pt x="1428750" y="952500"/>
                </a:cubicBezTo>
                <a:cubicBezTo>
                  <a:pt x="1691640" y="952500"/>
                  <a:pt x="1905000" y="1165860"/>
                  <a:pt x="1905000" y="1428750"/>
                </a:cubicBezTo>
                <a:close/>
                <a:moveTo>
                  <a:pt x="2857500" y="708660"/>
                </a:moveTo>
                <a:lnTo>
                  <a:pt x="2857500" y="2147888"/>
                </a:lnTo>
                <a:cubicBezTo>
                  <a:pt x="2857500" y="2539365"/>
                  <a:pt x="2540318" y="2856548"/>
                  <a:pt x="2148840" y="2856548"/>
                </a:cubicBezTo>
                <a:lnTo>
                  <a:pt x="708660" y="2856548"/>
                </a:lnTo>
                <a:cubicBezTo>
                  <a:pt x="317183" y="2857500"/>
                  <a:pt x="0" y="2540318"/>
                  <a:pt x="0" y="2148840"/>
                </a:cubicBezTo>
                <a:lnTo>
                  <a:pt x="0" y="708660"/>
                </a:lnTo>
                <a:cubicBezTo>
                  <a:pt x="0" y="317183"/>
                  <a:pt x="317183" y="0"/>
                  <a:pt x="708660" y="0"/>
                </a:cubicBezTo>
                <a:lnTo>
                  <a:pt x="2147888" y="0"/>
                </a:lnTo>
                <a:cubicBezTo>
                  <a:pt x="2540318" y="0"/>
                  <a:pt x="2857500" y="317183"/>
                  <a:pt x="2857500" y="708660"/>
                </a:cubicBezTo>
                <a:close/>
                <a:moveTo>
                  <a:pt x="2143125" y="1428750"/>
                </a:moveTo>
                <a:cubicBezTo>
                  <a:pt x="2143125" y="1034415"/>
                  <a:pt x="1823085" y="714375"/>
                  <a:pt x="1428750" y="714375"/>
                </a:cubicBezTo>
                <a:cubicBezTo>
                  <a:pt x="1034415" y="714375"/>
                  <a:pt x="714375" y="1034415"/>
                  <a:pt x="714375" y="1428750"/>
                </a:cubicBezTo>
                <a:cubicBezTo>
                  <a:pt x="714375" y="1823085"/>
                  <a:pt x="1034415" y="2143125"/>
                  <a:pt x="1428750" y="2143125"/>
                </a:cubicBezTo>
                <a:cubicBezTo>
                  <a:pt x="1823085" y="2143125"/>
                  <a:pt x="2143125" y="1823085"/>
                  <a:pt x="2143125" y="1428750"/>
                </a:cubicBezTo>
                <a:close/>
                <a:moveTo>
                  <a:pt x="2381250" y="595313"/>
                </a:moveTo>
                <a:cubicBezTo>
                  <a:pt x="2381250" y="529590"/>
                  <a:pt x="2327910" y="476250"/>
                  <a:pt x="2262188" y="476250"/>
                </a:cubicBezTo>
                <a:cubicBezTo>
                  <a:pt x="2196465" y="476250"/>
                  <a:pt x="2143125" y="529590"/>
                  <a:pt x="2143125" y="595313"/>
                </a:cubicBezTo>
                <a:cubicBezTo>
                  <a:pt x="2143125" y="661035"/>
                  <a:pt x="2196465" y="714375"/>
                  <a:pt x="2262188" y="714375"/>
                </a:cubicBezTo>
                <a:cubicBezTo>
                  <a:pt x="2327910" y="714375"/>
                  <a:pt x="2381250" y="661035"/>
                  <a:pt x="2381250" y="5953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LT" dirty="0"/>
          </a:p>
        </p:txBody>
      </p:sp>
      <p:sp>
        <p:nvSpPr>
          <p:cNvPr id="19" name="Graphic 13">
            <a:extLst>
              <a:ext uri="{FF2B5EF4-FFF2-40B4-BE49-F238E27FC236}">
                <a16:creationId xmlns:a16="http://schemas.microsoft.com/office/drawing/2014/main" id="{4DCAD3A8-A290-ECBF-6B80-D67DDEEBDB3C}"/>
              </a:ext>
            </a:extLst>
          </p:cNvPr>
          <p:cNvSpPr/>
          <p:nvPr userDrawn="1"/>
        </p:nvSpPr>
        <p:spPr>
          <a:xfrm>
            <a:off x="6006792" y="5564332"/>
            <a:ext cx="200841" cy="200908"/>
          </a:xfrm>
          <a:custGeom>
            <a:avLst/>
            <a:gdLst>
              <a:gd name="connsiteX0" fmla="*/ 2857500 w 2857500"/>
              <a:gd name="connsiteY0" fmla="*/ 709613 h 2858452"/>
              <a:gd name="connsiteX1" fmla="*/ 2857500 w 2857500"/>
              <a:gd name="connsiteY1" fmla="*/ 2148840 h 2858452"/>
              <a:gd name="connsiteX2" fmla="*/ 2147888 w 2857500"/>
              <a:gd name="connsiteY2" fmla="*/ 2858453 h 2858452"/>
              <a:gd name="connsiteX3" fmla="*/ 1605915 w 2857500"/>
              <a:gd name="connsiteY3" fmla="*/ 2858453 h 2858452"/>
              <a:gd name="connsiteX4" fmla="*/ 1605915 w 2857500"/>
              <a:gd name="connsiteY4" fmla="*/ 1726883 h 2858452"/>
              <a:gd name="connsiteX5" fmla="*/ 1979295 w 2857500"/>
              <a:gd name="connsiteY5" fmla="*/ 1726883 h 2858452"/>
              <a:gd name="connsiteX6" fmla="*/ 1996440 w 2857500"/>
              <a:gd name="connsiteY6" fmla="*/ 1528763 h 2858452"/>
              <a:gd name="connsiteX7" fmla="*/ 2025015 w 2857500"/>
              <a:gd name="connsiteY7" fmla="*/ 1223963 h 2858452"/>
              <a:gd name="connsiteX8" fmla="*/ 1624965 w 2857500"/>
              <a:gd name="connsiteY8" fmla="*/ 1223963 h 2858452"/>
              <a:gd name="connsiteX9" fmla="*/ 1624965 w 2857500"/>
              <a:gd name="connsiteY9" fmla="*/ 1021080 h 2858452"/>
              <a:gd name="connsiteX10" fmla="*/ 1736408 w 2857500"/>
              <a:gd name="connsiteY10" fmla="*/ 901065 h 2858452"/>
              <a:gd name="connsiteX11" fmla="*/ 2019300 w 2857500"/>
              <a:gd name="connsiteY11" fmla="*/ 901065 h 2858452"/>
              <a:gd name="connsiteX12" fmla="*/ 2019300 w 2857500"/>
              <a:gd name="connsiteY12" fmla="*/ 469583 h 2858452"/>
              <a:gd name="connsiteX13" fmla="*/ 1628775 w 2857500"/>
              <a:gd name="connsiteY13" fmla="*/ 469583 h 2858452"/>
              <a:gd name="connsiteX14" fmla="*/ 1100138 w 2857500"/>
              <a:gd name="connsiteY14" fmla="*/ 996315 h 2858452"/>
              <a:gd name="connsiteX15" fmla="*/ 1100138 w 2857500"/>
              <a:gd name="connsiteY15" fmla="*/ 1223963 h 2858452"/>
              <a:gd name="connsiteX16" fmla="*/ 850583 w 2857500"/>
              <a:gd name="connsiteY16" fmla="*/ 1223963 h 2858452"/>
              <a:gd name="connsiteX17" fmla="*/ 850583 w 2857500"/>
              <a:gd name="connsiteY17" fmla="*/ 1726883 h 2858452"/>
              <a:gd name="connsiteX18" fmla="*/ 1103948 w 2857500"/>
              <a:gd name="connsiteY18" fmla="*/ 1726883 h 2858452"/>
              <a:gd name="connsiteX19" fmla="*/ 1103948 w 2857500"/>
              <a:gd name="connsiteY19" fmla="*/ 2857500 h 2858452"/>
              <a:gd name="connsiteX20" fmla="*/ 709613 w 2857500"/>
              <a:gd name="connsiteY20" fmla="*/ 2857500 h 2858452"/>
              <a:gd name="connsiteX21" fmla="*/ 0 w 2857500"/>
              <a:gd name="connsiteY21" fmla="*/ 2147888 h 2858452"/>
              <a:gd name="connsiteX22" fmla="*/ 0 w 2857500"/>
              <a:gd name="connsiteY22" fmla="*/ 709613 h 2858452"/>
              <a:gd name="connsiteX23" fmla="*/ 709613 w 2857500"/>
              <a:gd name="connsiteY23" fmla="*/ 0 h 2858452"/>
              <a:gd name="connsiteX24" fmla="*/ 2148840 w 2857500"/>
              <a:gd name="connsiteY24" fmla="*/ 0 h 2858452"/>
              <a:gd name="connsiteX25" fmla="*/ 2857500 w 2857500"/>
              <a:gd name="connsiteY25" fmla="*/ 709613 h 285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57500" h="2858452">
                <a:moveTo>
                  <a:pt x="2857500" y="709613"/>
                </a:moveTo>
                <a:lnTo>
                  <a:pt x="2857500" y="2148840"/>
                </a:lnTo>
                <a:cubicBezTo>
                  <a:pt x="2857500" y="2540318"/>
                  <a:pt x="2540318" y="2858453"/>
                  <a:pt x="2147888" y="2858453"/>
                </a:cubicBezTo>
                <a:lnTo>
                  <a:pt x="1605915" y="2858453"/>
                </a:lnTo>
                <a:lnTo>
                  <a:pt x="1605915" y="1726883"/>
                </a:lnTo>
                <a:lnTo>
                  <a:pt x="1979295" y="1726883"/>
                </a:lnTo>
                <a:lnTo>
                  <a:pt x="1996440" y="1528763"/>
                </a:lnTo>
                <a:lnTo>
                  <a:pt x="2025015" y="1223963"/>
                </a:lnTo>
                <a:lnTo>
                  <a:pt x="1624965" y="1223963"/>
                </a:lnTo>
                <a:lnTo>
                  <a:pt x="1624965" y="1021080"/>
                </a:lnTo>
                <a:cubicBezTo>
                  <a:pt x="1624965" y="923925"/>
                  <a:pt x="1690688" y="901065"/>
                  <a:pt x="1736408" y="901065"/>
                </a:cubicBezTo>
                <a:cubicBezTo>
                  <a:pt x="1781175" y="901065"/>
                  <a:pt x="2019300" y="901065"/>
                  <a:pt x="2019300" y="901065"/>
                </a:cubicBezTo>
                <a:lnTo>
                  <a:pt x="2019300" y="469583"/>
                </a:lnTo>
                <a:lnTo>
                  <a:pt x="1628775" y="469583"/>
                </a:lnTo>
                <a:cubicBezTo>
                  <a:pt x="1197293" y="469583"/>
                  <a:pt x="1100138" y="789623"/>
                  <a:pt x="1100138" y="996315"/>
                </a:cubicBezTo>
                <a:lnTo>
                  <a:pt x="1100138" y="1223963"/>
                </a:lnTo>
                <a:lnTo>
                  <a:pt x="850583" y="1223963"/>
                </a:lnTo>
                <a:lnTo>
                  <a:pt x="850583" y="1726883"/>
                </a:lnTo>
                <a:lnTo>
                  <a:pt x="1103948" y="1726883"/>
                </a:lnTo>
                <a:lnTo>
                  <a:pt x="1103948" y="2857500"/>
                </a:lnTo>
                <a:lnTo>
                  <a:pt x="709613" y="2857500"/>
                </a:lnTo>
                <a:cubicBezTo>
                  <a:pt x="317183" y="2857500"/>
                  <a:pt x="0" y="2540318"/>
                  <a:pt x="0" y="2147888"/>
                </a:cubicBezTo>
                <a:lnTo>
                  <a:pt x="0" y="709613"/>
                </a:lnTo>
                <a:cubicBezTo>
                  <a:pt x="0" y="317183"/>
                  <a:pt x="317183" y="0"/>
                  <a:pt x="709613" y="0"/>
                </a:cubicBezTo>
                <a:lnTo>
                  <a:pt x="2148840" y="0"/>
                </a:lnTo>
                <a:cubicBezTo>
                  <a:pt x="2540318" y="0"/>
                  <a:pt x="2857500" y="317183"/>
                  <a:pt x="2857500" y="70961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LT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27D1D41A-C187-DCBE-5C81-01210C8DBF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3029" y="5910821"/>
            <a:ext cx="204604" cy="2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73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9D282-C589-FFA5-12CB-52C2B6A2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80086-ECF3-6267-68F7-C62F089E5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2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84C9B-AF04-18BC-FBEF-5BD7D08635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74A22-4F7B-7846-9137-E09A354EC799}" type="datetimeFigureOut">
              <a:rPr lang="en-LT" smtClean="0"/>
              <a:t>09/16/2026</a:t>
            </a:fld>
            <a:endParaRPr lang="en-L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CAD53-21C5-9EB9-9593-883734BEB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6E730-207B-41FF-F3F4-946BBD2BC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5A538-6493-6846-9370-0E86BC87F43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91204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6" r:id="rId4"/>
    <p:sldLayoutId id="2147483663" r:id="rId5"/>
    <p:sldLayoutId id="2147483665" r:id="rId6"/>
    <p:sldLayoutId id="2147483664" r:id="rId7"/>
    <p:sldLayoutId id="2147483662" r:id="rId8"/>
    <p:sldLayoutId id="2147483652" r:id="rId9"/>
    <p:sldLayoutId id="2147483686" r:id="rId10"/>
    <p:sldLayoutId id="2147483667" r:id="rId11"/>
    <p:sldLayoutId id="2147483673" r:id="rId12"/>
    <p:sldLayoutId id="2147483669" r:id="rId13"/>
    <p:sldLayoutId id="2147483693" r:id="rId14"/>
    <p:sldLayoutId id="2147483692" r:id="rId15"/>
    <p:sldLayoutId id="2147483668" r:id="rId16"/>
    <p:sldLayoutId id="2147483687" r:id="rId17"/>
    <p:sldLayoutId id="2147483688" r:id="rId18"/>
    <p:sldLayoutId id="2147483694" r:id="rId19"/>
    <p:sldLayoutId id="2147483695" r:id="rId20"/>
    <p:sldLayoutId id="2147483672" r:id="rId21"/>
    <p:sldLayoutId id="2147483691" r:id="rId22"/>
    <p:sldLayoutId id="2147483674" r:id="rId23"/>
    <p:sldLayoutId id="2147483675" r:id="rId24"/>
    <p:sldLayoutId id="2147483680" r:id="rId25"/>
    <p:sldLayoutId id="2147483681" r:id="rId26"/>
    <p:sldLayoutId id="2147483682" r:id="rId27"/>
    <p:sldLayoutId id="2147483684" r:id="rId28"/>
    <p:sldLayoutId id="2147483683" r:id="rId29"/>
    <p:sldLayoutId id="2147483676" r:id="rId30"/>
    <p:sldLayoutId id="2147483677" r:id="rId31"/>
    <p:sldLayoutId id="2147483678" r:id="rId32"/>
    <p:sldLayoutId id="2147483679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9A1DB8F-0D2E-3561-3551-CCEAFD8E6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77" y="2720627"/>
            <a:ext cx="8016688" cy="2452622"/>
          </a:xfrm>
        </p:spPr>
        <p:txBody>
          <a:bodyPr/>
          <a:lstStyle/>
          <a:p>
            <a:r>
              <a:rPr lang="lt-LT" sz="4400" dirty="0"/>
              <a:t>Konferencinio turizmo skatinimas</a:t>
            </a:r>
            <a:br>
              <a:rPr lang="lt-LT" sz="4400" dirty="0"/>
            </a:br>
            <a:br>
              <a:rPr lang="lt-LT" sz="4400" dirty="0"/>
            </a:br>
            <a:r>
              <a:rPr lang="lt-LT" sz="4400" dirty="0"/>
              <a:t>ES projektas 2026-2029 m.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7380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>
            <a:extLst>
              <a:ext uri="{FF2B5EF4-FFF2-40B4-BE49-F238E27FC236}">
                <a16:creationId xmlns:a16="http://schemas.microsoft.com/office/drawing/2014/main" id="{57316BCA-605B-D1C2-90F9-424FADF065D6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avadinimas 7">
            <a:extLst>
              <a:ext uri="{FF2B5EF4-FFF2-40B4-BE49-F238E27FC236}">
                <a16:creationId xmlns:a16="http://schemas.microsoft.com/office/drawing/2014/main" id="{599BA56F-BBD6-0E20-A728-F815BC24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Turizmo įstatymo pakeitimai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1CB769-AEA5-03B1-AA4B-5155B2CBF172}"/>
              </a:ext>
            </a:extLst>
          </p:cNvPr>
          <p:cNvSpPr>
            <a:spLocks noGrp="1" noChangeArrowheads="1"/>
          </p:cNvSpPr>
          <p:nvPr>
            <p:ph type="body" sz="half" idx="22"/>
          </p:nvPr>
        </p:nvSpPr>
        <p:spPr bwMode="auto">
          <a:xfrm>
            <a:off x="396606" y="1321402"/>
            <a:ext cx="6392501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19 straipsnis. 40 straipsnio pakeitimas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Papildyti 40 straipsnio 1 dalį 8</a:t>
            </a:r>
            <a:r>
              <a:rPr kumimoji="0" lang="lt-LT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1</a:t>
            </a:r>
            <a:r>
              <a:rPr kumimoji="0" lang="lt-LT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punktu: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„8</a:t>
            </a:r>
            <a:r>
              <a:rPr kumimoji="0" lang="lt-LT" altLang="en-US" sz="3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1</a:t>
            </a:r>
            <a:r>
              <a:rPr kumimoji="0" lang="lt-LT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 įgyvendina konferencijų organizavimą Lietuvos Respublikoje skatinančias veiklas;“.</a:t>
            </a:r>
            <a:endParaRPr kumimoji="0" lang="lt-LT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232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veikslėlio vietos rezervavimo ženklas 10" descr="Paveikslėlis, kuriame yra lauko, vanduo, dangus, kraštovaizdis&#10;&#10;Automatiškai sugeneruotas aprašymas">
            <a:extLst>
              <a:ext uri="{FF2B5EF4-FFF2-40B4-BE49-F238E27FC236}">
                <a16:creationId xmlns:a16="http://schemas.microsoft.com/office/drawing/2014/main" id="{E4644EE9-D740-3EA6-62AE-D3C91FD9182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2235" r="12235"/>
          <a:stretch>
            <a:fillRect/>
          </a:stretch>
        </p:blipFill>
        <p:spPr/>
      </p:pic>
      <p:sp>
        <p:nvSpPr>
          <p:cNvPr id="6" name="Pavadinimas 5">
            <a:extLst>
              <a:ext uri="{FF2B5EF4-FFF2-40B4-BE49-F238E27FC236}">
                <a16:creationId xmlns:a16="http://schemas.microsoft.com/office/drawing/2014/main" id="{C95E0207-91BE-72CA-5D93-0FC62FCA2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10" y="366693"/>
            <a:ext cx="9717211" cy="519998"/>
          </a:xfrm>
        </p:spPr>
        <p:txBody>
          <a:bodyPr/>
          <a:lstStyle/>
          <a:p>
            <a:r>
              <a:rPr lang="en-US" dirty="0" err="1"/>
              <a:t>Skatinti</a:t>
            </a:r>
            <a:r>
              <a:rPr lang="en-US" dirty="0"/>
              <a:t> </a:t>
            </a:r>
            <a:r>
              <a:rPr lang="en-US" dirty="0" err="1"/>
              <a:t>konferencinio</a:t>
            </a:r>
            <a:r>
              <a:rPr lang="en-US" dirty="0"/>
              <a:t> turizmo pl</a:t>
            </a:r>
            <a:r>
              <a:rPr lang="lt-LT" dirty="0" err="1"/>
              <a:t>ėtrą</a:t>
            </a:r>
            <a:r>
              <a:rPr lang="lt-LT" dirty="0"/>
              <a:t> Vidurio ir Vakarų Lietuvos regione</a:t>
            </a:r>
            <a:endParaRPr lang="en-US" sz="1600" dirty="0"/>
          </a:p>
        </p:txBody>
      </p:sp>
      <p:sp>
        <p:nvSpPr>
          <p:cNvPr id="9" name="Teksto vietos rezervavimo ženklas 8">
            <a:extLst>
              <a:ext uri="{FF2B5EF4-FFF2-40B4-BE49-F238E27FC236}">
                <a16:creationId xmlns:a16="http://schemas.microsoft.com/office/drawing/2014/main" id="{7EA6376A-4BB4-20ED-F25A-373F706DAC10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288066" y="1564780"/>
            <a:ext cx="5903934" cy="5026735"/>
          </a:xfrm>
        </p:spPr>
        <p:txBody>
          <a:bodyPr>
            <a:normAutofit fontScale="85000" lnSpcReduction="20000"/>
          </a:bodyPr>
          <a:lstStyle/>
          <a:p>
            <a:r>
              <a:rPr lang="lt-LT" sz="2400" b="1" dirty="0"/>
              <a:t>Projekto laikotarpis: </a:t>
            </a:r>
            <a:r>
              <a:rPr lang="lt-LT" sz="2400" dirty="0"/>
              <a:t>2026 m. – 2029 m. spalio 1</a:t>
            </a:r>
            <a:r>
              <a:rPr lang="en-US" sz="2400" dirty="0"/>
              <a:t> </a:t>
            </a:r>
            <a:r>
              <a:rPr lang="lt-LT" sz="2400" dirty="0"/>
              <a:t>d. </a:t>
            </a:r>
          </a:p>
          <a:p>
            <a:endParaRPr lang="lt-LT" sz="2400" dirty="0"/>
          </a:p>
          <a:p>
            <a:r>
              <a:rPr lang="lt-LT" sz="2400" b="1" dirty="0"/>
              <a:t>Galutiniai naudos gavėjai: </a:t>
            </a:r>
            <a:r>
              <a:rPr lang="lt-LT" sz="2400" dirty="0"/>
              <a:t>Vidurio ir Vakarų Lietuvos regiono labai mažos, mažos ir vidutinės įmonės</a:t>
            </a:r>
            <a:endParaRPr lang="en-US" sz="2400" dirty="0"/>
          </a:p>
          <a:p>
            <a:endParaRPr lang="en-US" sz="2400" dirty="0"/>
          </a:p>
          <a:p>
            <a:r>
              <a:rPr lang="lt-LT" sz="2400" b="1" dirty="0"/>
              <a:t>Finansavimo intensyvumas</a:t>
            </a:r>
            <a:r>
              <a:rPr lang="lt-LT" sz="2400" dirty="0"/>
              <a:t>: </a:t>
            </a:r>
            <a:r>
              <a:rPr lang="pt-BR" sz="2400" dirty="0"/>
              <a:t>iki 100 proc. </a:t>
            </a:r>
          </a:p>
          <a:p>
            <a:endParaRPr lang="en-US" sz="2400" b="1" dirty="0"/>
          </a:p>
          <a:p>
            <a:r>
              <a:rPr lang="lt-LT" sz="2400" b="1" dirty="0"/>
              <a:t>Finansavimo forma:</a:t>
            </a:r>
            <a:r>
              <a:rPr lang="en-US" sz="2400" b="1" dirty="0"/>
              <a:t> </a:t>
            </a:r>
            <a:r>
              <a:rPr lang="en-US" sz="2400" dirty="0"/>
              <a:t>d</a:t>
            </a:r>
            <a:r>
              <a:rPr lang="lt-LT" sz="2400" dirty="0" err="1"/>
              <a:t>otacija</a:t>
            </a:r>
            <a:endParaRPr lang="lt-LT" sz="2400" dirty="0"/>
          </a:p>
          <a:p>
            <a:endParaRPr lang="lt-LT" sz="2400" dirty="0"/>
          </a:p>
          <a:p>
            <a:r>
              <a:rPr lang="lt-LT" sz="2400" dirty="0"/>
              <a:t>Bus skaičiuojama </a:t>
            </a:r>
            <a:r>
              <a:rPr lang="lt-LT" sz="2400" b="1" dirty="0"/>
              <a:t>De </a:t>
            </a:r>
            <a:r>
              <a:rPr lang="lt-LT" sz="2400" b="1" dirty="0" err="1"/>
              <a:t>Minimis</a:t>
            </a:r>
            <a:r>
              <a:rPr lang="lt-LT" sz="2400" b="1" dirty="0"/>
              <a:t> pagalba</a:t>
            </a:r>
            <a:r>
              <a:rPr lang="en-US" sz="2400" b="1" dirty="0"/>
              <a:t> </a:t>
            </a:r>
          </a:p>
          <a:p>
            <a:r>
              <a:rPr lang="en-US" sz="1800" i="1" dirty="0"/>
              <a:t>(</a:t>
            </a:r>
            <a:r>
              <a:rPr lang="lt-LT" sz="1800" i="1" dirty="0"/>
              <a:t>bendra de </a:t>
            </a:r>
            <a:r>
              <a:rPr lang="lt-LT" sz="1800" i="1" dirty="0" err="1"/>
              <a:t>minimis</a:t>
            </a:r>
            <a:r>
              <a:rPr lang="lt-LT" sz="1800" i="1" dirty="0"/>
              <a:t> pagalbos, suteiktos vienai įmonei, suma neturi viršyti 300 000  (trijų šimtų tūkstančių) eurų per bet kurį 3 metų laikotarpį</a:t>
            </a:r>
            <a:r>
              <a:rPr lang="en-US" sz="1800" i="1" dirty="0"/>
              <a:t>)</a:t>
            </a:r>
            <a:endParaRPr lang="lt-LT" sz="1800" b="1" dirty="0"/>
          </a:p>
          <a:p>
            <a:endParaRPr lang="lt-LT" sz="2400" dirty="0"/>
          </a:p>
          <a:p>
            <a:r>
              <a:rPr lang="lt-LT" sz="2400" dirty="0"/>
              <a:t>Projekto biudžetas:</a:t>
            </a:r>
            <a:r>
              <a:rPr lang="en-US" sz="2400" dirty="0"/>
              <a:t> 3,9 </a:t>
            </a:r>
            <a:r>
              <a:rPr lang="en-US" sz="2400" dirty="0" err="1"/>
              <a:t>mln</a:t>
            </a:r>
            <a:endParaRPr lang="en-US" sz="2400" b="1" dirty="0">
              <a:solidFill>
                <a:srgbClr val="FF0000"/>
              </a:solidFill>
            </a:endParaRPr>
          </a:p>
          <a:p>
            <a:endParaRPr lang="lt-LT" sz="2400" b="1" dirty="0">
              <a:solidFill>
                <a:srgbClr val="FF0000"/>
              </a:solidFill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1767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AA98E-DB9D-780B-0151-1880AA649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157707-3541-DAA2-76A0-3B49E261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06" y="366693"/>
            <a:ext cx="9536666" cy="365125"/>
          </a:xfrm>
        </p:spPr>
        <p:txBody>
          <a:bodyPr/>
          <a:lstStyle/>
          <a:p>
            <a:r>
              <a:rPr lang="en-US" dirty="0" err="1"/>
              <a:t>Planuojamos</a:t>
            </a:r>
            <a:r>
              <a:rPr lang="lt-LT" dirty="0"/>
              <a:t> projekto veiklos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F4D49F97-A66B-6648-ABCB-A0BA4023E141}"/>
              </a:ext>
            </a:extLst>
          </p:cNvPr>
          <p:cNvGraphicFramePr>
            <a:graphicFrameLocks noGrp="1"/>
          </p:cNvGraphicFramePr>
          <p:nvPr>
            <p:ph sz="quarter" idx="32"/>
            <p:extLst>
              <p:ext uri="{D42A27DB-BD31-4B8C-83A1-F6EECF244321}">
                <p14:modId xmlns:p14="http://schemas.microsoft.com/office/powerpoint/2010/main" val="4005724489"/>
              </p:ext>
            </p:extLst>
          </p:nvPr>
        </p:nvGraphicFramePr>
        <p:xfrm>
          <a:off x="764088" y="1515649"/>
          <a:ext cx="11045056" cy="4595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7651AFA0-6332-BCC3-4273-EA7CCAED5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848490"/>
              </p:ext>
            </p:extLst>
          </p:nvPr>
        </p:nvGraphicFramePr>
        <p:xfrm>
          <a:off x="1010093" y="1083122"/>
          <a:ext cx="10100929" cy="54081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661">
                  <a:extLst>
                    <a:ext uri="{9D8B030D-6E8A-4147-A177-3AD203B41FA5}">
                      <a16:colId xmlns:a16="http://schemas.microsoft.com/office/drawing/2014/main" val="84213836"/>
                    </a:ext>
                  </a:extLst>
                </a:gridCol>
                <a:gridCol w="5311173">
                  <a:extLst>
                    <a:ext uri="{9D8B030D-6E8A-4147-A177-3AD203B41FA5}">
                      <a16:colId xmlns:a16="http://schemas.microsoft.com/office/drawing/2014/main" val="4194895890"/>
                    </a:ext>
                  </a:extLst>
                </a:gridCol>
                <a:gridCol w="885196">
                  <a:extLst>
                    <a:ext uri="{9D8B030D-6E8A-4147-A177-3AD203B41FA5}">
                      <a16:colId xmlns:a16="http://schemas.microsoft.com/office/drawing/2014/main" val="2872117045"/>
                    </a:ext>
                  </a:extLst>
                </a:gridCol>
                <a:gridCol w="1054959">
                  <a:extLst>
                    <a:ext uri="{9D8B030D-6E8A-4147-A177-3AD203B41FA5}">
                      <a16:colId xmlns:a16="http://schemas.microsoft.com/office/drawing/2014/main" val="3997936878"/>
                    </a:ext>
                  </a:extLst>
                </a:gridCol>
                <a:gridCol w="1031014">
                  <a:extLst>
                    <a:ext uri="{9D8B030D-6E8A-4147-A177-3AD203B41FA5}">
                      <a16:colId xmlns:a16="http://schemas.microsoft.com/office/drawing/2014/main" val="99870070"/>
                    </a:ext>
                  </a:extLst>
                </a:gridCol>
                <a:gridCol w="1369926">
                  <a:extLst>
                    <a:ext uri="{9D8B030D-6E8A-4147-A177-3AD203B41FA5}">
                      <a16:colId xmlns:a16="http://schemas.microsoft.com/office/drawing/2014/main" val="406660516"/>
                    </a:ext>
                  </a:extLst>
                </a:gridCol>
              </a:tblGrid>
              <a:tr h="4878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  <a:latin typeface="+mj-lt"/>
                        </a:rPr>
                        <a:t>Veikla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2026 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2027 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2028 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2029, iki spalio </a:t>
                      </a:r>
                    </a:p>
                    <a:p>
                      <a:pPr algn="ctr" fontAlgn="ctr"/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1 d. ES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956504"/>
                  </a:ext>
                </a:extLst>
              </a:tr>
              <a:tr h="8805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1.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Dalyvavimas tarptautinėse konferencinio turizmo parodose, B2B kontaktų mugėse ir kituose renginiuose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IMEX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6959157"/>
                  </a:ext>
                </a:extLst>
              </a:tr>
              <a:tr h="5870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2.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+mj-lt"/>
                        </a:rPr>
                        <a:t>B2B </a:t>
                      </a:r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renginiai Lietuvoje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1345530"/>
                  </a:ext>
                </a:extLst>
              </a:tr>
              <a:tr h="6587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3.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B2B pažintiniai turai Lietuvoje</a:t>
                      </a:r>
                      <a:endParaRPr lang="lt-L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8128977"/>
                  </a:ext>
                </a:extLst>
              </a:tr>
              <a:tr h="6477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4.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Rinkodaros veiksmai (kampanijos, viešieji ryšiai, </a:t>
                      </a:r>
                      <a:r>
                        <a:rPr lang="lt-LT" sz="1600" b="0" u="none" strike="noStrike" dirty="0" err="1">
                          <a:effectLst/>
                          <a:latin typeface="+mj-lt"/>
                        </a:rPr>
                        <a:t>digital</a:t>
                      </a:r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 kanalai)</a:t>
                      </a:r>
                      <a:endParaRPr lang="lt-L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9495816"/>
                  </a:ext>
                </a:extLst>
              </a:tr>
              <a:tr h="5870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Konferencinio turizmo duomenų bazės atnaujinimas/palaikymas</a:t>
                      </a:r>
                      <a:endParaRPr lang="lt-L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5826017"/>
                  </a:ext>
                </a:extLst>
              </a:tr>
              <a:tr h="8038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Konferencinio turizmo produkto vystymo strategiją bei tyrimas VVL regionui (jei būtų reikalingos konsultacijos su srities profesionalais)</a:t>
                      </a:r>
                      <a:endParaRPr lang="lt-LT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00650079"/>
                  </a:ext>
                </a:extLst>
              </a:tr>
              <a:tr h="5358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  <a:r>
                        <a:rPr lang="lt-L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1600" b="0" u="none" strike="noStrike" dirty="0">
                          <a:effectLst/>
                          <a:latin typeface="+mj-lt"/>
                        </a:rPr>
                        <a:t>Kelionių išlaidos (bilietai ir apgyvendinimas)</a:t>
                      </a:r>
                      <a:r>
                        <a:rPr lang="en-US" sz="1600" b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0" u="none" strike="noStrike" dirty="0" err="1">
                          <a:effectLst/>
                          <a:latin typeface="+mj-lt"/>
                        </a:rPr>
                        <a:t>projekto</a:t>
                      </a:r>
                      <a:r>
                        <a:rPr lang="en-US" sz="1600" b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600" b="0" u="none" strike="noStrike" dirty="0" err="1">
                          <a:effectLst/>
                          <a:latin typeface="+mj-lt"/>
                        </a:rPr>
                        <a:t>dalyviams</a:t>
                      </a:r>
                      <a:endParaRPr lang="lt-LT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1328785"/>
                  </a:ext>
                </a:extLst>
              </a:tr>
              <a:tr h="21957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1768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319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98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eliauk Lietuvoje">
      <a:dk1>
        <a:srgbClr val="000000"/>
      </a:dk1>
      <a:lt1>
        <a:srgbClr val="FFFFFF"/>
      </a:lt1>
      <a:dk2>
        <a:srgbClr val="003C3A"/>
      </a:dk2>
      <a:lt2>
        <a:srgbClr val="E7E6E6"/>
      </a:lt2>
      <a:accent1>
        <a:srgbClr val="E1B9FF"/>
      </a:accent1>
      <a:accent2>
        <a:srgbClr val="FFEB50"/>
      </a:accent2>
      <a:accent3>
        <a:srgbClr val="C7E6DC"/>
      </a:accent3>
      <a:accent4>
        <a:srgbClr val="8C78D7"/>
      </a:accent4>
      <a:accent5>
        <a:srgbClr val="A5A09B"/>
      </a:accent5>
      <a:accent6>
        <a:srgbClr val="003C3A"/>
      </a:accent6>
      <a:hlink>
        <a:srgbClr val="FFFFFF"/>
      </a:hlink>
      <a:folHlink>
        <a:srgbClr val="E1B9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liauk Lietuvoje_prezentacijos sablonas" id="{952EB744-93A1-4210-BD6E-6C42E47D2A94}" vid="{24C5E7D3-6BD9-49FB-B4F4-EE54CC2D2D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FD9AFB6194274D9E50C0CE980F3F2F" ma:contentTypeVersion="3" ma:contentTypeDescription="Create a new document." ma:contentTypeScope="" ma:versionID="0ca367ecc24a923fea59bad0145d1f55">
  <xsd:schema xmlns:xsd="http://www.w3.org/2001/XMLSchema" xmlns:xs="http://www.w3.org/2001/XMLSchema" xmlns:p="http://schemas.microsoft.com/office/2006/metadata/properties" xmlns:ns2="f1465d4c-f13d-4684-878d-c2f198105213" targetNamespace="http://schemas.microsoft.com/office/2006/metadata/properties" ma:root="true" ma:fieldsID="e9b4d4fa95ea83cbf69afa717a77fd86" ns2:_="">
    <xsd:import namespace="f1465d4c-f13d-4684-878d-c2f1981052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465d4c-f13d-4684-878d-c2f1981052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100E0D-A230-466D-A254-47BBEE20F3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465d4c-f13d-4684-878d-c2f1981052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00C646-9F45-4797-932F-50150B0CD6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Keliauk Lietuvoje_prezentacijos sablonas</Template>
  <TotalTime>8903</TotalTime>
  <Words>348</Words>
  <Application>Microsoft Office PowerPoint</Application>
  <PresentationFormat>Widescreen</PresentationFormat>
  <Paragraphs>75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Narrow</vt:lpstr>
      <vt:lpstr>Arial</vt:lpstr>
      <vt:lpstr>Calibri</vt:lpstr>
      <vt:lpstr>Office Theme</vt:lpstr>
      <vt:lpstr>Konferencinio turizmo skatinimas  ES projektas 2026-2029 m.</vt:lpstr>
      <vt:lpstr>Turizmo įstatymo pakeitimai</vt:lpstr>
      <vt:lpstr>Skatinti konferencinio turizmo plėtrą Vidurio ir Vakarų Lietuvos regione</vt:lpstr>
      <vt:lpstr>Planuojamos projekto veiklos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Jolanta Masiulienė | Lithuania Travel</dc:creator>
  <cp:lastModifiedBy>Olga Gončarova | Lithuania Travel</cp:lastModifiedBy>
  <cp:revision>17</cp:revision>
  <dcterms:created xsi:type="dcterms:W3CDTF">2025-03-20T17:18:56Z</dcterms:created>
  <dcterms:modified xsi:type="dcterms:W3CDTF">2026-09-16T20:41:21Z</dcterms:modified>
</cp:coreProperties>
</file>