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handoutMasterIdLst>
    <p:handoutMasterId r:id="rId14"/>
  </p:handoutMasterIdLst>
  <p:sldIdLst>
    <p:sldId id="291" r:id="rId5"/>
    <p:sldId id="2076138111" r:id="rId6"/>
    <p:sldId id="2076138129" r:id="rId7"/>
    <p:sldId id="2076138122" r:id="rId8"/>
    <p:sldId id="2076138121" r:id="rId9"/>
    <p:sldId id="2076138113" r:id="rId10"/>
    <p:sldId id="2076138128" r:id="rId11"/>
    <p:sldId id="2076138127" r:id="rId12"/>
  </p:sldIdLst>
  <p:sldSz cx="12192000" cy="6858000"/>
  <p:notesSz cx="6858000" cy="91440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s" id="{F7E43FC6-0E7D-4DBE-9BC4-142E5682B3E0}">
          <p14:sldIdLst>
            <p14:sldId id="291"/>
            <p14:sldId id="2076138111"/>
            <p14:sldId id="2076138129"/>
            <p14:sldId id="2076138122"/>
            <p14:sldId id="2076138121"/>
            <p14:sldId id="2076138113"/>
            <p14:sldId id="2076138128"/>
            <p14:sldId id="2076138127"/>
          </p14:sldIdLst>
        </p14:section>
        <p14:section name="Slide dividers" id="{5D470CE2-A430-4299-A151-11A69BF54868}">
          <p14:sldIdLst/>
        </p14:section>
        <p14:section name="Text + Map" id="{FC072BE8-884D-4FCA-A5C1-CA8323EFC64F}">
          <p14:sldIdLst/>
        </p14:section>
        <p14:section name="Text + Image" id="{A0CA64F1-5E4B-434E-8118-F0AE434961D6}">
          <p14:sldIdLst/>
        </p14:section>
        <p14:section name="Text + Infographics" id="{A1A16D9C-F503-47AA-9C7B-F48CAA48CBE4}">
          <p14:sldIdLst/>
        </p14:section>
        <p14:section name="Text + Chart" id="{ADAD2CAD-E171-43B3-A28D-DCC2722F5CC5}">
          <p14:sldIdLst/>
        </p14:section>
        <p14:section name="Text + Icons" id="{79240CFC-01E9-4174-B63A-B3EBB211B46B}">
          <p14:sldIdLst/>
        </p14:section>
        <p14:section name="Text" id="{5622A680-241D-4BCB-8C2C-6DEABC77595E}">
          <p14:sldIdLst/>
        </p14:section>
        <p14:section name="Quotes" id="{1525C00C-1138-443A-A279-216A0E263578}">
          <p14:sldIdLst/>
        </p14:section>
        <p14:section name="Ending slides" id="{A6F7C899-1E13-498D-9846-93599105C74E}">
          <p14:sldIdLst/>
        </p14:section>
        <p14:section name="Brandbook guides" id="{96FE3F1F-4E8A-4EA4-B94F-6A798526B19D}">
          <p14:sldIdLst/>
        </p14:section>
        <p14:section name="EIMIN PPT old template" id="{CA759AE8-445A-40B0-A716-C6201988EF28}">
          <p14:sldIdLst/>
        </p14:section>
      </p14:sectionLst>
    </p:ext>
    <p:ext uri="{EFAFB233-063F-42B5-8137-9DF3F51BA10A}">
      <p15:sldGuideLst xmlns:p15="http://schemas.microsoft.com/office/powerpoint/2012/main">
        <p15:guide id="1" orient="horz" pos="384" userDrawn="1">
          <p15:clr>
            <a:srgbClr val="A4A3A4"/>
          </p15:clr>
        </p15:guide>
        <p15:guide id="2" pos="3840">
          <p15:clr>
            <a:srgbClr val="A4A3A4"/>
          </p15:clr>
        </p15:guide>
        <p15:guide id="3" orient="horz"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0A6E"/>
    <a:srgbClr val="F1F9A2"/>
    <a:srgbClr val="33EFCA"/>
    <a:srgbClr val="1F0642"/>
    <a:srgbClr val="6334AD"/>
    <a:srgbClr val="DEE8FF"/>
    <a:srgbClr val="7E47FF"/>
    <a:srgbClr val="F36656"/>
    <a:srgbClr val="B76CFF"/>
    <a:srgbClr val="FFB6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974D2-74B8-455C-A04E-21916C44FEFF}" v="29" dt="2026-09-17T08:17:15.8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68082" autoAdjust="0"/>
  </p:normalViewPr>
  <p:slideViewPr>
    <p:cSldViewPr>
      <p:cViewPr varScale="1">
        <p:scale>
          <a:sx n="56" d="100"/>
          <a:sy n="56" d="100"/>
        </p:scale>
        <p:origin x="1714" y="43"/>
      </p:cViewPr>
      <p:guideLst>
        <p:guide orient="horz" pos="384"/>
        <p:guide pos="3840"/>
        <p:guide orient="horz" pos="4032"/>
      </p:guideLst>
    </p:cSldViewPr>
  </p:slideViewPr>
  <p:notesTextViewPr>
    <p:cViewPr>
      <p:scale>
        <a:sx n="3" d="2"/>
        <a:sy n="3" d="2"/>
      </p:scale>
      <p:origin x="0" y="-5"/>
    </p:cViewPr>
  </p:notesText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dija Bajarūnienė" userId="38796180-2287-4fcb-8f8c-8b384c59cc71" providerId="ADAL" clId="{CF62079D-5FAA-4FCE-9EFA-787B925DD539}"/>
    <pc:docChg chg="undo redo custSel addSld delSld modSld modSection">
      <pc:chgData name="Lidija Bajarūnienė" userId="38796180-2287-4fcb-8f8c-8b384c59cc71" providerId="ADAL" clId="{CF62079D-5FAA-4FCE-9EFA-787B925DD539}" dt="2026-09-17T09:19:35.367" v="1732" actId="20577"/>
      <pc:docMkLst>
        <pc:docMk/>
      </pc:docMkLst>
      <pc:sldChg chg="modSp mod">
        <pc:chgData name="Lidija Bajarūnienė" userId="38796180-2287-4fcb-8f8c-8b384c59cc71" providerId="ADAL" clId="{CF62079D-5FAA-4FCE-9EFA-787B925DD539}" dt="2026-09-17T08:11:36.773" v="1647" actId="14100"/>
        <pc:sldMkLst>
          <pc:docMk/>
          <pc:sldMk cId="1126942393" sldId="2076138111"/>
        </pc:sldMkLst>
        <pc:spChg chg="mod">
          <ac:chgData name="Lidija Bajarūnienė" userId="38796180-2287-4fcb-8f8c-8b384c59cc71" providerId="ADAL" clId="{CF62079D-5FAA-4FCE-9EFA-787B925DD539}" dt="2026-09-17T08:11:36.773" v="1647" actId="14100"/>
          <ac:spMkLst>
            <pc:docMk/>
            <pc:sldMk cId="1126942393" sldId="2076138111"/>
            <ac:spMk id="2" creationId="{EDECAC76-A488-3F95-13AB-797565137F40}"/>
          </ac:spMkLst>
        </pc:spChg>
        <pc:spChg chg="mod">
          <ac:chgData name="Lidija Bajarūnienė" userId="38796180-2287-4fcb-8f8c-8b384c59cc71" providerId="ADAL" clId="{CF62079D-5FAA-4FCE-9EFA-787B925DD539}" dt="2026-09-17T08:06:54.292" v="1644" actId="20577"/>
          <ac:spMkLst>
            <pc:docMk/>
            <pc:sldMk cId="1126942393" sldId="2076138111"/>
            <ac:spMk id="7" creationId="{EDC9C3F7-D48C-BEC7-CEDC-9243E0C0DBD2}"/>
          </ac:spMkLst>
        </pc:spChg>
      </pc:sldChg>
      <pc:sldChg chg="addSp delSp modSp mod">
        <pc:chgData name="Lidija Bajarūnienė" userId="38796180-2287-4fcb-8f8c-8b384c59cc71" providerId="ADAL" clId="{CF62079D-5FAA-4FCE-9EFA-787B925DD539}" dt="2026-09-17T08:14:36.192" v="1652" actId="20577"/>
        <pc:sldMkLst>
          <pc:docMk/>
          <pc:sldMk cId="1750177484" sldId="2076138113"/>
        </pc:sldMkLst>
        <pc:spChg chg="mod">
          <ac:chgData name="Lidija Bajarūnienė" userId="38796180-2287-4fcb-8f8c-8b384c59cc71" providerId="ADAL" clId="{CF62079D-5FAA-4FCE-9EFA-787B925DD539}" dt="2026-09-17T08:04:29.518" v="1624" actId="6549"/>
          <ac:spMkLst>
            <pc:docMk/>
            <pc:sldMk cId="1750177484" sldId="2076138113"/>
            <ac:spMk id="2" creationId="{D4D186E1-0896-90F0-8464-2205351E6C10}"/>
          </ac:spMkLst>
        </pc:spChg>
        <pc:spChg chg="mod">
          <ac:chgData name="Lidija Bajarūnienė" userId="38796180-2287-4fcb-8f8c-8b384c59cc71" providerId="ADAL" clId="{CF62079D-5FAA-4FCE-9EFA-787B925DD539}" dt="2026-09-17T08:14:36.192" v="1652" actId="20577"/>
          <ac:spMkLst>
            <pc:docMk/>
            <pc:sldMk cId="1750177484" sldId="2076138113"/>
            <ac:spMk id="7" creationId="{873E10ED-928E-821B-EF9D-817FD5C6F85F}"/>
          </ac:spMkLst>
        </pc:spChg>
        <pc:graphicFrameChg chg="add del mod">
          <ac:chgData name="Lidija Bajarūnienė" userId="38796180-2287-4fcb-8f8c-8b384c59cc71" providerId="ADAL" clId="{CF62079D-5FAA-4FCE-9EFA-787B925DD539}" dt="2026-09-17T07:58:19.477" v="1373" actId="21"/>
          <ac:graphicFrameMkLst>
            <pc:docMk/>
            <pc:sldMk cId="1750177484" sldId="2076138113"/>
            <ac:graphicFrameMk id="3" creationId="{9B1A4960-04E6-62FE-DD2A-5D5AE83A446E}"/>
          </ac:graphicFrameMkLst>
        </pc:graphicFrameChg>
        <pc:picChg chg="add mod">
          <ac:chgData name="Lidija Bajarūnienė" userId="38796180-2287-4fcb-8f8c-8b384c59cc71" providerId="ADAL" clId="{CF62079D-5FAA-4FCE-9EFA-787B925DD539}" dt="2026-09-17T08:03:33.736" v="1552" actId="14100"/>
          <ac:picMkLst>
            <pc:docMk/>
            <pc:sldMk cId="1750177484" sldId="2076138113"/>
            <ac:picMk id="4" creationId="{307A7272-8CFA-C1C7-48A9-0E1548EF746C}"/>
          </ac:picMkLst>
        </pc:picChg>
        <pc:picChg chg="del mod">
          <ac:chgData name="Lidija Bajarūnienė" userId="38796180-2287-4fcb-8f8c-8b384c59cc71" providerId="ADAL" clId="{CF62079D-5FAA-4FCE-9EFA-787B925DD539}" dt="2026-09-16T11:09:17.554" v="275" actId="478"/>
          <ac:picMkLst>
            <pc:docMk/>
            <pc:sldMk cId="1750177484" sldId="2076138113"/>
            <ac:picMk id="8" creationId="{E874D132-EE3A-5320-2309-198D64C2C04B}"/>
          </ac:picMkLst>
        </pc:picChg>
      </pc:sldChg>
      <pc:sldChg chg="addSp delSp modSp mod">
        <pc:chgData name="Lidija Bajarūnienė" userId="38796180-2287-4fcb-8f8c-8b384c59cc71" providerId="ADAL" clId="{CF62079D-5FAA-4FCE-9EFA-787B925DD539}" dt="2026-09-17T08:13:45.659" v="1649" actId="6549"/>
        <pc:sldMkLst>
          <pc:docMk/>
          <pc:sldMk cId="3221020942" sldId="2076138121"/>
        </pc:sldMkLst>
        <pc:spChg chg="mod">
          <ac:chgData name="Lidija Bajarūnienė" userId="38796180-2287-4fcb-8f8c-8b384c59cc71" providerId="ADAL" clId="{CF62079D-5FAA-4FCE-9EFA-787B925DD539}" dt="2026-09-17T07:39:01.416" v="1065" actId="1076"/>
          <ac:spMkLst>
            <pc:docMk/>
            <pc:sldMk cId="3221020942" sldId="2076138121"/>
            <ac:spMk id="2" creationId="{184D1086-2429-C86F-22FA-DE84036AF66A}"/>
          </ac:spMkLst>
        </pc:spChg>
        <pc:spChg chg="add del mod">
          <ac:chgData name="Lidija Bajarūnienė" userId="38796180-2287-4fcb-8f8c-8b384c59cc71" providerId="ADAL" clId="{CF62079D-5FAA-4FCE-9EFA-787B925DD539}" dt="2026-09-16T11:00:40.509" v="131"/>
          <ac:spMkLst>
            <pc:docMk/>
            <pc:sldMk cId="3221020942" sldId="2076138121"/>
            <ac:spMk id="3" creationId="{B9CFECEA-D3F9-6649-5897-39DD9946F056}"/>
          </ac:spMkLst>
        </pc:spChg>
        <pc:spChg chg="add del mod">
          <ac:chgData name="Lidija Bajarūnienė" userId="38796180-2287-4fcb-8f8c-8b384c59cc71" providerId="ADAL" clId="{CF62079D-5FAA-4FCE-9EFA-787B925DD539}" dt="2026-09-16T11:02:07.943" v="137"/>
          <ac:spMkLst>
            <pc:docMk/>
            <pc:sldMk cId="3221020942" sldId="2076138121"/>
            <ac:spMk id="4" creationId="{07C3EF8F-969A-BC09-2A9C-B57E648DF482}"/>
          </ac:spMkLst>
        </pc:spChg>
        <pc:spChg chg="add mod">
          <ac:chgData name="Lidija Bajarūnienė" userId="38796180-2287-4fcb-8f8c-8b384c59cc71" providerId="ADAL" clId="{CF62079D-5FAA-4FCE-9EFA-787B925DD539}" dt="2026-09-17T08:13:45.659" v="1649" actId="6549"/>
          <ac:spMkLst>
            <pc:docMk/>
            <pc:sldMk cId="3221020942" sldId="2076138121"/>
            <ac:spMk id="5" creationId="{952ECEFF-18C5-FE17-6128-EF5536F2479C}"/>
          </ac:spMkLst>
        </pc:spChg>
        <pc:picChg chg="add mod">
          <ac:chgData name="Lidija Bajarūnienė" userId="38796180-2287-4fcb-8f8c-8b384c59cc71" providerId="ADAL" clId="{CF62079D-5FAA-4FCE-9EFA-787B925DD539}" dt="2026-09-16T11:04:35.194" v="206" actId="1076"/>
          <ac:picMkLst>
            <pc:docMk/>
            <pc:sldMk cId="3221020942" sldId="2076138121"/>
            <ac:picMk id="8" creationId="{D3DFA21B-9F91-FB38-8DE1-6837715595E7}"/>
          </ac:picMkLst>
        </pc:picChg>
      </pc:sldChg>
      <pc:sldChg chg="addSp delSp modSp mod">
        <pc:chgData name="Lidija Bajarūnienė" userId="38796180-2287-4fcb-8f8c-8b384c59cc71" providerId="ADAL" clId="{CF62079D-5FAA-4FCE-9EFA-787B925DD539}" dt="2026-09-17T08:16:26.183" v="1664" actId="21"/>
        <pc:sldMkLst>
          <pc:docMk/>
          <pc:sldMk cId="2596796995" sldId="2076138122"/>
        </pc:sldMkLst>
        <pc:spChg chg="mod">
          <ac:chgData name="Lidija Bajarūnienė" userId="38796180-2287-4fcb-8f8c-8b384c59cc71" providerId="ADAL" clId="{CF62079D-5FAA-4FCE-9EFA-787B925DD539}" dt="2026-09-17T07:38:25.062" v="1064" actId="6549"/>
          <ac:spMkLst>
            <pc:docMk/>
            <pc:sldMk cId="2596796995" sldId="2076138122"/>
            <ac:spMk id="2" creationId="{15BED68B-E8B8-C6AA-FEEA-B34DA6E9F0B8}"/>
          </ac:spMkLst>
        </pc:spChg>
        <pc:spChg chg="add mod">
          <ac:chgData name="Lidija Bajarūnienė" userId="38796180-2287-4fcb-8f8c-8b384c59cc71" providerId="ADAL" clId="{CF62079D-5FAA-4FCE-9EFA-787B925DD539}" dt="2026-09-17T08:16:26.183" v="1664" actId="21"/>
          <ac:spMkLst>
            <pc:docMk/>
            <pc:sldMk cId="2596796995" sldId="2076138122"/>
            <ac:spMk id="5" creationId="{1337C529-375F-7380-CC6A-28E2A9A07D6E}"/>
          </ac:spMkLst>
        </pc:spChg>
        <pc:graphicFrameChg chg="add mod">
          <ac:chgData name="Lidija Bajarūnienė" userId="38796180-2287-4fcb-8f8c-8b384c59cc71" providerId="ADAL" clId="{CF62079D-5FAA-4FCE-9EFA-787B925DD539}" dt="2026-09-16T10:58:21.802" v="75"/>
          <ac:graphicFrameMkLst>
            <pc:docMk/>
            <pc:sldMk cId="2596796995" sldId="2076138122"/>
            <ac:graphicFrameMk id="7" creationId="{06B25AC8-6707-7D4A-C6C5-E0E342EA43D8}"/>
          </ac:graphicFrameMkLst>
        </pc:graphicFrameChg>
        <pc:graphicFrameChg chg="add del mod modGraphic">
          <ac:chgData name="Lidija Bajarūnienė" userId="38796180-2287-4fcb-8f8c-8b384c59cc71" providerId="ADAL" clId="{CF62079D-5FAA-4FCE-9EFA-787B925DD539}" dt="2026-09-17T07:37:43.886" v="1025" actId="21"/>
          <ac:graphicFrameMkLst>
            <pc:docMk/>
            <pc:sldMk cId="2596796995" sldId="2076138122"/>
            <ac:graphicFrameMk id="8" creationId="{0D24E8D8-36E6-A029-2715-D78E4C63D2A4}"/>
          </ac:graphicFrameMkLst>
        </pc:graphicFrameChg>
        <pc:picChg chg="add mod">
          <ac:chgData name="Lidija Bajarūnienė" userId="38796180-2287-4fcb-8f8c-8b384c59cc71" providerId="ADAL" clId="{CF62079D-5FAA-4FCE-9EFA-787B925DD539}" dt="2026-09-17T07:35:31.733" v="883" actId="14100"/>
          <ac:picMkLst>
            <pc:docMk/>
            <pc:sldMk cId="2596796995" sldId="2076138122"/>
            <ac:picMk id="9" creationId="{1B02E3C6-A828-B6F7-BA2D-029E675540E4}"/>
          </ac:picMkLst>
        </pc:picChg>
      </pc:sldChg>
      <pc:sldChg chg="del">
        <pc:chgData name="Lidija Bajarūnienė" userId="38796180-2287-4fcb-8f8c-8b384c59cc71" providerId="ADAL" clId="{CF62079D-5FAA-4FCE-9EFA-787B925DD539}" dt="2026-09-16T10:55:01.166" v="49" actId="47"/>
        <pc:sldMkLst>
          <pc:docMk/>
          <pc:sldMk cId="4246122459" sldId="2076138123"/>
        </pc:sldMkLst>
      </pc:sldChg>
      <pc:sldChg chg="addSp delSp modSp mod">
        <pc:chgData name="Lidija Bajarūnienė" userId="38796180-2287-4fcb-8f8c-8b384c59cc71" providerId="ADAL" clId="{CF62079D-5FAA-4FCE-9EFA-787B925DD539}" dt="2026-09-17T09:19:35.367" v="1732" actId="20577"/>
        <pc:sldMkLst>
          <pc:docMk/>
          <pc:sldMk cId="2323261635" sldId="2076138128"/>
        </pc:sldMkLst>
        <pc:spChg chg="mod">
          <ac:chgData name="Lidija Bajarūnienė" userId="38796180-2287-4fcb-8f8c-8b384c59cc71" providerId="ADAL" clId="{CF62079D-5FAA-4FCE-9EFA-787B925DD539}" dt="2026-09-17T08:16:13.436" v="1662" actId="6549"/>
          <ac:spMkLst>
            <pc:docMk/>
            <pc:sldMk cId="2323261635" sldId="2076138128"/>
            <ac:spMk id="2" creationId="{A6250703-6766-0C5D-84A1-BBEFF1988F74}"/>
          </ac:spMkLst>
        </pc:spChg>
        <pc:spChg chg="mod">
          <ac:chgData name="Lidija Bajarūnienė" userId="38796180-2287-4fcb-8f8c-8b384c59cc71" providerId="ADAL" clId="{CF62079D-5FAA-4FCE-9EFA-787B925DD539}" dt="2026-09-17T09:19:35.367" v="1732" actId="20577"/>
          <ac:spMkLst>
            <pc:docMk/>
            <pc:sldMk cId="2323261635" sldId="2076138128"/>
            <ac:spMk id="7" creationId="{C1D08FA1-5B5F-7C04-F769-2B6B1C0A12EC}"/>
          </ac:spMkLst>
        </pc:spChg>
        <pc:picChg chg="add mod">
          <ac:chgData name="Lidija Bajarūnienė" userId="38796180-2287-4fcb-8f8c-8b384c59cc71" providerId="ADAL" clId="{CF62079D-5FAA-4FCE-9EFA-787B925DD539}" dt="2026-09-17T08:16:09.163" v="1661" actId="14100"/>
          <ac:picMkLst>
            <pc:docMk/>
            <pc:sldMk cId="2323261635" sldId="2076138128"/>
            <ac:picMk id="4" creationId="{8CB273AF-C080-DA8F-9149-40E1FACF69AB}"/>
          </ac:picMkLst>
        </pc:picChg>
        <pc:picChg chg="del">
          <ac:chgData name="Lidija Bajarūnienė" userId="38796180-2287-4fcb-8f8c-8b384c59cc71" providerId="ADAL" clId="{CF62079D-5FAA-4FCE-9EFA-787B925DD539}" dt="2026-09-17T08:05:06.834" v="1629" actId="478"/>
          <ac:picMkLst>
            <pc:docMk/>
            <pc:sldMk cId="2323261635" sldId="2076138128"/>
            <ac:picMk id="8" creationId="{6D1BA44A-4A4D-23AA-FB28-2A9BA80E1AA0}"/>
          </ac:picMkLst>
        </pc:picChg>
      </pc:sldChg>
      <pc:sldChg chg="add del setBg">
        <pc:chgData name="Lidija Bajarūnienė" userId="38796180-2287-4fcb-8f8c-8b384c59cc71" providerId="ADAL" clId="{CF62079D-5FAA-4FCE-9EFA-787B925DD539}" dt="2026-09-16T10:54:01.084" v="43"/>
        <pc:sldMkLst>
          <pc:docMk/>
          <pc:sldMk cId="735294421" sldId="2076138129"/>
        </pc:sldMkLst>
      </pc:sldChg>
      <pc:sldChg chg="modSp add mod">
        <pc:chgData name="Lidija Bajarūnienė" userId="38796180-2287-4fcb-8f8c-8b384c59cc71" providerId="ADAL" clId="{CF62079D-5FAA-4FCE-9EFA-787B925DD539}" dt="2026-09-17T09:18:05.013" v="1729" actId="6549"/>
        <pc:sldMkLst>
          <pc:docMk/>
          <pc:sldMk cId="1350389201" sldId="2076138129"/>
        </pc:sldMkLst>
        <pc:spChg chg="mod">
          <ac:chgData name="Lidija Bajarūnienė" userId="38796180-2287-4fcb-8f8c-8b384c59cc71" providerId="ADAL" clId="{CF62079D-5FAA-4FCE-9EFA-787B925DD539}" dt="2026-09-17T08:12:09.007" v="1648" actId="108"/>
          <ac:spMkLst>
            <pc:docMk/>
            <pc:sldMk cId="1350389201" sldId="2076138129"/>
            <ac:spMk id="2" creationId="{37C09DA2-2090-8E97-F77A-5A19454851DD}"/>
          </ac:spMkLst>
        </pc:spChg>
        <pc:spChg chg="mod">
          <ac:chgData name="Lidija Bajarūnienė" userId="38796180-2287-4fcb-8f8c-8b384c59cc71" providerId="ADAL" clId="{CF62079D-5FAA-4FCE-9EFA-787B925DD539}" dt="2026-09-17T09:18:05.013" v="1729" actId="6549"/>
          <ac:spMkLst>
            <pc:docMk/>
            <pc:sldMk cId="1350389201" sldId="2076138129"/>
            <ac:spMk id="5" creationId="{3E69D014-2274-CE4B-A04C-DB1757FB9C3F}"/>
          </ac:spMkLst>
        </pc:spChg>
      </pc:sldChg>
    </pc:docChg>
  </pc:docChgLst>
  <pc:docChgLst>
    <pc:chgData name="Jurgita Kačėnaitė" userId="8781aa23-eb59-4c52-b442-6a5c14cda6a5" providerId="ADAL" clId="{230256A2-C197-41D9-ACAA-FD00D407F54E}"/>
    <pc:docChg chg="modSld">
      <pc:chgData name="Jurgita Kačėnaitė" userId="8781aa23-eb59-4c52-b442-6a5c14cda6a5" providerId="ADAL" clId="{230256A2-C197-41D9-ACAA-FD00D407F54E}" dt="2026-09-17T09:41:31.939" v="2" actId="14100"/>
      <pc:docMkLst>
        <pc:docMk/>
      </pc:docMkLst>
      <pc:sldChg chg="modSp mod">
        <pc:chgData name="Jurgita Kačėnaitė" userId="8781aa23-eb59-4c52-b442-6a5c14cda6a5" providerId="ADAL" clId="{230256A2-C197-41D9-ACAA-FD00D407F54E}" dt="2026-09-17T09:41:31.939" v="2" actId="14100"/>
        <pc:sldMkLst>
          <pc:docMk/>
          <pc:sldMk cId="2596796995" sldId="2076138122"/>
        </pc:sldMkLst>
        <pc:picChg chg="mod">
          <ac:chgData name="Jurgita Kačėnaitė" userId="8781aa23-eb59-4c52-b442-6a5c14cda6a5" providerId="ADAL" clId="{230256A2-C197-41D9-ACAA-FD00D407F54E}" dt="2026-09-17T09:41:31.939" v="2" actId="14100"/>
          <ac:picMkLst>
            <pc:docMk/>
            <pc:sldMk cId="2596796995" sldId="2076138122"/>
            <ac:picMk id="9" creationId="{1B02E3C6-A828-B6F7-BA2D-029E675540E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1339E9-933E-66C8-5CD2-F2AFD5F330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22B2D9-CBE5-2E1B-57C6-6A41209470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6EE5B9-A9A9-4AB2-80D9-59B2A85A897D}" type="datetimeFigureOut">
              <a:rPr lang="en-US" smtClean="0"/>
              <a:t>9/17/2026</a:t>
            </a:fld>
            <a:endParaRPr lang="en-US"/>
          </a:p>
        </p:txBody>
      </p:sp>
      <p:sp>
        <p:nvSpPr>
          <p:cNvPr id="4" name="Footer Placeholder 3">
            <a:extLst>
              <a:ext uri="{FF2B5EF4-FFF2-40B4-BE49-F238E27FC236}">
                <a16:creationId xmlns:a16="http://schemas.microsoft.com/office/drawing/2014/main" id="{2C2F1642-EA14-7FA9-FD29-B8D79AD6520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7FB3A1E-F71D-4DED-F251-37D1207EAE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607AB7-9CC0-4101-9170-C8197EC07540}" type="slidenum">
              <a:rPr lang="en-US" smtClean="0"/>
              <a:t>‹#›</a:t>
            </a:fld>
            <a:endParaRPr lang="en-US"/>
          </a:p>
        </p:txBody>
      </p:sp>
    </p:spTree>
    <p:extLst>
      <p:ext uri="{BB962C8B-B14F-4D97-AF65-F5344CB8AC3E}">
        <p14:creationId xmlns:p14="http://schemas.microsoft.com/office/powerpoint/2010/main" val="12600804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519285-CE9F-FC4C-9EEE-95F121517666}" type="datetimeFigureOut">
              <a:rPr lang="en-LT" smtClean="0"/>
              <a:t>09/17/2026</a:t>
            </a:fld>
            <a:endParaRPr lang="en-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0F81F6-F25F-FD47-B697-782AAB24BA6E}" type="slidenum">
              <a:rPr lang="en-LT" smtClean="0"/>
              <a:t>‹#›</a:t>
            </a:fld>
            <a:endParaRPr lang="en-LT"/>
          </a:p>
        </p:txBody>
      </p:sp>
    </p:spTree>
    <p:extLst>
      <p:ext uri="{BB962C8B-B14F-4D97-AF65-F5344CB8AC3E}">
        <p14:creationId xmlns:p14="http://schemas.microsoft.com/office/powerpoint/2010/main" val="55691794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3156265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8477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6BE8A-EB19-C100-4362-A82F88099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1DD6B-C0D8-FEF9-EC6F-24E1E8B69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064172-976B-7A52-33D9-B0E9BB9185EC}"/>
              </a:ext>
            </a:extLst>
          </p:cNvPr>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3433990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PT_Temp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2419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887F-3354-E4E4-F0DB-2646104824D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LT"/>
          </a:p>
        </p:txBody>
      </p:sp>
      <p:sp>
        <p:nvSpPr>
          <p:cNvPr id="3" name="Text Placeholder 2">
            <a:extLst>
              <a:ext uri="{FF2B5EF4-FFF2-40B4-BE49-F238E27FC236}">
                <a16:creationId xmlns:a16="http://schemas.microsoft.com/office/drawing/2014/main" id="{688D932A-35A0-67B2-5BAB-1B61CFF4EB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8600E19-C0F6-07F5-8342-DBE88F3C7ABC}"/>
              </a:ext>
            </a:extLst>
          </p:cNvPr>
          <p:cNvSpPr>
            <a:spLocks noGrp="1"/>
          </p:cNvSpPr>
          <p:nvPr>
            <p:ph type="dt" sz="half" idx="10"/>
          </p:nvPr>
        </p:nvSpPr>
        <p:spPr/>
        <p:txBody>
          <a:bodyPr/>
          <a:lstStyle/>
          <a:p>
            <a:endParaRPr lang="en-LT" dirty="0"/>
          </a:p>
        </p:txBody>
      </p:sp>
      <p:sp>
        <p:nvSpPr>
          <p:cNvPr id="5" name="Footer Placeholder 4">
            <a:extLst>
              <a:ext uri="{FF2B5EF4-FFF2-40B4-BE49-F238E27FC236}">
                <a16:creationId xmlns:a16="http://schemas.microsoft.com/office/drawing/2014/main" id="{557A2A1D-824B-51EB-E5CD-6BA7B6137419}"/>
              </a:ext>
            </a:extLst>
          </p:cNvPr>
          <p:cNvSpPr>
            <a:spLocks noGrp="1"/>
          </p:cNvSpPr>
          <p:nvPr>
            <p:ph type="ftr" sz="quarter" idx="11"/>
          </p:nvPr>
        </p:nvSpPr>
        <p:spPr/>
        <p:txBody>
          <a:bodyPr/>
          <a:lstStyle/>
          <a:p>
            <a:endParaRPr lang="en-LT" dirty="0"/>
          </a:p>
        </p:txBody>
      </p:sp>
      <p:sp>
        <p:nvSpPr>
          <p:cNvPr id="6" name="Slide Number Placeholder 5">
            <a:extLst>
              <a:ext uri="{FF2B5EF4-FFF2-40B4-BE49-F238E27FC236}">
                <a16:creationId xmlns:a16="http://schemas.microsoft.com/office/drawing/2014/main" id="{07701B1B-32ED-3D04-9E55-404B3F088D60}"/>
              </a:ext>
            </a:extLst>
          </p:cNvPr>
          <p:cNvSpPr>
            <a:spLocks noGrp="1"/>
          </p:cNvSpPr>
          <p:nvPr>
            <p:ph type="sldNum" sz="quarter" idx="12"/>
          </p:nvPr>
        </p:nvSpPr>
        <p:spPr/>
        <p:txBody>
          <a:bodyPr/>
          <a:lstStyle/>
          <a:p>
            <a:endParaRPr lang="en-LT" dirty="0"/>
          </a:p>
        </p:txBody>
      </p:sp>
    </p:spTree>
    <p:extLst>
      <p:ext uri="{BB962C8B-B14F-4D97-AF65-F5344CB8AC3E}">
        <p14:creationId xmlns:p14="http://schemas.microsoft.com/office/powerpoint/2010/main" val="38668047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48995"/>
      </p:ext>
    </p:extLst>
  </p:cSld>
  <p:clrMap bg1="lt1" tx1="dk1" bg2="lt2" tx2="dk2" accent1="accent1" accent2="accent2" accent3="accent3" accent4="accent4" accent5="accent5" accent6="accent6" hlink="hlink" folHlink="folHlink"/>
  <p:sldLayoutIdLst>
    <p:sldLayoutId id="2147483649" r:id="rId1"/>
    <p:sldLayoutId id="2147483651"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tourismforeurope.eu/experiences/people/the-tastiest-cities-a-journey-guided-by-flavours-and-traditions?utm_source=chatgpt.com"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B8CB0A-C013-0F88-4AD6-34DDC24CA45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0716897-8B32-AEA4-EC5A-076929207E69}"/>
              </a:ext>
            </a:extLst>
          </p:cNvPr>
          <p:cNvSpPr txBox="1"/>
          <p:nvPr/>
        </p:nvSpPr>
        <p:spPr>
          <a:xfrm>
            <a:off x="606750" y="609600"/>
            <a:ext cx="8765849" cy="4167808"/>
          </a:xfrm>
          <a:prstGeom prst="rect">
            <a:avLst/>
          </a:prstGeom>
          <a:noFill/>
        </p:spPr>
        <p:txBody>
          <a:bodyPr wrap="square" lIns="0" tIns="0" rIns="0" bIns="0" rtlCol="0">
            <a:spAutoFit/>
          </a:bodyPr>
          <a:lstStyle/>
          <a:p>
            <a:pPr>
              <a:lnSpc>
                <a:spcPts val="6500"/>
              </a:lnSpc>
            </a:pPr>
            <a:r>
              <a:rPr lang="lt-LT" sz="6000" noProof="0" dirty="0">
                <a:solidFill>
                  <a:schemeClr val="bg1"/>
                </a:solidFill>
                <a:latin typeface="Arial" panose="020B0604020202020204" pitchFamily="34" charset="0"/>
                <a:ea typeface="Inter SemiBold" panose="02000503000000020004" pitchFamily="2" charset="0"/>
                <a:cs typeface="Arial" panose="020B0604020202020204" pitchFamily="34" charset="0"/>
              </a:rPr>
              <a:t>Turizmo politikos akcentai: renginiai, partnerystės ir ateities planai </a:t>
            </a:r>
            <a:endParaRPr lang="en-GB" sz="6000" noProof="0" dirty="0">
              <a:solidFill>
                <a:schemeClr val="bg1"/>
              </a:solidFill>
              <a:latin typeface="Arial" panose="020B0604020202020204" pitchFamily="34" charset="0"/>
              <a:ea typeface="Inter SemiBold" panose="02000503000000020004" pitchFamily="2" charset="0"/>
              <a:cs typeface="Arial" panose="020B0604020202020204" pitchFamily="34" charset="0"/>
            </a:endParaRPr>
          </a:p>
          <a:p>
            <a:pPr>
              <a:lnSpc>
                <a:spcPts val="6500"/>
              </a:lnSpc>
            </a:pPr>
            <a:r>
              <a:rPr lang="en-GB" sz="6000" noProof="0" dirty="0">
                <a:solidFill>
                  <a:schemeClr val="bg1"/>
                </a:solidFill>
                <a:latin typeface="Arial" panose="020B0604020202020204" pitchFamily="34" charset="0"/>
                <a:ea typeface="Inter SemiBold" panose="02000503000000020004" pitchFamily="2" charset="0"/>
                <a:cs typeface="Arial" panose="020B0604020202020204" pitchFamily="34" charset="0"/>
              </a:rPr>
              <a:t> </a:t>
            </a:r>
            <a:endParaRPr lang="en-GB" sz="6600" noProof="0" dirty="0">
              <a:solidFill>
                <a:schemeClr val="bg1"/>
              </a:solidFill>
              <a:latin typeface="Arial" panose="020B0604020202020204" pitchFamily="34" charset="0"/>
              <a:ea typeface="Inter SemiBold" panose="02000503000000020004" pitchFamily="2" charset="0"/>
              <a:cs typeface="Arial" panose="020B0604020202020204" pitchFamily="34" charset="0"/>
            </a:endParaRPr>
          </a:p>
        </p:txBody>
      </p:sp>
      <p:pic>
        <p:nvPicPr>
          <p:cNvPr id="2" name="Picture 1" descr="A white letter v on a black background&#10;&#10;AI-generated content may be incorrect.">
            <a:extLst>
              <a:ext uri="{FF2B5EF4-FFF2-40B4-BE49-F238E27FC236}">
                <a16:creationId xmlns:a16="http://schemas.microsoft.com/office/drawing/2014/main" id="{1B9A7663-1CD7-FA35-165A-AAD6D7F5D6BF}"/>
              </a:ext>
            </a:extLst>
          </p:cNvPr>
          <p:cNvPicPr>
            <a:picLocks noChangeAspect="1"/>
          </p:cNvPicPr>
          <p:nvPr/>
        </p:nvPicPr>
        <p:blipFill>
          <a:blip r:embed="rId3"/>
          <a:stretch>
            <a:fillRect/>
          </a:stretch>
        </p:blipFill>
        <p:spPr>
          <a:xfrm>
            <a:off x="10120800" y="6080890"/>
            <a:ext cx="1499700" cy="314658"/>
          </a:xfrm>
          <a:prstGeom prst="rect">
            <a:avLst/>
          </a:prstGeom>
        </p:spPr>
      </p:pic>
      <p:sp>
        <p:nvSpPr>
          <p:cNvPr id="3" name="TextBox 2">
            <a:extLst>
              <a:ext uri="{FF2B5EF4-FFF2-40B4-BE49-F238E27FC236}">
                <a16:creationId xmlns:a16="http://schemas.microsoft.com/office/drawing/2014/main" id="{4198236C-C054-EEDA-3690-4077516FE774}"/>
              </a:ext>
            </a:extLst>
          </p:cNvPr>
          <p:cNvSpPr txBox="1"/>
          <p:nvPr/>
        </p:nvSpPr>
        <p:spPr>
          <a:xfrm>
            <a:off x="571500" y="6048594"/>
            <a:ext cx="6097656" cy="346954"/>
          </a:xfrm>
          <a:prstGeom prst="rect">
            <a:avLst/>
          </a:prstGeom>
          <a:noFill/>
        </p:spPr>
        <p:txBody>
          <a:bodyPr wrap="square" lIns="0" tIns="0" rIns="0" bIns="0">
            <a:spAutoFit/>
          </a:bodyPr>
          <a:lstStyle/>
          <a:p>
            <a:pPr>
              <a:lnSpc>
                <a:spcPts val="3000"/>
              </a:lnSpc>
            </a:pPr>
            <a:r>
              <a:rPr lang="lt-LT" sz="2000" noProof="0" dirty="0" err="1">
                <a:solidFill>
                  <a:schemeClr val="bg1"/>
                </a:solidFill>
                <a:latin typeface="Arial" panose="020B0604020202020204" pitchFamily="34" charset="0"/>
                <a:ea typeface="Inter SemiBold" panose="02000503000000020004" pitchFamily="2" charset="0"/>
                <a:cs typeface="Arial" panose="020B0604020202020204" pitchFamily="34" charset="0"/>
              </a:rPr>
              <a:t>Lidija.Bajaruniene</a:t>
            </a:r>
            <a:r>
              <a:rPr lang="en-GB" sz="2000" noProof="0" dirty="0">
                <a:solidFill>
                  <a:schemeClr val="bg1"/>
                </a:solidFill>
                <a:latin typeface="Arial" panose="020B0604020202020204" pitchFamily="34" charset="0"/>
                <a:ea typeface="Inter SemiBold" panose="02000503000000020004" pitchFamily="2" charset="0"/>
                <a:cs typeface="Arial" panose="020B0604020202020204" pitchFamily="34" charset="0"/>
              </a:rPr>
              <a:t>@eimin.lt</a:t>
            </a:r>
          </a:p>
        </p:txBody>
      </p:sp>
    </p:spTree>
    <p:extLst>
      <p:ext uri="{BB962C8B-B14F-4D97-AF65-F5344CB8AC3E}">
        <p14:creationId xmlns:p14="http://schemas.microsoft.com/office/powerpoint/2010/main" val="3494500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ED621B7E-6C67-B90E-885D-FFC9C013A0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DECAC76-A488-3F95-13AB-797565137F40}"/>
              </a:ext>
            </a:extLst>
          </p:cNvPr>
          <p:cNvSpPr txBox="1"/>
          <p:nvPr/>
        </p:nvSpPr>
        <p:spPr>
          <a:xfrm>
            <a:off x="609600" y="266700"/>
            <a:ext cx="11201400" cy="1231106"/>
          </a:xfrm>
          <a:prstGeom prst="rect">
            <a:avLst/>
          </a:prstGeom>
          <a:noFill/>
        </p:spPr>
        <p:txBody>
          <a:bodyPr wrap="square" lIns="0" tIns="0" rIns="0" bIns="0" rtlCol="0">
            <a:spAutoFit/>
          </a:bodyPr>
          <a:lstStyle/>
          <a:p>
            <a:pPr lvl="0">
              <a:defRPr/>
            </a:pP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Kurortų</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 </a:t>
            </a:r>
            <a:r>
              <a:rPr lang="lt-LT" sz="4000" dirty="0">
                <a:solidFill>
                  <a:prstClr val="white"/>
                </a:solidFill>
                <a:latin typeface="Arial" panose="020B0604020202020204" pitchFamily="34" charset="0"/>
                <a:ea typeface="Inter" panose="02000503000000020004" pitchFamily="2" charset="0"/>
                <a:cs typeface="Arial" panose="020B0604020202020204" pitchFamily="34" charset="0"/>
              </a:rPr>
              <a:t>ir kurortinių teritorijų statuso reikalavimų pakeitimai (2026 m. rugsėjo 4 d.)</a:t>
            </a: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 </a:t>
            </a:r>
            <a:endParaRPr kumimoji="0" lang="en-GB"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endParaRPr>
          </a:p>
        </p:txBody>
      </p:sp>
      <p:pic>
        <p:nvPicPr>
          <p:cNvPr id="6" name="Picture 5" descr="A white letter v on a black background&#10;&#10;AI-generated content may be incorrect.">
            <a:extLst>
              <a:ext uri="{FF2B5EF4-FFF2-40B4-BE49-F238E27FC236}">
                <a16:creationId xmlns:a16="http://schemas.microsoft.com/office/drawing/2014/main" id="{3558A065-BDF1-93D3-213A-5DE1E5578E66}"/>
              </a:ext>
            </a:extLst>
          </p:cNvPr>
          <p:cNvPicPr>
            <a:picLocks noChangeAspect="1"/>
          </p:cNvPicPr>
          <p:nvPr/>
        </p:nvPicPr>
        <p:blipFill>
          <a:blip r:embed="rId3"/>
          <a:stretch>
            <a:fillRect/>
          </a:stretch>
        </p:blipFill>
        <p:spPr>
          <a:xfrm>
            <a:off x="10120800" y="6080890"/>
            <a:ext cx="1499700" cy="314658"/>
          </a:xfrm>
          <a:prstGeom prst="rect">
            <a:avLst/>
          </a:prstGeom>
        </p:spPr>
      </p:pic>
      <p:sp>
        <p:nvSpPr>
          <p:cNvPr id="7" name="TextBox 6">
            <a:extLst>
              <a:ext uri="{FF2B5EF4-FFF2-40B4-BE49-F238E27FC236}">
                <a16:creationId xmlns:a16="http://schemas.microsoft.com/office/drawing/2014/main" id="{EDC9C3F7-D48C-BEC7-CEDC-9243E0C0DBD2}"/>
              </a:ext>
            </a:extLst>
          </p:cNvPr>
          <p:cNvSpPr txBox="1"/>
          <p:nvPr/>
        </p:nvSpPr>
        <p:spPr>
          <a:xfrm>
            <a:off x="723899" y="2095500"/>
            <a:ext cx="10886607" cy="3385542"/>
          </a:xfrm>
          <a:prstGeom prst="rect">
            <a:avLst/>
          </a:prstGeom>
          <a:noFill/>
        </p:spPr>
        <p:txBody>
          <a:bodyPr wrap="square" lIns="0" tIns="0" rIns="0" bIns="0" rtlCol="0">
            <a:spAutoFit/>
          </a:bodyPr>
          <a:lstStyle/>
          <a:p>
            <a:pPr>
              <a:spcBef>
                <a:spcPts val="800"/>
              </a:spcBef>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Tikslas - sudaryti palankesnes sąlygas savivaldybėms siekti kurorto ar kurortinės teritorijos statuso, išlaikant paslaugų kokybę ir gyventojų gerovę</a:t>
            </a:r>
            <a:endParaRPr lang="en-GB" dirty="0">
              <a:solidFill>
                <a:prstClr val="white"/>
              </a:solidFill>
              <a:latin typeface="Arial" panose="020B0604020202020204" pitchFamily="34" charset="0"/>
              <a:ea typeface="Inter" panose="02000503000000020004" pitchFamily="2" charset="0"/>
              <a:cs typeface="Arial" panose="020B0604020202020204" pitchFamily="34" charset="0"/>
            </a:endParaRPr>
          </a:p>
          <a:p>
            <a:pPr marR="0" lvl="0" algn="l" defTabSz="914400" rtl="0" eaLnBrk="1" fontAlgn="auto" latinLnBrk="0" hangingPunct="1">
              <a:lnSpc>
                <a:spcPct val="100000"/>
              </a:lnSpc>
              <a:spcBef>
                <a:spcPts val="800"/>
              </a:spcBef>
              <a:spcAft>
                <a:spcPts val="0"/>
              </a:spcAft>
              <a:buClrTx/>
              <a:buSzTx/>
              <a:tabLst/>
              <a:defRPr/>
            </a:pPr>
            <a:endParaRPr lang="lt-LT" dirty="0">
              <a:solidFill>
                <a:prstClr val="white"/>
              </a:solidFill>
              <a:latin typeface="Arial" panose="020B0604020202020204" pitchFamily="34" charset="0"/>
              <a:ea typeface="Inter" panose="02000503000000020004" pitchFamily="2" charset="0"/>
              <a:cs typeface="Arial" panose="020B0604020202020204" pitchFamily="34" charset="0"/>
            </a:endParaRPr>
          </a:p>
          <a:p>
            <a:pPr marR="0" lvl="0" algn="l" defTabSz="914400" rtl="0" eaLnBrk="1" fontAlgn="auto" latinLnBrk="0" hangingPunct="1">
              <a:lnSpc>
                <a:spcPct val="100000"/>
              </a:lnSpc>
              <a:spcBef>
                <a:spcPts val="800"/>
              </a:spcBef>
              <a:spcAft>
                <a:spcPts val="0"/>
              </a:spcAft>
              <a:buClrTx/>
              <a:buSzTx/>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Supaprastinti reikalavimai kurorto ir kurortinės teritorijos statusui gauti:</a:t>
            </a:r>
          </a:p>
          <a:p>
            <a:pPr marL="285750" marR="0" lvl="0" indent="-285750" algn="l" defTabSz="914400" rtl="0" eaLnBrk="1" fontAlgn="auto" latinLnBrk="0" hangingPunct="1">
              <a:lnSpc>
                <a:spcPct val="100000"/>
              </a:lnSpc>
              <a:spcBef>
                <a:spcPts val="800"/>
              </a:spcBef>
              <a:spcAft>
                <a:spcPts val="0"/>
              </a:spcAft>
              <a:buClrTx/>
              <a:buSzTx/>
              <a:buFontTx/>
              <a:buChar char="-"/>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aplinkkelis nuo šiol privalomas tik toms vietovėms, kurias kerta valstybinės reikšmės magistralinis kelias;</a:t>
            </a:r>
          </a:p>
          <a:p>
            <a:pPr marL="285750" marR="0" lvl="0" indent="-285750" algn="l" defTabSz="914400" rtl="0" eaLnBrk="1" fontAlgn="auto" latinLnBrk="0" hangingPunct="1">
              <a:lnSpc>
                <a:spcPct val="100000"/>
              </a:lnSpc>
              <a:spcBef>
                <a:spcPts val="800"/>
              </a:spcBef>
              <a:spcAft>
                <a:spcPts val="0"/>
              </a:spcAft>
              <a:buClrTx/>
              <a:buSzTx/>
              <a:buFontTx/>
              <a:buChar char="-"/>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atsisakyta perteklinių reikalavimų dėl tranzitinio transporto nukreipimo;</a:t>
            </a:r>
          </a:p>
          <a:p>
            <a:pPr marL="285750" marR="0" lvl="0" indent="-285750" algn="l" defTabSz="914400" rtl="0" eaLnBrk="1" fontAlgn="auto" latinLnBrk="0" hangingPunct="1">
              <a:lnSpc>
                <a:spcPct val="100000"/>
              </a:lnSpc>
              <a:spcBef>
                <a:spcPts val="800"/>
              </a:spcBef>
              <a:spcAft>
                <a:spcPts val="0"/>
              </a:spcAft>
              <a:buClrTx/>
              <a:buSzTx/>
              <a:buFontTx/>
              <a:buChar char="-"/>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sumažinti reikalavimai dėl sveikatos priežiūros įstaigų: kurortuose turi būti 1 įstaiga, teikianti medicininės reabilitacijos ir sanatorinio gydymo paslaugas, kurortinėse teritorijose - 1 įstaiga, teikianti medicininės reabilitacijos ir (ar) sanatorinio gydymo paslaugas.</a:t>
            </a:r>
            <a:endParaRPr lang="en-US" dirty="0">
              <a:solidFill>
                <a:prstClr val="white"/>
              </a:solidFill>
              <a:latin typeface="Arial" panose="020B0604020202020204" pitchFamily="34" charset="0"/>
              <a:ea typeface="Inter" panose="02000503000000020004" pitchFamily="2" charset="0"/>
              <a:cs typeface="Arial" panose="020B0604020202020204" pitchFamily="34" charset="0"/>
            </a:endParaRPr>
          </a:p>
          <a:p>
            <a:pPr marR="0" lvl="0" algn="l" defTabSz="914400" rtl="0" eaLnBrk="1" fontAlgn="auto" latinLnBrk="0" hangingPunct="1">
              <a:lnSpc>
                <a:spcPct val="100000"/>
              </a:lnSpc>
              <a:spcBef>
                <a:spcPts val="800"/>
              </a:spcBef>
              <a:spcAft>
                <a:spcPts val="0"/>
              </a:spcAft>
              <a:buClrTx/>
              <a:buSzTx/>
              <a:tabLst/>
              <a:defRPr/>
            </a:pPr>
            <a:endParaRPr lang="en-US" dirty="0">
              <a:solidFill>
                <a:prstClr val="white"/>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112694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7FB3108F-3115-DB9A-BFEB-42A82E1443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C09DA2-2090-8E97-F77A-5A19454851DD}"/>
              </a:ext>
            </a:extLst>
          </p:cNvPr>
          <p:cNvSpPr txBox="1"/>
          <p:nvPr/>
        </p:nvSpPr>
        <p:spPr>
          <a:xfrm>
            <a:off x="819927" y="329666"/>
            <a:ext cx="10552145"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4000" dirty="0">
                <a:solidFill>
                  <a:prstClr val="white"/>
                </a:solidFill>
                <a:latin typeface="Arial" panose="020B0604020202020204" pitchFamily="34" charset="0"/>
                <a:cs typeface="Arial" panose="020B0604020202020204" pitchFamily="34" charset="0"/>
              </a:rPr>
              <a:t>Atvykstamojo turizmo skatinimas: 2026 m. kvietimo rezultatai</a:t>
            </a:r>
          </a:p>
        </p:txBody>
      </p:sp>
      <p:pic>
        <p:nvPicPr>
          <p:cNvPr id="6" name="Picture 5" descr="A white letter v on a black background&#10;&#10;AI-generated content may be incorrect.">
            <a:extLst>
              <a:ext uri="{FF2B5EF4-FFF2-40B4-BE49-F238E27FC236}">
                <a16:creationId xmlns:a16="http://schemas.microsoft.com/office/drawing/2014/main" id="{33E54AAF-19AD-B018-4834-6210070744ED}"/>
              </a:ext>
            </a:extLst>
          </p:cNvPr>
          <p:cNvPicPr>
            <a:picLocks noChangeAspect="1"/>
          </p:cNvPicPr>
          <p:nvPr/>
        </p:nvPicPr>
        <p:blipFill>
          <a:blip r:embed="rId2"/>
          <a:stretch>
            <a:fillRect/>
          </a:stretch>
        </p:blipFill>
        <p:spPr>
          <a:xfrm>
            <a:off x="10120800" y="6080890"/>
            <a:ext cx="1499700" cy="314658"/>
          </a:xfrm>
          <a:prstGeom prst="rect">
            <a:avLst/>
          </a:prstGeom>
        </p:spPr>
      </p:pic>
      <p:sp>
        <p:nvSpPr>
          <p:cNvPr id="5" name="TextBox 4">
            <a:extLst>
              <a:ext uri="{FF2B5EF4-FFF2-40B4-BE49-F238E27FC236}">
                <a16:creationId xmlns:a16="http://schemas.microsoft.com/office/drawing/2014/main" id="{3E69D014-2274-CE4B-A04C-DB1757FB9C3F}"/>
              </a:ext>
            </a:extLst>
          </p:cNvPr>
          <p:cNvSpPr txBox="1"/>
          <p:nvPr/>
        </p:nvSpPr>
        <p:spPr>
          <a:xfrm>
            <a:off x="819926" y="2209800"/>
            <a:ext cx="10785583" cy="3754874"/>
          </a:xfrm>
          <a:prstGeom prst="rect">
            <a:avLst/>
          </a:prstGeom>
          <a:noFill/>
        </p:spPr>
        <p:txBody>
          <a:bodyPr wrap="square">
            <a:spAutoFit/>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cs typeface="Arial" panose="020B0604020202020204" pitchFamily="34" charset="0"/>
              </a:rPr>
              <a:t>Gautos 26 paraiškos. Bendra prašoma finansuoti suma – 89,4 tūkst. Eur  (kvietimo biudžetas – 70 tūkst. Eur)</a:t>
            </a:r>
          </a:p>
          <a:p>
            <a:pPr marL="0" marR="0" lvl="0" indent="0" algn="l" defTabSz="914400" rtl="0" eaLnBrk="1" fontAlgn="auto" latinLnBrk="0" hangingPunct="1">
              <a:lnSpc>
                <a:spcPct val="100000"/>
              </a:lnSpc>
              <a:spcBef>
                <a:spcPts val="800"/>
              </a:spcBef>
              <a:spcAft>
                <a:spcPts val="0"/>
              </a:spcAft>
              <a:buClrTx/>
              <a:buSzTx/>
              <a:buFontTx/>
              <a:buNone/>
              <a:tabLst/>
              <a:defRPr/>
            </a:pPr>
            <a:endParaRPr lang="lt-LT"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r>
              <a:rPr lang="en-US" dirty="0" err="1">
                <a:solidFill>
                  <a:prstClr val="white"/>
                </a:solidFill>
                <a:latin typeface="Arial" panose="020B0604020202020204" pitchFamily="34" charset="0"/>
                <a:cs typeface="Arial" panose="020B0604020202020204" pitchFamily="34" charset="0"/>
              </a:rPr>
              <a:t>Sudaryt</a:t>
            </a:r>
            <a:r>
              <a:rPr lang="lt-LT" dirty="0">
                <a:solidFill>
                  <a:prstClr val="white"/>
                </a:solidFill>
                <a:latin typeface="Arial" panose="020B0604020202020204" pitchFamily="34" charset="0"/>
                <a:cs typeface="Arial" panose="020B0604020202020204" pitchFamily="34" charset="0"/>
              </a:rPr>
              <a:t>o</a:t>
            </a:r>
            <a:r>
              <a:rPr lang="en-US" dirty="0">
                <a:solidFill>
                  <a:prstClr val="white"/>
                </a:solidFill>
                <a:latin typeface="Arial" panose="020B0604020202020204" pitchFamily="34" charset="0"/>
                <a:cs typeface="Arial" panose="020B0604020202020204" pitchFamily="34" charset="0"/>
              </a:rPr>
              <a:t>s </a:t>
            </a:r>
            <a:r>
              <a:rPr lang="en-US" dirty="0" err="1">
                <a:solidFill>
                  <a:prstClr val="white"/>
                </a:solidFill>
                <a:latin typeface="Arial" panose="020B0604020202020204" pitchFamily="34" charset="0"/>
                <a:cs typeface="Arial" panose="020B0604020202020204" pitchFamily="34" charset="0"/>
              </a:rPr>
              <a:t>sutartys</a:t>
            </a:r>
            <a:r>
              <a:rPr lang="en-US" dirty="0">
                <a:solidFill>
                  <a:prstClr val="white"/>
                </a:solidFill>
                <a:latin typeface="Arial" panose="020B0604020202020204" pitchFamily="34" charset="0"/>
                <a:cs typeface="Arial" panose="020B0604020202020204" pitchFamily="34" charset="0"/>
              </a:rPr>
              <a:t> ir </a:t>
            </a:r>
            <a:r>
              <a:rPr lang="en-US" dirty="0" err="1">
                <a:solidFill>
                  <a:prstClr val="white"/>
                </a:solidFill>
                <a:latin typeface="Arial" panose="020B0604020202020204" pitchFamily="34" charset="0"/>
                <a:cs typeface="Arial" panose="020B0604020202020204" pitchFamily="34" charset="0"/>
              </a:rPr>
              <a:t>rezervinis</a:t>
            </a:r>
            <a:r>
              <a:rPr lang="en-US" dirty="0">
                <a:solidFill>
                  <a:prstClr val="white"/>
                </a:solidFill>
                <a:latin typeface="Arial" panose="020B0604020202020204" pitchFamily="34" charset="0"/>
                <a:cs typeface="Arial" panose="020B0604020202020204" pitchFamily="34" charset="0"/>
              </a:rPr>
              <a:t> s</a:t>
            </a:r>
            <a:r>
              <a:rPr lang="lt-LT" dirty="0" err="1">
                <a:solidFill>
                  <a:prstClr val="white"/>
                </a:solidFill>
                <a:latin typeface="Arial" panose="020B0604020202020204" pitchFamily="34" charset="0"/>
                <a:cs typeface="Arial" panose="020B0604020202020204" pitchFamily="34" charset="0"/>
              </a:rPr>
              <a:t>ąrašas</a:t>
            </a:r>
            <a:r>
              <a:rPr lang="lt-LT" dirty="0">
                <a:solidFill>
                  <a:prstClr val="white"/>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800"/>
              </a:spcBef>
              <a:spcAft>
                <a:spcPts val="0"/>
              </a:spcAft>
              <a:buClrTx/>
              <a:buSzTx/>
              <a:buFontTx/>
              <a:buNone/>
              <a:tabLst/>
              <a:defRPr/>
            </a:pPr>
            <a:endParaRPr lang="en-US"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cs typeface="Arial" panose="020B0604020202020204" pitchFamily="34" charset="0"/>
              </a:rPr>
              <a:t>Dažniausiai projektų vykdytojų pasirinkti renginiai: WTM London,  ITB </a:t>
            </a:r>
            <a:r>
              <a:rPr lang="lt-LT" dirty="0" err="1">
                <a:solidFill>
                  <a:prstClr val="white"/>
                </a:solidFill>
                <a:latin typeface="Arial" panose="020B0604020202020204" pitchFamily="34" charset="0"/>
                <a:cs typeface="Arial" panose="020B0604020202020204" pitchFamily="34" charset="0"/>
              </a:rPr>
              <a:t>Berlin</a:t>
            </a:r>
            <a:r>
              <a:rPr lang="lt-LT" dirty="0">
                <a:solidFill>
                  <a:prstClr val="white"/>
                </a:solidFill>
                <a:latin typeface="Arial" panose="020B0604020202020204" pitchFamily="34" charset="0"/>
                <a:cs typeface="Arial" panose="020B0604020202020204" pitchFamily="34" charset="0"/>
              </a:rPr>
              <a:t>, IMEX </a:t>
            </a:r>
            <a:r>
              <a:rPr lang="lt-LT" dirty="0" err="1">
                <a:solidFill>
                  <a:prstClr val="white"/>
                </a:solidFill>
                <a:latin typeface="Arial" panose="020B0604020202020204" pitchFamily="34" charset="0"/>
                <a:cs typeface="Arial" panose="020B0604020202020204" pitchFamily="34" charset="0"/>
              </a:rPr>
              <a:t>Frankfurt</a:t>
            </a:r>
            <a:r>
              <a:rPr lang="lt-LT" dirty="0">
                <a:solidFill>
                  <a:prstClr val="white"/>
                </a:solidFill>
                <a:latin typeface="Arial" panose="020B0604020202020204" pitchFamily="34" charset="0"/>
                <a:cs typeface="Arial" panose="020B0604020202020204" pitchFamily="34" charset="0"/>
              </a:rPr>
              <a:t>, ITB </a:t>
            </a:r>
            <a:r>
              <a:rPr lang="lt-LT" dirty="0" err="1">
                <a:solidFill>
                  <a:prstClr val="white"/>
                </a:solidFill>
                <a:latin typeface="Arial" panose="020B0604020202020204" pitchFamily="34" charset="0"/>
                <a:cs typeface="Arial" panose="020B0604020202020204" pitchFamily="34" charset="0"/>
              </a:rPr>
              <a:t>Asia</a:t>
            </a:r>
            <a:r>
              <a:rPr lang="lt-LT" dirty="0">
                <a:solidFill>
                  <a:prstClr val="white"/>
                </a:solidFill>
                <a:latin typeface="Arial" panose="020B0604020202020204" pitchFamily="34" charset="0"/>
                <a:cs typeface="Arial" panose="020B0604020202020204" pitchFamily="34" charset="0"/>
              </a:rPr>
              <a:t> ir IFTM </a:t>
            </a:r>
            <a:r>
              <a:rPr lang="lt-LT" dirty="0" err="1">
                <a:solidFill>
                  <a:prstClr val="white"/>
                </a:solidFill>
                <a:latin typeface="Arial" panose="020B0604020202020204" pitchFamily="34" charset="0"/>
                <a:cs typeface="Arial" panose="020B0604020202020204" pitchFamily="34" charset="0"/>
              </a:rPr>
              <a:t>Top</a:t>
            </a:r>
            <a:r>
              <a:rPr lang="lt-LT" dirty="0">
                <a:solidFill>
                  <a:prstClr val="white"/>
                </a:solidFill>
                <a:latin typeface="Arial" panose="020B0604020202020204" pitchFamily="34" charset="0"/>
                <a:cs typeface="Arial" panose="020B0604020202020204" pitchFamily="34" charset="0"/>
              </a:rPr>
              <a:t> </a:t>
            </a:r>
            <a:r>
              <a:rPr lang="lt-LT" dirty="0" err="1">
                <a:solidFill>
                  <a:prstClr val="white"/>
                </a:solidFill>
                <a:latin typeface="Arial" panose="020B0604020202020204" pitchFamily="34" charset="0"/>
                <a:cs typeface="Arial" panose="020B0604020202020204" pitchFamily="34" charset="0"/>
              </a:rPr>
              <a:t>Resa</a:t>
            </a:r>
            <a:r>
              <a:rPr lang="lt-LT" dirty="0">
                <a:solidFill>
                  <a:prstClr val="white"/>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800"/>
              </a:spcBef>
              <a:spcAft>
                <a:spcPts val="0"/>
              </a:spcAft>
              <a:buClrTx/>
              <a:buSzTx/>
              <a:buFontTx/>
              <a:buNone/>
              <a:tabLst/>
              <a:defRPr/>
            </a:pPr>
            <a:endParaRPr lang="lt-LT"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cs typeface="Arial" panose="020B0604020202020204" pitchFamily="34" charset="0"/>
              </a:rPr>
              <a:t>Priemonė bus įgyvendinama iki </a:t>
            </a:r>
            <a:r>
              <a:rPr lang="en-US" dirty="0">
                <a:solidFill>
                  <a:prstClr val="white"/>
                </a:solidFill>
                <a:latin typeface="Arial" panose="020B0604020202020204" pitchFamily="34" charset="0"/>
                <a:cs typeface="Arial" panose="020B0604020202020204" pitchFamily="34" charset="0"/>
              </a:rPr>
              <a:t>2030 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389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260BC85A-2F0A-6BBE-CE95-4800C9713EF4}"/>
            </a:ext>
          </a:extLst>
        </p:cNvPr>
        <p:cNvGrpSpPr/>
        <p:nvPr/>
      </p:nvGrpSpPr>
      <p:grpSpPr>
        <a:xfrm>
          <a:off x="0" y="0"/>
          <a:ext cx="0" cy="0"/>
          <a:chOff x="0" y="0"/>
          <a:chExt cx="0" cy="0"/>
        </a:xfrm>
      </p:grpSpPr>
      <p:pic>
        <p:nvPicPr>
          <p:cNvPr id="6" name="Picture 5" descr="A white letter v on a black background&#10;&#10;AI-generated content may be incorrect.">
            <a:extLst>
              <a:ext uri="{FF2B5EF4-FFF2-40B4-BE49-F238E27FC236}">
                <a16:creationId xmlns:a16="http://schemas.microsoft.com/office/drawing/2014/main" id="{C4CF458D-0C4A-C2B8-8356-EF17F13C47AA}"/>
              </a:ext>
            </a:extLst>
          </p:cNvPr>
          <p:cNvPicPr>
            <a:picLocks noChangeAspect="1"/>
          </p:cNvPicPr>
          <p:nvPr/>
        </p:nvPicPr>
        <p:blipFill>
          <a:blip r:embed="rId2"/>
          <a:stretch>
            <a:fillRect/>
          </a:stretch>
        </p:blipFill>
        <p:spPr>
          <a:xfrm>
            <a:off x="10120800" y="6080890"/>
            <a:ext cx="1499700" cy="314658"/>
          </a:xfrm>
          <a:prstGeom prst="rect">
            <a:avLst/>
          </a:prstGeom>
        </p:spPr>
      </p:pic>
      <p:sp>
        <p:nvSpPr>
          <p:cNvPr id="4" name="Slide Number">
            <a:extLst>
              <a:ext uri="{FF2B5EF4-FFF2-40B4-BE49-F238E27FC236}">
                <a16:creationId xmlns:a16="http://schemas.microsoft.com/office/drawing/2014/main" id="{716514B8-8AD3-6C09-C252-025B1C7F6EB8}"/>
              </a:ext>
            </a:extLst>
          </p:cNvPr>
          <p:cNvSpPr txBox="1">
            <a:spLocks/>
          </p:cNvSpPr>
          <p:nvPr/>
        </p:nvSpPr>
        <p:spPr>
          <a:xfrm>
            <a:off x="700364" y="6228877"/>
            <a:ext cx="208676" cy="148691"/>
          </a:xfrm>
          <a:prstGeom prst="rect">
            <a:avLst/>
          </a:prstGeom>
        </p:spPr>
        <p:txBody>
          <a:bodyPr lIns="0" tIns="0" rIns="0" bIns="0"/>
          <a:ls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2CEFE82-39F2-4F47-8A0C-D5AB3496FA5C}" type="slidenum">
              <a:rPr kumimoji="0" lang="en-GB" sz="10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522AB3A2-2782-CA5E-9657-D4198CE7C2F8}"/>
              </a:ext>
            </a:extLst>
          </p:cNvPr>
          <p:cNvPicPr>
            <a:picLocks noChangeAspect="1"/>
          </p:cNvPicPr>
          <p:nvPr/>
        </p:nvPicPr>
        <p:blipFill>
          <a:blip r:embed="rId3"/>
          <a:stretch>
            <a:fillRect/>
          </a:stretch>
        </p:blipFill>
        <p:spPr>
          <a:xfrm>
            <a:off x="8592767" y="7620"/>
            <a:ext cx="3599233" cy="2348401"/>
          </a:xfrm>
          <a:prstGeom prst="rect">
            <a:avLst/>
          </a:prstGeom>
        </p:spPr>
      </p:pic>
      <p:sp>
        <p:nvSpPr>
          <p:cNvPr id="2" name="TextBox 1">
            <a:extLst>
              <a:ext uri="{FF2B5EF4-FFF2-40B4-BE49-F238E27FC236}">
                <a16:creationId xmlns:a16="http://schemas.microsoft.com/office/drawing/2014/main" id="{15BED68B-E8B8-C6AA-FEEA-B34DA6E9F0B8}"/>
              </a:ext>
            </a:extLst>
          </p:cNvPr>
          <p:cNvSpPr txBox="1"/>
          <p:nvPr/>
        </p:nvSpPr>
        <p:spPr>
          <a:xfrm>
            <a:off x="190500" y="376178"/>
            <a:ext cx="10552145" cy="615553"/>
          </a:xfrm>
          <a:prstGeom prst="rect">
            <a:avLst/>
          </a:prstGeom>
          <a:noFill/>
        </p:spPr>
        <p:txBody>
          <a:bodyPr wrap="square" lIns="0" tIns="0" rIns="0" bIns="0" rtlCol="0">
            <a:spAutoFit/>
          </a:bodyPr>
          <a:lstStyle/>
          <a:p>
            <a:pPr lvl="0">
              <a:defRPr/>
            </a:pPr>
            <a:r>
              <a:rPr lang="lt-LT" sz="4000" dirty="0">
                <a:solidFill>
                  <a:prstClr val="white"/>
                </a:solidFill>
                <a:latin typeface="Arial" panose="020B0604020202020204" pitchFamily="34" charset="0"/>
                <a:ea typeface="Inter SemiBold" panose="02000503000000020004" pitchFamily="2" charset="0"/>
                <a:cs typeface="Arial" panose="020B0604020202020204" pitchFamily="34" charset="0"/>
              </a:rPr>
              <a:t>P</a:t>
            </a:r>
            <a:r>
              <a:rPr lang="en-GB" sz="4000" dirty="0" err="1">
                <a:solidFill>
                  <a:prstClr val="white"/>
                </a:solidFill>
                <a:latin typeface="Arial" panose="020B0604020202020204" pitchFamily="34" charset="0"/>
                <a:ea typeface="Inter SemiBold" panose="02000503000000020004" pitchFamily="2" charset="0"/>
                <a:cs typeface="Arial" panose="020B0604020202020204" pitchFamily="34" charset="0"/>
              </a:rPr>
              <a:t>asaulio</a:t>
            </a:r>
            <a:r>
              <a:rPr lang="en-GB" sz="4000" dirty="0">
                <a:solidFill>
                  <a:prstClr val="white"/>
                </a:solidFill>
                <a:latin typeface="Arial" panose="020B0604020202020204" pitchFamily="34" charset="0"/>
                <a:ea typeface="Inter SemiBold" panose="02000503000000020004" pitchFamily="2" charset="0"/>
                <a:cs typeface="Arial" panose="020B0604020202020204" pitchFamily="34" charset="0"/>
              </a:rPr>
              <a:t> turizmo </a:t>
            </a:r>
            <a:r>
              <a:rPr lang="en-GB" sz="4000" dirty="0" err="1">
                <a:solidFill>
                  <a:prstClr val="white"/>
                </a:solidFill>
                <a:latin typeface="Arial" panose="020B0604020202020204" pitchFamily="34" charset="0"/>
                <a:ea typeface="Inter SemiBold" panose="02000503000000020004" pitchFamily="2" charset="0"/>
                <a:cs typeface="Arial" panose="020B0604020202020204" pitchFamily="34" charset="0"/>
              </a:rPr>
              <a:t>organizacija</a:t>
            </a:r>
            <a:endParaRPr lang="en-GB" sz="4000" dirty="0">
              <a:solidFill>
                <a:prstClr val="white"/>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337C529-375F-7380-CC6A-28E2A9A07D6E}"/>
              </a:ext>
            </a:extLst>
          </p:cNvPr>
          <p:cNvSpPr txBox="1"/>
          <p:nvPr/>
        </p:nvSpPr>
        <p:spPr>
          <a:xfrm>
            <a:off x="5906125" y="2057400"/>
            <a:ext cx="6286500" cy="4791055"/>
          </a:xfrm>
          <a:prstGeom prst="rect">
            <a:avLst/>
          </a:prstGeom>
          <a:noFill/>
        </p:spPr>
        <p:txBody>
          <a:bodyPr wrap="square" rtlCol="0">
            <a:spAutoFit/>
          </a:bodyPr>
          <a:lstStyle/>
          <a:p>
            <a:pPr>
              <a:spcBef>
                <a:spcPts val="800"/>
              </a:spcBef>
              <a:defRPr/>
            </a:pPr>
            <a:endParaRPr lang="lt-LT" dirty="0">
              <a:solidFill>
                <a:prstClr val="white"/>
              </a:solidFill>
              <a:latin typeface="Arial" panose="020B0604020202020204" pitchFamily="34" charset="0"/>
              <a:cs typeface="Arial" panose="020B0604020202020204" pitchFamily="34" charset="0"/>
            </a:endParaRPr>
          </a:p>
          <a:p>
            <a:pPr>
              <a:spcBef>
                <a:spcPts val="800"/>
              </a:spcBef>
              <a:defRPr/>
            </a:pPr>
            <a:r>
              <a:rPr lang="lt-LT" dirty="0">
                <a:solidFill>
                  <a:prstClr val="white"/>
                </a:solidFill>
                <a:latin typeface="Arial" panose="020B0604020202020204" pitchFamily="34" charset="0"/>
                <a:cs typeface="Arial" panose="020B0604020202020204" pitchFamily="34" charset="0"/>
              </a:rPr>
              <a:t>Travel Tech forumas ir </a:t>
            </a:r>
            <a:r>
              <a:rPr lang="lt-LT" dirty="0" err="1">
                <a:solidFill>
                  <a:prstClr val="white"/>
                </a:solidFill>
                <a:latin typeface="Arial" panose="020B0604020202020204" pitchFamily="34" charset="0"/>
                <a:cs typeface="Arial" panose="020B0604020202020204" pitchFamily="34" charset="0"/>
              </a:rPr>
              <a:t>startuolių</a:t>
            </a:r>
            <a:r>
              <a:rPr lang="lt-LT" dirty="0">
                <a:solidFill>
                  <a:prstClr val="white"/>
                </a:solidFill>
                <a:latin typeface="Arial" panose="020B0604020202020204" pitchFamily="34" charset="0"/>
                <a:cs typeface="Arial" panose="020B0604020202020204" pitchFamily="34" charset="0"/>
              </a:rPr>
              <a:t> iššūkis: </a:t>
            </a:r>
          </a:p>
          <a:p>
            <a:pPr>
              <a:spcBef>
                <a:spcPts val="800"/>
              </a:spcBef>
              <a:defRPr/>
            </a:pPr>
            <a:r>
              <a:rPr lang="lt-LT" dirty="0" err="1">
                <a:solidFill>
                  <a:prstClr val="white"/>
                </a:solidFill>
                <a:latin typeface="Arial" panose="020B0604020202020204" pitchFamily="34" charset="0"/>
                <a:cs typeface="Arial" panose="020B0604020202020204" pitchFamily="34" charset="0"/>
              </a:rPr>
              <a:t>iWander</a:t>
            </a:r>
            <a:r>
              <a:rPr lang="lt-LT" dirty="0">
                <a:solidFill>
                  <a:prstClr val="white"/>
                </a:solidFill>
                <a:latin typeface="Arial" panose="020B0604020202020204" pitchFamily="34" charset="0"/>
                <a:cs typeface="Arial" panose="020B0604020202020204" pitchFamily="34" charset="0"/>
              </a:rPr>
              <a:t> (JK) </a:t>
            </a:r>
            <a:r>
              <a:rPr lang="lt-LT" dirty="0" err="1">
                <a:solidFill>
                  <a:prstClr val="white"/>
                </a:solidFill>
                <a:latin typeface="Arial" panose="020B0604020202020204" pitchFamily="34" charset="0"/>
                <a:cs typeface="Arial" panose="020B0604020202020204" pitchFamily="34" charset="0"/>
              </a:rPr>
              <a:t>Solo</a:t>
            </a:r>
            <a:r>
              <a:rPr lang="lt-LT" dirty="0">
                <a:solidFill>
                  <a:prstClr val="white"/>
                </a:solidFill>
                <a:latin typeface="Arial" panose="020B0604020202020204" pitchFamily="34" charset="0"/>
                <a:cs typeface="Arial" panose="020B0604020202020204" pitchFamily="34" charset="0"/>
              </a:rPr>
              <a:t> </a:t>
            </a:r>
            <a:r>
              <a:rPr lang="lt-LT" dirty="0" err="1">
                <a:solidFill>
                  <a:prstClr val="white"/>
                </a:solidFill>
                <a:latin typeface="Arial" panose="020B0604020202020204" pitchFamily="34" charset="0"/>
                <a:cs typeface="Arial" panose="020B0604020202020204" pitchFamily="34" charset="0"/>
              </a:rPr>
              <a:t>travels</a:t>
            </a:r>
            <a:endParaRPr lang="lt-LT" dirty="0">
              <a:solidFill>
                <a:prstClr val="white"/>
              </a:solidFill>
              <a:latin typeface="Arial" panose="020B0604020202020204" pitchFamily="34" charset="0"/>
              <a:cs typeface="Arial" panose="020B0604020202020204" pitchFamily="34" charset="0"/>
            </a:endParaRPr>
          </a:p>
          <a:p>
            <a:pPr>
              <a:spcBef>
                <a:spcPts val="800"/>
              </a:spcBef>
              <a:defRPr/>
            </a:pPr>
            <a:r>
              <a:rPr lang="lt-LT" dirty="0" err="1">
                <a:solidFill>
                  <a:prstClr val="white"/>
                </a:solidFill>
                <a:latin typeface="Arial" panose="020B0604020202020204" pitchFamily="34" charset="0"/>
                <a:cs typeface="Arial" panose="020B0604020202020204" pitchFamily="34" charset="0"/>
              </a:rPr>
              <a:t>Murmuration</a:t>
            </a:r>
            <a:r>
              <a:rPr lang="lt-LT" dirty="0">
                <a:solidFill>
                  <a:prstClr val="white"/>
                </a:solidFill>
                <a:latin typeface="Arial" panose="020B0604020202020204" pitchFamily="34" charset="0"/>
                <a:cs typeface="Arial" panose="020B0604020202020204" pitchFamily="34" charset="0"/>
              </a:rPr>
              <a:t> (Prancūzija) Green </a:t>
            </a:r>
            <a:r>
              <a:rPr lang="lt-LT" dirty="0" err="1">
                <a:solidFill>
                  <a:prstClr val="white"/>
                </a:solidFill>
                <a:latin typeface="Arial" panose="020B0604020202020204" pitchFamily="34" charset="0"/>
                <a:cs typeface="Arial" panose="020B0604020202020204" pitchFamily="34" charset="0"/>
              </a:rPr>
              <a:t>Trails</a:t>
            </a:r>
            <a:endParaRPr lang="lt-LT" dirty="0">
              <a:solidFill>
                <a:prstClr val="white"/>
              </a:solidFill>
              <a:latin typeface="Arial" panose="020B0604020202020204" pitchFamily="34" charset="0"/>
              <a:cs typeface="Arial" panose="020B0604020202020204" pitchFamily="34" charset="0"/>
            </a:endParaRPr>
          </a:p>
          <a:p>
            <a:pPr>
              <a:spcBef>
                <a:spcPts val="800"/>
              </a:spcBef>
              <a:defRPr/>
            </a:pPr>
            <a:r>
              <a:rPr lang="lt-LT" dirty="0" err="1">
                <a:solidFill>
                  <a:prstClr val="white"/>
                </a:solidFill>
                <a:latin typeface="Arial" panose="020B0604020202020204" pitchFamily="34" charset="0"/>
                <a:cs typeface="Arial" panose="020B0604020202020204" pitchFamily="34" charset="0"/>
              </a:rPr>
              <a:t>Standhapp</a:t>
            </a:r>
            <a:r>
              <a:rPr lang="lt-LT" dirty="0">
                <a:solidFill>
                  <a:prstClr val="white"/>
                </a:solidFill>
                <a:latin typeface="Arial" panose="020B0604020202020204" pitchFamily="34" charset="0"/>
                <a:cs typeface="Arial" panose="020B0604020202020204" pitchFamily="34" charset="0"/>
              </a:rPr>
              <a:t> (Italija) </a:t>
            </a:r>
            <a:r>
              <a:rPr lang="lt-LT" dirty="0" err="1">
                <a:solidFill>
                  <a:prstClr val="white"/>
                </a:solidFill>
                <a:latin typeface="Arial" panose="020B0604020202020204" pitchFamily="34" charset="0"/>
                <a:cs typeface="Arial" panose="020B0604020202020204" pitchFamily="34" charset="0"/>
              </a:rPr>
              <a:t>Cultural</a:t>
            </a:r>
            <a:r>
              <a:rPr lang="lt-LT" dirty="0">
                <a:solidFill>
                  <a:prstClr val="white"/>
                </a:solidFill>
                <a:latin typeface="Arial" panose="020B0604020202020204" pitchFamily="34" charset="0"/>
                <a:cs typeface="Arial" panose="020B0604020202020204" pitchFamily="34" charset="0"/>
              </a:rPr>
              <a:t> </a:t>
            </a:r>
            <a:r>
              <a:rPr lang="lt-LT" dirty="0" err="1">
                <a:solidFill>
                  <a:prstClr val="white"/>
                </a:solidFill>
                <a:latin typeface="Arial" panose="020B0604020202020204" pitchFamily="34" charset="0"/>
                <a:cs typeface="Arial" panose="020B0604020202020204" pitchFamily="34" charset="0"/>
              </a:rPr>
              <a:t>tourism</a:t>
            </a:r>
            <a:endParaRPr lang="lt-LT" dirty="0">
              <a:solidFill>
                <a:prstClr val="white"/>
              </a:solidFill>
              <a:latin typeface="Arial" panose="020B0604020202020204" pitchFamily="34" charset="0"/>
              <a:cs typeface="Arial" panose="020B0604020202020204" pitchFamily="34" charset="0"/>
            </a:endParaRPr>
          </a:p>
          <a:p>
            <a:pPr>
              <a:spcBef>
                <a:spcPts val="800"/>
              </a:spcBef>
              <a:defRPr/>
            </a:pPr>
            <a:r>
              <a:rPr lang="lt-LT" dirty="0" err="1">
                <a:solidFill>
                  <a:prstClr val="white"/>
                </a:solidFill>
                <a:latin typeface="Arial" panose="020B0604020202020204" pitchFamily="34" charset="0"/>
                <a:cs typeface="Arial" panose="020B0604020202020204" pitchFamily="34" charset="0"/>
              </a:rPr>
              <a:t>Ask</a:t>
            </a:r>
            <a:r>
              <a:rPr lang="lt-LT" dirty="0">
                <a:solidFill>
                  <a:prstClr val="white"/>
                </a:solidFill>
                <a:latin typeface="Arial" panose="020B0604020202020204" pitchFamily="34" charset="0"/>
                <a:cs typeface="Arial" panose="020B0604020202020204" pitchFamily="34" charset="0"/>
              </a:rPr>
              <a:t> </a:t>
            </a:r>
            <a:r>
              <a:rPr lang="lt-LT" dirty="0" err="1">
                <a:solidFill>
                  <a:prstClr val="white"/>
                </a:solidFill>
                <a:latin typeface="Arial" panose="020B0604020202020204" pitchFamily="34" charset="0"/>
                <a:cs typeface="Arial" panose="020B0604020202020204" pitchFamily="34" charset="0"/>
              </a:rPr>
              <a:t>Navina</a:t>
            </a:r>
            <a:r>
              <a:rPr lang="lt-LT" dirty="0">
                <a:solidFill>
                  <a:prstClr val="white"/>
                </a:solidFill>
                <a:latin typeface="Arial" panose="020B0604020202020204" pitchFamily="34" charset="0"/>
                <a:cs typeface="Arial" panose="020B0604020202020204" pitchFamily="34" charset="0"/>
              </a:rPr>
              <a:t> (Graikija) </a:t>
            </a:r>
            <a:r>
              <a:rPr lang="lt-LT" dirty="0" err="1">
                <a:solidFill>
                  <a:prstClr val="white"/>
                </a:solidFill>
                <a:latin typeface="Arial" panose="020B0604020202020204" pitchFamily="34" charset="0"/>
                <a:cs typeface="Arial" panose="020B0604020202020204" pitchFamily="34" charset="0"/>
              </a:rPr>
              <a:t>Midful</a:t>
            </a:r>
            <a:endParaRPr lang="lt-LT" dirty="0">
              <a:solidFill>
                <a:prstClr val="white"/>
              </a:solidFill>
              <a:latin typeface="Arial" panose="020B0604020202020204" pitchFamily="34" charset="0"/>
              <a:cs typeface="Arial" panose="020B0604020202020204" pitchFamily="34" charset="0"/>
            </a:endParaRPr>
          </a:p>
          <a:p>
            <a:pPr>
              <a:spcBef>
                <a:spcPts val="800"/>
              </a:spcBef>
              <a:defRPr/>
            </a:pPr>
            <a:r>
              <a:rPr lang="lt-LT" dirty="0" err="1">
                <a:solidFill>
                  <a:prstClr val="white"/>
                </a:solidFill>
                <a:latin typeface="Arial" panose="020B0604020202020204" pitchFamily="34" charset="0"/>
                <a:cs typeface="Arial" panose="020B0604020202020204" pitchFamily="34" charset="0"/>
              </a:rPr>
              <a:t>Legego</a:t>
            </a:r>
            <a:r>
              <a:rPr lang="lt-LT" dirty="0">
                <a:solidFill>
                  <a:prstClr val="white"/>
                </a:solidFill>
                <a:latin typeface="Arial" panose="020B0604020202020204" pitchFamily="34" charset="0"/>
                <a:cs typeface="Arial" panose="020B0604020202020204" pitchFamily="34" charset="0"/>
              </a:rPr>
              <a:t> (Lietuva) </a:t>
            </a:r>
            <a:r>
              <a:rPr lang="lt-LT" dirty="0" err="1">
                <a:solidFill>
                  <a:prstClr val="white"/>
                </a:solidFill>
                <a:latin typeface="Arial" panose="020B0604020202020204" pitchFamily="34" charset="0"/>
                <a:cs typeface="Arial" panose="020B0604020202020204" pitchFamily="34" charset="0"/>
              </a:rPr>
              <a:t>Solo</a:t>
            </a:r>
            <a:r>
              <a:rPr lang="lt-LT" dirty="0">
                <a:solidFill>
                  <a:prstClr val="white"/>
                </a:solidFill>
                <a:latin typeface="Arial" panose="020B0604020202020204" pitchFamily="34" charset="0"/>
                <a:cs typeface="Arial" panose="020B0604020202020204" pitchFamily="34" charset="0"/>
              </a:rPr>
              <a:t> </a:t>
            </a:r>
            <a:r>
              <a:rPr lang="lt-LT" dirty="0" err="1">
                <a:solidFill>
                  <a:prstClr val="white"/>
                </a:solidFill>
                <a:latin typeface="Arial" panose="020B0604020202020204" pitchFamily="34" charset="0"/>
                <a:cs typeface="Arial" panose="020B0604020202020204" pitchFamily="34" charset="0"/>
              </a:rPr>
              <a:t>travels</a:t>
            </a:r>
            <a:endParaRPr lang="lt-LT" dirty="0">
              <a:solidFill>
                <a:prstClr val="white"/>
              </a:solidFill>
              <a:latin typeface="Arial" panose="020B0604020202020204" pitchFamily="34" charset="0"/>
              <a:cs typeface="Arial" panose="020B0604020202020204" pitchFamily="34" charset="0"/>
            </a:endParaRPr>
          </a:p>
          <a:p>
            <a:pPr>
              <a:spcBef>
                <a:spcPts val="800"/>
              </a:spcBef>
              <a:defRPr/>
            </a:pPr>
            <a:endParaRPr lang="lt-LT" dirty="0">
              <a:solidFill>
                <a:prstClr val="white"/>
              </a:solidFill>
              <a:latin typeface="Arial" panose="020B0604020202020204" pitchFamily="34" charset="0"/>
              <a:cs typeface="Arial" panose="020B0604020202020204" pitchFamily="34" charset="0"/>
            </a:endParaRPr>
          </a:p>
          <a:p>
            <a:pPr>
              <a:spcBef>
                <a:spcPts val="800"/>
              </a:spcBef>
              <a:defRPr/>
            </a:pPr>
            <a:endParaRPr lang="lt-LT" dirty="0">
              <a:solidFill>
                <a:prstClr val="white"/>
              </a:solidFill>
              <a:latin typeface="Arial" panose="020B0604020202020204" pitchFamily="34" charset="0"/>
              <a:cs typeface="Arial" panose="020B0604020202020204" pitchFamily="34" charset="0"/>
            </a:endParaRPr>
          </a:p>
          <a:p>
            <a:endParaRPr lang="en-US" dirty="0"/>
          </a:p>
          <a:p>
            <a:endParaRPr lang="en-US" dirty="0"/>
          </a:p>
          <a:p>
            <a:endParaRPr lang="en-US" dirty="0"/>
          </a:p>
          <a:p>
            <a:endParaRPr lang="en-US" dirty="0"/>
          </a:p>
          <a:p>
            <a:endParaRPr lang="en-US" dirty="0"/>
          </a:p>
        </p:txBody>
      </p:sp>
      <p:pic>
        <p:nvPicPr>
          <p:cNvPr id="9" name="Picture 8">
            <a:extLst>
              <a:ext uri="{FF2B5EF4-FFF2-40B4-BE49-F238E27FC236}">
                <a16:creationId xmlns:a16="http://schemas.microsoft.com/office/drawing/2014/main" id="{1B02E3C6-A828-B6F7-BA2D-029E675540E4}"/>
              </a:ext>
            </a:extLst>
          </p:cNvPr>
          <p:cNvPicPr>
            <a:picLocks noChangeAspect="1"/>
          </p:cNvPicPr>
          <p:nvPr/>
        </p:nvPicPr>
        <p:blipFill>
          <a:blip r:embed="rId4"/>
          <a:stretch>
            <a:fillRect/>
          </a:stretch>
        </p:blipFill>
        <p:spPr>
          <a:xfrm>
            <a:off x="909040" y="2000421"/>
            <a:ext cx="4506920" cy="3004614"/>
          </a:xfrm>
          <a:prstGeom prst="rect">
            <a:avLst/>
          </a:prstGeom>
        </p:spPr>
      </p:pic>
    </p:spTree>
    <p:extLst>
      <p:ext uri="{BB962C8B-B14F-4D97-AF65-F5344CB8AC3E}">
        <p14:creationId xmlns:p14="http://schemas.microsoft.com/office/powerpoint/2010/main" val="259679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766D3463-37B2-DF7F-76F0-ED5C86CD8E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4D1086-2429-C86F-22FA-DE84036AF66A}"/>
              </a:ext>
            </a:extLst>
          </p:cNvPr>
          <p:cNvSpPr txBox="1"/>
          <p:nvPr/>
        </p:nvSpPr>
        <p:spPr>
          <a:xfrm>
            <a:off x="306355" y="276205"/>
            <a:ext cx="11885645"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Europos kelionių </a:t>
            </a:r>
            <a:r>
              <a:rPr kumimoji="0" lang="lt-LT" sz="4000" b="0" i="0" u="none" strike="noStrike" kern="1200" cap="none" spc="0" normalizeH="0" baseline="0" noProof="0" dirty="0" err="1">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komisij</a:t>
            </a:r>
            <a:r>
              <a:rPr kumimoji="0" lang="en-US" sz="4000" b="0" i="0" u="none" strike="noStrike" kern="1200" cap="none" spc="0" normalizeH="0" baseline="0" noProof="0" dirty="0" err="1">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os</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 </a:t>
            </a:r>
            <a:r>
              <a:rPr kumimoji="0" lang="en-US" sz="4000" b="0" i="0" u="none" strike="noStrike" kern="1200" cap="none" spc="0" normalizeH="0" baseline="0" noProof="0" dirty="0" err="1">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kampanija</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 “Turizmas </a:t>
            </a:r>
            <a:r>
              <a:rPr kumimoji="0" lang="en-US" sz="4000" b="0" i="0" u="none" strike="noStrike" kern="1200" cap="none" spc="0" normalizeH="0" baseline="0" noProof="0" dirty="0" err="1">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Europai</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a:t>
            </a:r>
            <a:endParaRPr kumimoji="0" lang="en-GB"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endParaRPr>
          </a:p>
        </p:txBody>
      </p:sp>
      <p:pic>
        <p:nvPicPr>
          <p:cNvPr id="6" name="Picture 5" descr="A white letter v on a black background&#10;&#10;AI-generated content may be incorrect.">
            <a:extLst>
              <a:ext uri="{FF2B5EF4-FFF2-40B4-BE49-F238E27FC236}">
                <a16:creationId xmlns:a16="http://schemas.microsoft.com/office/drawing/2014/main" id="{D10FB7BB-B6B8-5FA1-7250-73022032CDF3}"/>
              </a:ext>
            </a:extLst>
          </p:cNvPr>
          <p:cNvPicPr>
            <a:picLocks noChangeAspect="1"/>
          </p:cNvPicPr>
          <p:nvPr/>
        </p:nvPicPr>
        <p:blipFill>
          <a:blip r:embed="rId2"/>
          <a:stretch>
            <a:fillRect/>
          </a:stretch>
        </p:blipFill>
        <p:spPr>
          <a:xfrm>
            <a:off x="10120800" y="6080890"/>
            <a:ext cx="1499700" cy="314658"/>
          </a:xfrm>
          <a:prstGeom prst="rect">
            <a:avLst/>
          </a:prstGeom>
        </p:spPr>
      </p:pic>
      <p:sp>
        <p:nvSpPr>
          <p:cNvPr id="5" name="TextBox 4">
            <a:extLst>
              <a:ext uri="{FF2B5EF4-FFF2-40B4-BE49-F238E27FC236}">
                <a16:creationId xmlns:a16="http://schemas.microsoft.com/office/drawing/2014/main" id="{952ECEFF-18C5-FE17-6128-EF5536F2479C}"/>
              </a:ext>
            </a:extLst>
          </p:cNvPr>
          <p:cNvSpPr txBox="1"/>
          <p:nvPr/>
        </p:nvSpPr>
        <p:spPr>
          <a:xfrm>
            <a:off x="5562600" y="1572814"/>
            <a:ext cx="6205622" cy="4247317"/>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US" dirty="0">
                <a:solidFill>
                  <a:schemeClr val="bg1"/>
                </a:solidFill>
              </a:rPr>
              <a:t>Nuo </a:t>
            </a:r>
            <a:r>
              <a:rPr lang="en-US" dirty="0" err="1">
                <a:solidFill>
                  <a:schemeClr val="bg1"/>
                </a:solidFill>
              </a:rPr>
              <a:t>rugsėjo</a:t>
            </a:r>
            <a:r>
              <a:rPr lang="en-US" dirty="0">
                <a:solidFill>
                  <a:schemeClr val="bg1"/>
                </a:solidFill>
              </a:rPr>
              <a:t> 9 d. Lietuva </a:t>
            </a:r>
            <a:r>
              <a:rPr lang="lt-LT" dirty="0">
                <a:solidFill>
                  <a:schemeClr val="bg1"/>
                </a:solidFill>
              </a:rPr>
              <a:t>pasauliui </a:t>
            </a:r>
            <a:r>
              <a:rPr lang="en-US" dirty="0" err="1">
                <a:solidFill>
                  <a:schemeClr val="bg1"/>
                </a:solidFill>
              </a:rPr>
              <a:t>pristatoma</a:t>
            </a:r>
            <a:r>
              <a:rPr lang="en-US" dirty="0">
                <a:solidFill>
                  <a:schemeClr val="bg1"/>
                </a:solidFill>
              </a:rPr>
              <a:t> per </a:t>
            </a:r>
            <a:r>
              <a:rPr lang="en-US" dirty="0" err="1">
                <a:solidFill>
                  <a:schemeClr val="bg1"/>
                </a:solidFill>
              </a:rPr>
              <a:t>gastronomin</a:t>
            </a:r>
            <a:r>
              <a:rPr lang="lt-LT" dirty="0">
                <a:solidFill>
                  <a:schemeClr val="bg1"/>
                </a:solidFill>
              </a:rPr>
              <a:t>į</a:t>
            </a:r>
            <a:r>
              <a:rPr lang="en-US" dirty="0">
                <a:solidFill>
                  <a:schemeClr val="bg1"/>
                </a:solidFill>
              </a:rPr>
              <a:t> </a:t>
            </a:r>
            <a:r>
              <a:rPr lang="en-US" dirty="0" err="1">
                <a:solidFill>
                  <a:schemeClr val="bg1"/>
                </a:solidFill>
              </a:rPr>
              <a:t>turizmą</a:t>
            </a:r>
            <a:r>
              <a:rPr lang="en-US" dirty="0">
                <a:solidFill>
                  <a:schemeClr val="bg1"/>
                </a:solidFill>
              </a:rPr>
              <a:t>.</a:t>
            </a:r>
          </a:p>
          <a:p>
            <a:pPr marL="342900" lvl="0" indent="-342900" fontAlgn="t">
              <a:lnSpc>
                <a:spcPct val="100000"/>
              </a:lnSpc>
              <a:buFont typeface="Arial" panose="020B0604020202020204" pitchFamily="34" charset="0"/>
              <a:buChar char="•"/>
            </a:pPr>
            <a:r>
              <a:rPr lang="en-US" dirty="0">
                <a:solidFill>
                  <a:schemeClr val="bg1"/>
                </a:solidFill>
              </a:rPr>
              <a:t>„</a:t>
            </a:r>
            <a:r>
              <a:rPr lang="en-US" dirty="0" err="1">
                <a:solidFill>
                  <a:schemeClr val="bg1"/>
                </a:solidFill>
              </a:rPr>
              <a:t>Skaniausių</a:t>
            </a:r>
            <a:r>
              <a:rPr lang="en-US" dirty="0">
                <a:solidFill>
                  <a:schemeClr val="bg1"/>
                </a:solidFill>
              </a:rPr>
              <a:t> </a:t>
            </a:r>
            <a:r>
              <a:rPr lang="en-US" dirty="0" err="1">
                <a:solidFill>
                  <a:schemeClr val="bg1"/>
                </a:solidFill>
              </a:rPr>
              <a:t>miestų</a:t>
            </a:r>
            <a:r>
              <a:rPr lang="en-US" dirty="0">
                <a:solidFill>
                  <a:schemeClr val="bg1"/>
                </a:solidFill>
              </a:rPr>
              <a:t>“ </a:t>
            </a:r>
            <a:r>
              <a:rPr lang="en-US" dirty="0" err="1">
                <a:solidFill>
                  <a:schemeClr val="bg1"/>
                </a:solidFill>
              </a:rPr>
              <a:t>žemėlapis</a:t>
            </a:r>
            <a:r>
              <a:rPr lang="en-US" dirty="0">
                <a:solidFill>
                  <a:schemeClr val="bg1"/>
                </a:solidFill>
              </a:rPr>
              <a:t>, </a:t>
            </a:r>
            <a:r>
              <a:rPr lang="en-US" dirty="0" err="1">
                <a:solidFill>
                  <a:schemeClr val="bg1"/>
                </a:solidFill>
              </a:rPr>
              <a:t>kviečiantis</a:t>
            </a:r>
            <a:r>
              <a:rPr lang="en-US" dirty="0">
                <a:solidFill>
                  <a:schemeClr val="bg1"/>
                </a:solidFill>
              </a:rPr>
              <a:t> </a:t>
            </a:r>
            <a:r>
              <a:rPr lang="en-US" dirty="0" err="1">
                <a:solidFill>
                  <a:schemeClr val="bg1"/>
                </a:solidFill>
              </a:rPr>
              <a:t>atrasti</a:t>
            </a:r>
            <a:r>
              <a:rPr lang="en-US" dirty="0">
                <a:solidFill>
                  <a:schemeClr val="bg1"/>
                </a:solidFill>
              </a:rPr>
              <a:t> </a:t>
            </a:r>
            <a:r>
              <a:rPr lang="en-US" dirty="0" err="1">
                <a:solidFill>
                  <a:schemeClr val="bg1"/>
                </a:solidFill>
              </a:rPr>
              <a:t>regioninius</a:t>
            </a:r>
            <a:r>
              <a:rPr lang="en-US" dirty="0">
                <a:solidFill>
                  <a:schemeClr val="bg1"/>
                </a:solidFill>
              </a:rPr>
              <a:t> </a:t>
            </a:r>
            <a:r>
              <a:rPr lang="en-US" dirty="0" err="1">
                <a:solidFill>
                  <a:schemeClr val="bg1"/>
                </a:solidFill>
              </a:rPr>
              <a:t>skonius</a:t>
            </a:r>
            <a:r>
              <a:rPr lang="en-US" dirty="0">
                <a:solidFill>
                  <a:schemeClr val="bg1"/>
                </a:solidFill>
              </a:rPr>
              <a:t>, </a:t>
            </a:r>
            <a:r>
              <a:rPr lang="en-US" dirty="0" err="1">
                <a:solidFill>
                  <a:schemeClr val="bg1"/>
                </a:solidFill>
              </a:rPr>
              <a:t>kulinarinį</a:t>
            </a:r>
            <a:r>
              <a:rPr lang="en-US" dirty="0">
                <a:solidFill>
                  <a:schemeClr val="bg1"/>
                </a:solidFill>
              </a:rPr>
              <a:t> </a:t>
            </a:r>
            <a:r>
              <a:rPr lang="en-US" dirty="0" err="1">
                <a:solidFill>
                  <a:schemeClr val="bg1"/>
                </a:solidFill>
              </a:rPr>
              <a:t>paveldą</a:t>
            </a:r>
            <a:r>
              <a:rPr lang="en-US" dirty="0">
                <a:solidFill>
                  <a:schemeClr val="bg1"/>
                </a:solidFill>
              </a:rPr>
              <a:t> ir </a:t>
            </a:r>
            <a:r>
              <a:rPr lang="en-US" dirty="0" err="1">
                <a:solidFill>
                  <a:schemeClr val="bg1"/>
                </a:solidFill>
              </a:rPr>
              <a:t>mažiau</a:t>
            </a:r>
            <a:r>
              <a:rPr lang="en-US" dirty="0">
                <a:solidFill>
                  <a:schemeClr val="bg1"/>
                </a:solidFill>
              </a:rPr>
              <a:t> </a:t>
            </a:r>
            <a:r>
              <a:rPr lang="en-US" dirty="0" err="1">
                <a:solidFill>
                  <a:schemeClr val="bg1"/>
                </a:solidFill>
              </a:rPr>
              <a:t>žinomas</a:t>
            </a:r>
            <a:r>
              <a:rPr lang="en-US" dirty="0">
                <a:solidFill>
                  <a:schemeClr val="bg1"/>
                </a:solidFill>
              </a:rPr>
              <a:t> Lietuvos </a:t>
            </a:r>
            <a:r>
              <a:rPr lang="en-US" dirty="0" err="1">
                <a:solidFill>
                  <a:schemeClr val="bg1"/>
                </a:solidFill>
              </a:rPr>
              <a:t>vietoves</a:t>
            </a:r>
            <a:r>
              <a:rPr lang="en-US" dirty="0">
                <a:solidFill>
                  <a:schemeClr val="bg1"/>
                </a:solidFill>
              </a:rPr>
              <a:t>.</a:t>
            </a:r>
          </a:p>
          <a:p>
            <a:pPr marL="342900" lvl="0" indent="-342900" fontAlgn="t">
              <a:lnSpc>
                <a:spcPct val="100000"/>
              </a:lnSpc>
              <a:buFont typeface="Arial" panose="020B0604020202020204" pitchFamily="34" charset="0"/>
              <a:buChar char="•"/>
            </a:pPr>
            <a:r>
              <a:rPr lang="en-US" dirty="0" err="1">
                <a:solidFill>
                  <a:schemeClr val="bg1"/>
                </a:solidFill>
              </a:rPr>
              <a:t>Akcentuojami</a:t>
            </a:r>
            <a:r>
              <a:rPr lang="en-US" dirty="0">
                <a:solidFill>
                  <a:schemeClr val="bg1"/>
                </a:solidFill>
              </a:rPr>
              <a:t> </a:t>
            </a:r>
            <a:r>
              <a:rPr lang="en-US" dirty="0" err="1">
                <a:solidFill>
                  <a:schemeClr val="bg1"/>
                </a:solidFill>
              </a:rPr>
              <a:t>trys</a:t>
            </a:r>
            <a:r>
              <a:rPr lang="en-US" dirty="0">
                <a:solidFill>
                  <a:schemeClr val="bg1"/>
                </a:solidFill>
              </a:rPr>
              <a:t> </a:t>
            </a:r>
            <a:r>
              <a:rPr lang="en-US" dirty="0" err="1">
                <a:solidFill>
                  <a:schemeClr val="bg1"/>
                </a:solidFill>
              </a:rPr>
              <a:t>tvaraus</a:t>
            </a:r>
            <a:r>
              <a:rPr lang="en-US" dirty="0">
                <a:solidFill>
                  <a:schemeClr val="bg1"/>
                </a:solidFill>
              </a:rPr>
              <a:t> turizmo </a:t>
            </a:r>
            <a:r>
              <a:rPr lang="en-US" dirty="0" err="1">
                <a:solidFill>
                  <a:schemeClr val="bg1"/>
                </a:solidFill>
              </a:rPr>
              <a:t>elementai</a:t>
            </a:r>
            <a:r>
              <a:rPr lang="en-US" dirty="0">
                <a:solidFill>
                  <a:schemeClr val="bg1"/>
                </a:solidFill>
              </a:rPr>
              <a:t>: </a:t>
            </a:r>
            <a:r>
              <a:rPr lang="en-US" dirty="0" err="1">
                <a:solidFill>
                  <a:schemeClr val="bg1"/>
                </a:solidFill>
              </a:rPr>
              <a:t>gamta</a:t>
            </a:r>
            <a:r>
              <a:rPr lang="en-US" dirty="0">
                <a:solidFill>
                  <a:schemeClr val="bg1"/>
                </a:solidFill>
              </a:rPr>
              <a:t>, </a:t>
            </a:r>
            <a:r>
              <a:rPr lang="en-US" dirty="0" err="1">
                <a:solidFill>
                  <a:schemeClr val="bg1"/>
                </a:solidFill>
              </a:rPr>
              <a:t>žmonės</a:t>
            </a:r>
            <a:r>
              <a:rPr lang="en-US" dirty="0">
                <a:solidFill>
                  <a:schemeClr val="bg1"/>
                </a:solidFill>
              </a:rPr>
              <a:t> ir </a:t>
            </a:r>
            <a:r>
              <a:rPr lang="en-US" dirty="0" err="1">
                <a:solidFill>
                  <a:schemeClr val="bg1"/>
                </a:solidFill>
              </a:rPr>
              <a:t>ekonomika</a:t>
            </a:r>
            <a:r>
              <a:rPr lang="en-US" dirty="0">
                <a:solidFill>
                  <a:schemeClr val="bg1"/>
                </a:solidFill>
              </a:rPr>
              <a:t>.</a:t>
            </a:r>
          </a:p>
          <a:p>
            <a:pPr marL="342900" lvl="0" indent="-342900" fontAlgn="t">
              <a:lnSpc>
                <a:spcPct val="100000"/>
              </a:lnSpc>
              <a:buFont typeface="Arial" panose="020B0604020202020204" pitchFamily="34" charset="0"/>
              <a:buChar char="•"/>
            </a:pPr>
            <a:r>
              <a:rPr lang="lt-LT" dirty="0">
                <a:solidFill>
                  <a:schemeClr val="bg1"/>
                </a:solidFill>
              </a:rPr>
              <a:t>Lietuvos istorija skelbiama </a:t>
            </a:r>
            <a:r>
              <a:rPr lang="en-US" u="sng" dirty="0">
                <a:hlinkClick r:id="rId3"/>
              </a:rPr>
              <a:t>EKK</a:t>
            </a:r>
            <a:r>
              <a:rPr lang="en-US" dirty="0"/>
              <a:t> </a:t>
            </a:r>
            <a:r>
              <a:rPr lang="lt-LT" dirty="0"/>
              <a:t> </a:t>
            </a:r>
            <a:r>
              <a:rPr lang="lt-LT" dirty="0">
                <a:solidFill>
                  <a:schemeClr val="bg1"/>
                </a:solidFill>
              </a:rPr>
              <a:t>socialiniuose tinkluose ir kampanijos interneto</a:t>
            </a:r>
            <a:endParaRPr lang="lt-LT" b="1" dirty="0">
              <a:solidFill>
                <a:schemeClr val="bg1"/>
              </a:solidFill>
            </a:endParaRPr>
          </a:p>
          <a:p>
            <a:pPr fontAlgn="t">
              <a:lnSpc>
                <a:spcPct val="100000"/>
              </a:lnSpc>
              <a:buNone/>
            </a:pPr>
            <a:r>
              <a:rPr lang="lt-LT" dirty="0">
                <a:solidFill>
                  <a:schemeClr val="bg1"/>
                </a:solidFill>
              </a:rPr>
              <a:t>Kampanijos tikslas - parodyti, kad turizmas kuria vertę ne tik ekonomikai, bet ir vietos bendruomenėms, kultūros paveldui bei gamtai. Dalijamasi realiomis istorijomis iš įvairių Europos regionų ir pristatomos gerosios praktikos, kaip turizmas gali prisidėti prie tvaresnės ir </a:t>
            </a:r>
            <a:r>
              <a:rPr lang="lt-LT" dirty="0" err="1">
                <a:solidFill>
                  <a:schemeClr val="bg1"/>
                </a:solidFill>
              </a:rPr>
              <a:t>įtraukesnės</a:t>
            </a:r>
            <a:r>
              <a:rPr lang="lt-LT" dirty="0">
                <a:solidFill>
                  <a:schemeClr val="bg1"/>
                </a:solidFill>
              </a:rPr>
              <a:t> Europos kūrimo. </a:t>
            </a:r>
            <a:endParaRPr lang="en-US" dirty="0">
              <a:solidFill>
                <a:schemeClr val="bg1"/>
              </a:solidFill>
            </a:endParaRPr>
          </a:p>
          <a:p>
            <a:endParaRPr lang="en-US" dirty="0"/>
          </a:p>
        </p:txBody>
      </p:sp>
      <p:pic>
        <p:nvPicPr>
          <p:cNvPr id="8" name="Picture 7">
            <a:extLst>
              <a:ext uri="{FF2B5EF4-FFF2-40B4-BE49-F238E27FC236}">
                <a16:creationId xmlns:a16="http://schemas.microsoft.com/office/drawing/2014/main" id="{D3DFA21B-9F91-FB38-8DE1-6837715595E7}"/>
              </a:ext>
            </a:extLst>
          </p:cNvPr>
          <p:cNvPicPr>
            <a:picLocks noChangeAspect="1"/>
          </p:cNvPicPr>
          <p:nvPr/>
        </p:nvPicPr>
        <p:blipFill>
          <a:blip r:embed="rId4"/>
          <a:stretch>
            <a:fillRect/>
          </a:stretch>
        </p:blipFill>
        <p:spPr>
          <a:xfrm>
            <a:off x="423778" y="2057400"/>
            <a:ext cx="4762499" cy="3173866"/>
          </a:xfrm>
          <a:prstGeom prst="rect">
            <a:avLst/>
          </a:prstGeom>
        </p:spPr>
      </p:pic>
    </p:spTree>
    <p:extLst>
      <p:ext uri="{BB962C8B-B14F-4D97-AF65-F5344CB8AC3E}">
        <p14:creationId xmlns:p14="http://schemas.microsoft.com/office/powerpoint/2010/main" val="322102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59BF763F-636D-9228-A87F-C2D9529EB4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4D186E1-0896-90F0-8464-2205351E6C10}"/>
              </a:ext>
            </a:extLst>
          </p:cNvPr>
          <p:cNvSpPr txBox="1"/>
          <p:nvPr/>
        </p:nvSpPr>
        <p:spPr>
          <a:xfrm>
            <a:off x="114300" y="266700"/>
            <a:ext cx="12248117"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Lietuvos </a:t>
            </a:r>
            <a:r>
              <a:rPr kumimoji="0" lang="lt-LT" sz="4000" b="0" i="0" u="none" strike="noStrike" kern="1200" cap="none" spc="0" normalizeH="0" baseline="0" noProof="0" dirty="0" err="1">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turizm</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o</a:t>
            </a: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 ambasadorių susitikimas </a:t>
            </a:r>
            <a:endParaRPr kumimoji="0" lang="en-GB"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endParaRPr>
          </a:p>
        </p:txBody>
      </p:sp>
      <p:pic>
        <p:nvPicPr>
          <p:cNvPr id="6" name="Picture 5" descr="A white letter v on a black background&#10;&#10;AI-generated content may be incorrect.">
            <a:extLst>
              <a:ext uri="{FF2B5EF4-FFF2-40B4-BE49-F238E27FC236}">
                <a16:creationId xmlns:a16="http://schemas.microsoft.com/office/drawing/2014/main" id="{5C8C01C3-4BFD-A141-AE0F-3C7039F2E64B}"/>
              </a:ext>
            </a:extLst>
          </p:cNvPr>
          <p:cNvPicPr>
            <a:picLocks noChangeAspect="1"/>
          </p:cNvPicPr>
          <p:nvPr/>
        </p:nvPicPr>
        <p:blipFill>
          <a:blip r:embed="rId3"/>
          <a:stretch>
            <a:fillRect/>
          </a:stretch>
        </p:blipFill>
        <p:spPr>
          <a:xfrm>
            <a:off x="10120800" y="6080890"/>
            <a:ext cx="1499700" cy="314658"/>
          </a:xfrm>
          <a:prstGeom prst="rect">
            <a:avLst/>
          </a:prstGeom>
        </p:spPr>
      </p:pic>
      <p:sp>
        <p:nvSpPr>
          <p:cNvPr id="7" name="TextBox 6">
            <a:extLst>
              <a:ext uri="{FF2B5EF4-FFF2-40B4-BE49-F238E27FC236}">
                <a16:creationId xmlns:a16="http://schemas.microsoft.com/office/drawing/2014/main" id="{873E10ED-928E-821B-EF9D-817FD5C6F85F}"/>
              </a:ext>
            </a:extLst>
          </p:cNvPr>
          <p:cNvSpPr txBox="1"/>
          <p:nvPr/>
        </p:nvSpPr>
        <p:spPr>
          <a:xfrm>
            <a:off x="114300" y="1335457"/>
            <a:ext cx="6819900" cy="525272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47</a:t>
            </a:r>
            <a:r>
              <a:rPr lang="en-US" dirty="0">
                <a:solidFill>
                  <a:prstClr val="white"/>
                </a:solidFill>
                <a:latin typeface="Arial" panose="020B0604020202020204" pitchFamily="34" charset="0"/>
                <a:ea typeface="Inter" panose="02000503000000020004" pitchFamily="2" charset="0"/>
                <a:cs typeface="Arial" panose="020B0604020202020204" pitchFamily="34" charset="0"/>
              </a:rPr>
              <a:t> </a:t>
            </a:r>
            <a:r>
              <a:rPr kumimoji="0" lang="lt-LT" sz="1800" b="0" i="0" u="none" strike="noStrike" kern="1200" cap="none" spc="0" normalizeH="0" baseline="0" noProof="0" dirty="0" err="1">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ambasadori</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ai</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iš JAV, Brazilijos, Urugvajaus, JK, Švedijos, Šveicarijos, Norvegijos, Islandijos, Belgijos, Italijos, Ispanijos, </a:t>
            </a:r>
            <a:r>
              <a:rPr lang="lt-LT" dirty="0">
                <a:solidFill>
                  <a:prstClr val="white"/>
                </a:solidFill>
                <a:latin typeface="Arial" panose="020B0604020202020204" pitchFamily="34" charset="0"/>
                <a:ea typeface="Inter" panose="02000503000000020004" pitchFamily="2" charset="0"/>
                <a:cs typeface="Arial" panose="020B0604020202020204" pitchFamily="34" charset="0"/>
              </a:rPr>
              <a:t>K</a:t>
            </a:r>
            <a:r>
              <a:rPr kumimoji="0" lang="lt-LT" sz="1800" b="0" i="0" u="none" strike="noStrike" kern="1200" cap="none" spc="0" normalizeH="0" baseline="0" noProof="0" dirty="0" err="1">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ipro</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Airijos, Vokietijos, Meksikos, Turkijos, kt.</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Pagrindinės veiklos:</a:t>
            </a:r>
          </a:p>
          <a:p>
            <a:pPr marL="285750" marR="0" lvl="0" indent="-285750" algn="l" defTabSz="914400" rtl="0" eaLnBrk="1" fontAlgn="auto" latinLnBrk="0" hangingPunct="1">
              <a:lnSpc>
                <a:spcPct val="100000"/>
              </a:lnSpc>
              <a:spcBef>
                <a:spcPts val="800"/>
              </a:spcBef>
              <a:spcAft>
                <a:spcPts val="0"/>
              </a:spcAft>
              <a:buClrTx/>
              <a:buSzTx/>
              <a:buFontTx/>
              <a:buChar char="-"/>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s</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kleisti informaciją apie Lietuvą socialiniuose tinkluose, renginiuose, bendruomenėse;</a:t>
            </a:r>
          </a:p>
          <a:p>
            <a:pPr marL="285750" marR="0" lvl="0" indent="-285750" algn="l" defTabSz="914400" rtl="0" eaLnBrk="1" fontAlgn="auto" latinLnBrk="0" hangingPunct="1">
              <a:lnSpc>
                <a:spcPct val="100000"/>
              </a:lnSpc>
              <a:spcBef>
                <a:spcPts val="800"/>
              </a:spcBef>
              <a:spcAft>
                <a:spcPts val="0"/>
              </a:spcAft>
              <a:buClrTx/>
              <a:buSzTx/>
              <a:buFontTx/>
              <a:buChar char="-"/>
              <a:tabLst/>
              <a:defRPr/>
            </a:pP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ieškoti investuotojų, kelionių organizatorių, skatinti atvykstamąjį turizmą</a:t>
            </a:r>
            <a:r>
              <a:rPr lang="lt-LT" dirty="0">
                <a:solidFill>
                  <a:prstClr val="white"/>
                </a:solidFill>
                <a:latin typeface="Arial" panose="020B0604020202020204" pitchFamily="34" charset="0"/>
                <a:ea typeface="Inter" panose="02000503000000020004" pitchFamily="2" charset="0"/>
                <a:cs typeface="Arial" panose="020B0604020202020204" pitchFamily="34" charset="0"/>
              </a:rPr>
              <a:t>;</a:t>
            </a:r>
            <a:endPar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inicijuoti ar prisidėti prie Lietuvos turizmo galimybių pristatymo renginių;</a:t>
            </a:r>
          </a:p>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 b</a:t>
            </a:r>
            <a:r>
              <a:rPr kumimoji="0" lang="lt-LT" sz="1800" b="0" i="0" u="none" strike="noStrike" kern="1200" cap="none" spc="0" normalizeH="0" baseline="0" noProof="0" dirty="0" err="1">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endradarbiauti</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su vietos žiniasklaida, institucijomis ar organizacijomis;</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teikti įžvalgas ir siūlymus apie vietos rinkos poreikius, turistų lūkesčius;</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prisidėti prie turizmo kampanijų adaptavimo konkrečiai šaliai.</a:t>
            </a:r>
          </a:p>
          <a:p>
            <a:pPr marL="0" marR="0" lvl="0" indent="0" algn="l" defTabSz="914400" rtl="0" eaLnBrk="1" fontAlgn="auto" latinLnBrk="0" hangingPunct="1">
              <a:lnSpc>
                <a:spcPct val="100000"/>
              </a:lnSpc>
              <a:spcBef>
                <a:spcPts val="80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endParaRPr>
          </a:p>
        </p:txBody>
      </p:sp>
      <p:pic>
        <p:nvPicPr>
          <p:cNvPr id="4" name="Picture 3">
            <a:extLst>
              <a:ext uri="{FF2B5EF4-FFF2-40B4-BE49-F238E27FC236}">
                <a16:creationId xmlns:a16="http://schemas.microsoft.com/office/drawing/2014/main" id="{307A7272-8CFA-C1C7-48A9-0E1548EF746C}"/>
              </a:ext>
            </a:extLst>
          </p:cNvPr>
          <p:cNvPicPr>
            <a:picLocks noChangeAspect="1"/>
          </p:cNvPicPr>
          <p:nvPr/>
        </p:nvPicPr>
        <p:blipFill>
          <a:blip r:embed="rId4"/>
          <a:stretch>
            <a:fillRect/>
          </a:stretch>
        </p:blipFill>
        <p:spPr>
          <a:xfrm>
            <a:off x="7162801" y="1505491"/>
            <a:ext cx="4625596" cy="3469197"/>
          </a:xfrm>
          <a:prstGeom prst="rect">
            <a:avLst/>
          </a:prstGeom>
        </p:spPr>
      </p:pic>
    </p:spTree>
    <p:extLst>
      <p:ext uri="{BB962C8B-B14F-4D97-AF65-F5344CB8AC3E}">
        <p14:creationId xmlns:p14="http://schemas.microsoft.com/office/powerpoint/2010/main" val="1750177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D68D773B-407F-6EC1-83F0-911C63A413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250703-6766-0C5D-84A1-BBEFF1988F74}"/>
              </a:ext>
            </a:extLst>
          </p:cNvPr>
          <p:cNvSpPr txBox="1"/>
          <p:nvPr/>
        </p:nvSpPr>
        <p:spPr>
          <a:xfrm>
            <a:off x="762000" y="609600"/>
            <a:ext cx="100584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Tarptautiniai turizmo renginiai</a:t>
            </a:r>
            <a:endParaRPr kumimoji="0" lang="en-GB"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endParaRPr>
          </a:p>
        </p:txBody>
      </p:sp>
      <p:pic>
        <p:nvPicPr>
          <p:cNvPr id="6" name="Picture 5" descr="A white letter v on a black background&#10;&#10;AI-generated content may be incorrect.">
            <a:extLst>
              <a:ext uri="{FF2B5EF4-FFF2-40B4-BE49-F238E27FC236}">
                <a16:creationId xmlns:a16="http://schemas.microsoft.com/office/drawing/2014/main" id="{6376E02B-4584-A378-4B7E-502EAC8AF5C7}"/>
              </a:ext>
            </a:extLst>
          </p:cNvPr>
          <p:cNvPicPr>
            <a:picLocks noChangeAspect="1"/>
          </p:cNvPicPr>
          <p:nvPr/>
        </p:nvPicPr>
        <p:blipFill>
          <a:blip r:embed="rId2"/>
          <a:stretch>
            <a:fillRect/>
          </a:stretch>
        </p:blipFill>
        <p:spPr>
          <a:xfrm>
            <a:off x="10120800" y="6080890"/>
            <a:ext cx="1499700" cy="314658"/>
          </a:xfrm>
          <a:prstGeom prst="rect">
            <a:avLst/>
          </a:prstGeom>
        </p:spPr>
      </p:pic>
      <p:sp>
        <p:nvSpPr>
          <p:cNvPr id="7" name="TextBox 6">
            <a:extLst>
              <a:ext uri="{FF2B5EF4-FFF2-40B4-BE49-F238E27FC236}">
                <a16:creationId xmlns:a16="http://schemas.microsoft.com/office/drawing/2014/main" id="{C1D08FA1-5B5F-7C04-F769-2B6B1C0A12EC}"/>
              </a:ext>
            </a:extLst>
          </p:cNvPr>
          <p:cNvSpPr txBox="1"/>
          <p:nvPr/>
        </p:nvSpPr>
        <p:spPr>
          <a:xfrm>
            <a:off x="5143500" y="1752600"/>
            <a:ext cx="6131602" cy="3867725"/>
          </a:xfrm>
          <a:prstGeom prst="rect">
            <a:avLst/>
          </a:prstGeom>
          <a:noFill/>
        </p:spPr>
        <p:txBody>
          <a:bodyPr wrap="square" lIns="0" tIns="0" rIns="0" bIns="0" rtlCol="0">
            <a:spAutoFit/>
          </a:bodyPr>
          <a:lstStyle/>
          <a:p>
            <a:pPr>
              <a:spcBef>
                <a:spcPts val="800"/>
              </a:spcBef>
              <a:defRPr/>
            </a:pPr>
            <a:r>
              <a:rPr lang="lt-LT" dirty="0">
                <a:solidFill>
                  <a:prstClr val="white"/>
                </a:solidFill>
                <a:latin typeface="Arial" panose="020B0604020202020204" pitchFamily="34" charset="0"/>
                <a:cs typeface="Arial" panose="020B0604020202020204" pitchFamily="34" charset="0"/>
              </a:rPr>
              <a:t>2026 m. Pasaulinės turizmo dienos tema - </a:t>
            </a:r>
            <a:r>
              <a:rPr lang="en-US" dirty="0">
                <a:solidFill>
                  <a:prstClr val="white"/>
                </a:solidFill>
                <a:latin typeface="Arial" panose="020B0604020202020204" pitchFamily="34" charset="0"/>
                <a:cs typeface="Arial" panose="020B0604020202020204" pitchFamily="34" charset="0"/>
              </a:rPr>
              <a:t>„</a:t>
            </a:r>
            <a:r>
              <a:rPr lang="en-US" dirty="0" err="1">
                <a:solidFill>
                  <a:prstClr val="white"/>
                </a:solidFill>
                <a:latin typeface="Arial" panose="020B0604020202020204" pitchFamily="34" charset="0"/>
                <a:cs typeface="Arial" panose="020B0604020202020204" pitchFamily="34" charset="0"/>
              </a:rPr>
              <a:t>Skaitmeninė</a:t>
            </a:r>
            <a:r>
              <a:rPr lang="en-US" dirty="0">
                <a:solidFill>
                  <a:prstClr val="white"/>
                </a:solidFill>
                <a:latin typeface="Arial" panose="020B0604020202020204" pitchFamily="34" charset="0"/>
                <a:cs typeface="Arial" panose="020B0604020202020204" pitchFamily="34" charset="0"/>
              </a:rPr>
              <a:t> </a:t>
            </a:r>
            <a:r>
              <a:rPr lang="en-US" dirty="0" err="1">
                <a:solidFill>
                  <a:prstClr val="white"/>
                </a:solidFill>
                <a:latin typeface="Arial" panose="020B0604020202020204" pitchFamily="34" charset="0"/>
                <a:cs typeface="Arial" panose="020B0604020202020204" pitchFamily="34" charset="0"/>
              </a:rPr>
              <a:t>darbotvarkė</a:t>
            </a:r>
            <a:r>
              <a:rPr lang="en-US" dirty="0">
                <a:solidFill>
                  <a:prstClr val="white"/>
                </a:solidFill>
                <a:latin typeface="Arial" panose="020B0604020202020204" pitchFamily="34" charset="0"/>
                <a:cs typeface="Arial" panose="020B0604020202020204" pitchFamily="34" charset="0"/>
              </a:rPr>
              <a:t> ir </a:t>
            </a:r>
            <a:r>
              <a:rPr lang="en-US" dirty="0" err="1">
                <a:solidFill>
                  <a:prstClr val="white"/>
                </a:solidFill>
                <a:latin typeface="Arial" panose="020B0604020202020204" pitchFamily="34" charset="0"/>
                <a:cs typeface="Arial" panose="020B0604020202020204" pitchFamily="34" charset="0"/>
              </a:rPr>
              <a:t>dirbtinis</a:t>
            </a:r>
            <a:r>
              <a:rPr lang="en-US" dirty="0">
                <a:solidFill>
                  <a:prstClr val="white"/>
                </a:solidFill>
                <a:latin typeface="Arial" panose="020B0604020202020204" pitchFamily="34" charset="0"/>
                <a:cs typeface="Arial" panose="020B0604020202020204" pitchFamily="34" charset="0"/>
              </a:rPr>
              <a:t> </a:t>
            </a:r>
            <a:r>
              <a:rPr lang="en-US" dirty="0" err="1">
                <a:solidFill>
                  <a:prstClr val="white"/>
                </a:solidFill>
                <a:latin typeface="Arial" panose="020B0604020202020204" pitchFamily="34" charset="0"/>
                <a:cs typeface="Arial" panose="020B0604020202020204" pitchFamily="34" charset="0"/>
              </a:rPr>
              <a:t>intelektas</a:t>
            </a:r>
            <a:r>
              <a:rPr lang="en-US" dirty="0">
                <a:solidFill>
                  <a:prstClr val="white"/>
                </a:solidFill>
                <a:latin typeface="Arial" panose="020B0604020202020204" pitchFamily="34" charset="0"/>
                <a:cs typeface="Arial" panose="020B0604020202020204" pitchFamily="34" charset="0"/>
              </a:rPr>
              <a:t> </a:t>
            </a:r>
            <a:r>
              <a:rPr lang="en-US" dirty="0" err="1">
                <a:solidFill>
                  <a:prstClr val="white"/>
                </a:solidFill>
                <a:latin typeface="Arial" panose="020B0604020202020204" pitchFamily="34" charset="0"/>
                <a:cs typeface="Arial" panose="020B0604020202020204" pitchFamily="34" charset="0"/>
              </a:rPr>
              <a:t>turizmui</a:t>
            </a:r>
            <a:r>
              <a:rPr lang="en-US" dirty="0">
                <a:solidFill>
                  <a:prstClr val="white"/>
                </a:solidFill>
                <a:latin typeface="Arial" panose="020B0604020202020204" pitchFamily="34" charset="0"/>
                <a:cs typeface="Arial" panose="020B0604020202020204" pitchFamily="34" charset="0"/>
              </a:rPr>
              <a:t> </a:t>
            </a:r>
            <a:r>
              <a:rPr lang="lt-LT" dirty="0">
                <a:solidFill>
                  <a:prstClr val="white"/>
                </a:solidFill>
                <a:latin typeface="Arial" panose="020B0604020202020204" pitchFamily="34" charset="0"/>
                <a:cs typeface="Arial" panose="020B0604020202020204" pitchFamily="34" charset="0"/>
              </a:rPr>
              <a:t>keisti</a:t>
            </a:r>
            <a:r>
              <a:rPr lang="en-US" dirty="0">
                <a:solidFill>
                  <a:prstClr val="white"/>
                </a:solidFill>
                <a:latin typeface="Arial" panose="020B0604020202020204" pitchFamily="34" charset="0"/>
                <a:cs typeface="Arial" panose="020B0604020202020204" pitchFamily="34" charset="0"/>
              </a:rPr>
              <a:t>“</a:t>
            </a:r>
            <a:endParaRPr lang="lt-LT" dirty="0">
              <a:solidFill>
                <a:prstClr val="white"/>
              </a:solidFill>
              <a:latin typeface="Arial" panose="020B0604020202020204" pitchFamily="34" charset="0"/>
              <a:cs typeface="Arial" panose="020B0604020202020204" pitchFamily="34" charset="0"/>
            </a:endParaRPr>
          </a:p>
          <a:p>
            <a:pPr>
              <a:spcBef>
                <a:spcPts val="800"/>
              </a:spcBef>
              <a:defRPr/>
            </a:pPr>
            <a:endParaRPr lang="lt-LT" dirty="0">
              <a:solidFill>
                <a:prstClr val="white"/>
              </a:solidFill>
              <a:latin typeface="Arial" panose="020B0604020202020204" pitchFamily="34" charset="0"/>
              <a:cs typeface="Arial" panose="020B0604020202020204" pitchFamily="34" charset="0"/>
            </a:endParaRPr>
          </a:p>
          <a:p>
            <a:pPr>
              <a:spcBef>
                <a:spcPts val="800"/>
              </a:spcBef>
              <a:defRPr/>
            </a:pPr>
            <a:r>
              <a:rPr lang="en-US" dirty="0">
                <a:solidFill>
                  <a:prstClr val="white"/>
                </a:solidFill>
                <a:latin typeface="Arial" panose="020B0604020202020204" pitchFamily="34" charset="0"/>
                <a:ea typeface="Inter" panose="02000503000000020004" pitchFamily="2" charset="0"/>
                <a:cs typeface="Arial" panose="020B0604020202020204" pitchFamily="34" charset="0"/>
              </a:rPr>
              <a:t>Tar</a:t>
            </a:r>
            <a:r>
              <a:rPr lang="lt-LT" dirty="0">
                <a:solidFill>
                  <a:prstClr val="white"/>
                </a:solidFill>
                <a:latin typeface="Arial" panose="020B0604020202020204" pitchFamily="34" charset="0"/>
                <a:ea typeface="Inter" panose="02000503000000020004" pitchFamily="2" charset="0"/>
                <a:cs typeface="Arial" panose="020B0604020202020204" pitchFamily="34" charset="0"/>
              </a:rPr>
              <a:t>p</a:t>
            </a:r>
            <a:r>
              <a:rPr lang="en-US" dirty="0" err="1">
                <a:solidFill>
                  <a:prstClr val="white"/>
                </a:solidFill>
                <a:latin typeface="Arial" panose="020B0604020202020204" pitchFamily="34" charset="0"/>
                <a:ea typeface="Inter" panose="02000503000000020004" pitchFamily="2" charset="0"/>
                <a:cs typeface="Arial" panose="020B0604020202020204" pitchFamily="34" charset="0"/>
              </a:rPr>
              <a:t>tautiniai</a:t>
            </a:r>
            <a:r>
              <a:rPr lang="en-US" dirty="0">
                <a:solidFill>
                  <a:prstClr val="white"/>
                </a:solidFill>
                <a:latin typeface="Arial" panose="020B0604020202020204" pitchFamily="34" charset="0"/>
                <a:ea typeface="Inter" panose="02000503000000020004" pitchFamily="2" charset="0"/>
                <a:cs typeface="Arial" panose="020B0604020202020204" pitchFamily="34" charset="0"/>
              </a:rPr>
              <a:t> </a:t>
            </a:r>
            <a:r>
              <a:rPr lang="en-US" dirty="0" err="1">
                <a:solidFill>
                  <a:prstClr val="white"/>
                </a:solidFill>
                <a:latin typeface="Arial" panose="020B0604020202020204" pitchFamily="34" charset="0"/>
                <a:ea typeface="Inter" panose="02000503000000020004" pitchFamily="2" charset="0"/>
                <a:cs typeface="Arial" panose="020B0604020202020204" pitchFamily="34" charset="0"/>
              </a:rPr>
              <a:t>darnaus</a:t>
            </a:r>
            <a:r>
              <a:rPr lang="en-US" dirty="0">
                <a:solidFill>
                  <a:prstClr val="white"/>
                </a:solidFill>
                <a:latin typeface="Arial" panose="020B0604020202020204" pitchFamily="34" charset="0"/>
                <a:ea typeface="Inter" panose="02000503000000020004" pitchFamily="2" charset="0"/>
                <a:cs typeface="Arial" panose="020B0604020202020204" pitchFamily="34" charset="0"/>
              </a:rPr>
              <a:t> ir </a:t>
            </a:r>
            <a:r>
              <a:rPr lang="en-US" dirty="0" err="1">
                <a:solidFill>
                  <a:prstClr val="white"/>
                </a:solidFill>
                <a:latin typeface="Arial" panose="020B0604020202020204" pitchFamily="34" charset="0"/>
                <a:ea typeface="Inter" panose="02000503000000020004" pitchFamily="2" charset="0"/>
                <a:cs typeface="Arial" panose="020B0604020202020204" pitchFamily="34" charset="0"/>
              </a:rPr>
              <a:t>atsparaus</a:t>
            </a:r>
            <a:r>
              <a:rPr lang="en-US" dirty="0">
                <a:solidFill>
                  <a:prstClr val="white"/>
                </a:solidFill>
                <a:latin typeface="Arial" panose="020B0604020202020204" pitchFamily="34" charset="0"/>
                <a:ea typeface="Inter" panose="02000503000000020004" pitchFamily="2" charset="0"/>
                <a:cs typeface="Arial" panose="020B0604020202020204" pitchFamily="34" charset="0"/>
              </a:rPr>
              <a:t> turizmo </a:t>
            </a:r>
            <a:r>
              <a:rPr lang="en-US" dirty="0" err="1">
                <a:solidFill>
                  <a:prstClr val="white"/>
                </a:solidFill>
                <a:latin typeface="Arial" panose="020B0604020202020204" pitchFamily="34" charset="0"/>
                <a:ea typeface="Inter" panose="02000503000000020004" pitchFamily="2" charset="0"/>
                <a:cs typeface="Arial" panose="020B0604020202020204" pitchFamily="34" charset="0"/>
              </a:rPr>
              <a:t>metai</a:t>
            </a:r>
            <a:endParaRPr lang="lt-LT" dirty="0">
              <a:solidFill>
                <a:prstClr val="white"/>
              </a:solidFill>
              <a:latin typeface="Arial" panose="020B0604020202020204" pitchFamily="34" charset="0"/>
              <a:ea typeface="Inter" panose="02000503000000020004" pitchFamily="2" charset="0"/>
              <a:cs typeface="Arial" panose="020B0604020202020204" pitchFamily="34" charset="0"/>
            </a:endParaRPr>
          </a:p>
          <a:p>
            <a:pPr>
              <a:spcBef>
                <a:spcPts val="800"/>
              </a:spcBef>
              <a:defRPr/>
            </a:pPr>
            <a:endParaRPr lang="lt-LT" dirty="0">
              <a:solidFill>
                <a:prstClr val="white"/>
              </a:solidFill>
              <a:latin typeface="Arial" panose="020B0604020202020204" pitchFamily="34" charset="0"/>
              <a:cs typeface="Arial" panose="020B0604020202020204" pitchFamily="34" charset="0"/>
            </a:endParaRPr>
          </a:p>
          <a:p>
            <a:pPr>
              <a:spcBef>
                <a:spcPts val="800"/>
              </a:spcBef>
              <a:defRPr/>
            </a:pPr>
            <a:endParaRPr lang="en-US"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r>
              <a:rPr lang="lt-LT" dirty="0">
                <a:solidFill>
                  <a:prstClr val="white"/>
                </a:solidFill>
                <a:latin typeface="Arial" panose="020B0604020202020204" pitchFamily="34" charset="0"/>
                <a:ea typeface="Inter" panose="02000503000000020004" pitchFamily="2" charset="0"/>
                <a:cs typeface="Arial" panose="020B0604020202020204" pitchFamily="34" charset="0"/>
              </a:rPr>
              <a:t>Už turizmo politiką atsakingų pareigūnų susitikimas </a:t>
            </a:r>
            <a:r>
              <a:rPr lang="lt-LT">
                <a:solidFill>
                  <a:prstClr val="white"/>
                </a:solidFill>
                <a:latin typeface="Arial" panose="020B0604020202020204" pitchFamily="34" charset="0"/>
                <a:ea typeface="Inter" panose="02000503000000020004" pitchFamily="2" charset="0"/>
                <a:cs typeface="Arial" panose="020B0604020202020204" pitchFamily="34" charset="0"/>
              </a:rPr>
              <a:t>ir </a:t>
            </a:r>
          </a:p>
          <a:p>
            <a:pPr marL="0" marR="0" lvl="0" indent="0" algn="l" defTabSz="914400" rtl="0" eaLnBrk="1" fontAlgn="auto" latinLnBrk="0" hangingPunct="1">
              <a:lnSpc>
                <a:spcPct val="100000"/>
              </a:lnSpc>
              <a:spcBef>
                <a:spcPts val="800"/>
              </a:spcBef>
              <a:spcAft>
                <a:spcPts val="0"/>
              </a:spcAft>
              <a:buClrTx/>
              <a:buSzTx/>
              <a:buFontTx/>
              <a:buNone/>
              <a:tabLst/>
              <a:defRPr/>
            </a:pPr>
            <a:r>
              <a:rPr lang="lt-LT">
                <a:solidFill>
                  <a:prstClr val="white"/>
                </a:solidFill>
                <a:latin typeface="Arial" panose="020B0604020202020204" pitchFamily="34" charset="0"/>
                <a:ea typeface="Inter" panose="02000503000000020004" pitchFamily="2" charset="0"/>
                <a:cs typeface="Arial" panose="020B0604020202020204" pitchFamily="34" charset="0"/>
              </a:rPr>
              <a:t>ES-Lietuvos </a:t>
            </a:r>
            <a:r>
              <a:rPr lang="lt-LT" dirty="0">
                <a:solidFill>
                  <a:prstClr val="white"/>
                </a:solidFill>
                <a:latin typeface="Arial" panose="020B0604020202020204" pitchFamily="34" charset="0"/>
                <a:ea typeface="Inter" panose="02000503000000020004" pitchFamily="2" charset="0"/>
                <a:cs typeface="Arial" panose="020B0604020202020204" pitchFamily="34" charset="0"/>
              </a:rPr>
              <a:t>t</a:t>
            </a:r>
            <a:r>
              <a:rPr kumimoji="0" lang="lt-LT" sz="1800" b="0" i="0" u="none" strike="noStrike" kern="1200" cap="none" spc="0" normalizeH="0" baseline="0" noProof="0" dirty="0" err="1">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arptautinis</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turizmo forumas „Designing Travel: </a:t>
            </a:r>
            <a:r>
              <a:rPr kumimoji="0" lang="lt-LT" sz="1800" b="0" i="0" u="none" strike="noStrike" kern="1200" cap="none" spc="0" normalizeH="0" baseline="0" noProof="0" dirty="0" err="1">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What‘s</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a:t>
            </a:r>
            <a:r>
              <a:rPr kumimoji="0" lang="lt-LT" sz="1800" b="0" i="0" u="none" strike="noStrike" kern="1200" cap="none" spc="0" normalizeH="0" baseline="0" noProof="0" dirty="0" err="1">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next</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rPr>
              <a:t> in 2027?“ (sausio 28-29 d. Kaunas)</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endParaRPr lang="en-US" dirty="0">
              <a:solidFill>
                <a:prstClr val="white"/>
              </a:solidFill>
              <a:latin typeface="Arial" panose="020B0604020202020204" pitchFamily="34" charset="0"/>
              <a:ea typeface="Inter" panose="02000503000000020004" pitchFamily="2"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Inter" panose="02000503000000020004" pitchFamily="2" charset="0"/>
              <a:cs typeface="Arial" panose="020B0604020202020204" pitchFamily="34" charset="0"/>
            </a:endParaRPr>
          </a:p>
        </p:txBody>
      </p:sp>
      <p:pic>
        <p:nvPicPr>
          <p:cNvPr id="4" name="Picture 3">
            <a:extLst>
              <a:ext uri="{FF2B5EF4-FFF2-40B4-BE49-F238E27FC236}">
                <a16:creationId xmlns:a16="http://schemas.microsoft.com/office/drawing/2014/main" id="{8CB273AF-C080-DA8F-9149-40E1FACF69AB}"/>
              </a:ext>
            </a:extLst>
          </p:cNvPr>
          <p:cNvPicPr>
            <a:picLocks noChangeAspect="1"/>
          </p:cNvPicPr>
          <p:nvPr/>
        </p:nvPicPr>
        <p:blipFill>
          <a:blip r:embed="rId3"/>
          <a:stretch>
            <a:fillRect/>
          </a:stretch>
        </p:blipFill>
        <p:spPr>
          <a:xfrm>
            <a:off x="762000" y="1460178"/>
            <a:ext cx="3390900" cy="4521200"/>
          </a:xfrm>
          <a:prstGeom prst="rect">
            <a:avLst/>
          </a:prstGeom>
        </p:spPr>
      </p:pic>
    </p:spTree>
    <p:extLst>
      <p:ext uri="{BB962C8B-B14F-4D97-AF65-F5344CB8AC3E}">
        <p14:creationId xmlns:p14="http://schemas.microsoft.com/office/powerpoint/2010/main" val="2323261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334AD"/>
        </a:solidFill>
        <a:effectLst/>
      </p:bgPr>
    </p:bg>
    <p:spTree>
      <p:nvGrpSpPr>
        <p:cNvPr id="1" name="">
          <a:extLst>
            <a:ext uri="{FF2B5EF4-FFF2-40B4-BE49-F238E27FC236}">
              <a16:creationId xmlns:a16="http://schemas.microsoft.com/office/drawing/2014/main" id="{D7BE19AA-EB23-3357-5325-47C60BC034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C96A45-6ECB-665C-4ABA-E501F03986DF}"/>
              </a:ext>
            </a:extLst>
          </p:cNvPr>
          <p:cNvSpPr txBox="1"/>
          <p:nvPr/>
        </p:nvSpPr>
        <p:spPr>
          <a:xfrm>
            <a:off x="2400300" y="2813447"/>
            <a:ext cx="78486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rPr>
              <a:t>Dėkojame už bendradarbiavimą</a:t>
            </a:r>
            <a:endParaRPr kumimoji="0" lang="en-GB" sz="4000" b="0" i="0" u="none" strike="noStrike" kern="1200" cap="none" spc="0" normalizeH="0" baseline="0" noProof="0" dirty="0">
              <a:ln>
                <a:noFill/>
              </a:ln>
              <a:solidFill>
                <a:prstClr val="white"/>
              </a:solidFill>
              <a:effectLst/>
              <a:uLnTx/>
              <a:uFillTx/>
              <a:latin typeface="Arial" panose="020B0604020202020204" pitchFamily="34" charset="0"/>
              <a:ea typeface="Inter SemiBold" panose="02000503000000020004" pitchFamily="2" charset="0"/>
              <a:cs typeface="Arial" panose="020B0604020202020204" pitchFamily="34" charset="0"/>
            </a:endParaRPr>
          </a:p>
        </p:txBody>
      </p:sp>
      <p:pic>
        <p:nvPicPr>
          <p:cNvPr id="6" name="Picture 5" descr="A white letter v on a black background&#10;&#10;AI-generated content may be incorrect.">
            <a:extLst>
              <a:ext uri="{FF2B5EF4-FFF2-40B4-BE49-F238E27FC236}">
                <a16:creationId xmlns:a16="http://schemas.microsoft.com/office/drawing/2014/main" id="{838FB4A3-57FA-D165-517B-6C0D0A5664CD}"/>
              </a:ext>
            </a:extLst>
          </p:cNvPr>
          <p:cNvPicPr>
            <a:picLocks noChangeAspect="1"/>
          </p:cNvPicPr>
          <p:nvPr/>
        </p:nvPicPr>
        <p:blipFill>
          <a:blip r:embed="rId3"/>
          <a:stretch>
            <a:fillRect/>
          </a:stretch>
        </p:blipFill>
        <p:spPr>
          <a:xfrm>
            <a:off x="10120800" y="6080890"/>
            <a:ext cx="1499700" cy="314658"/>
          </a:xfrm>
          <a:prstGeom prst="rect">
            <a:avLst/>
          </a:prstGeom>
        </p:spPr>
      </p:pic>
    </p:spTree>
    <p:extLst>
      <p:ext uri="{BB962C8B-B14F-4D97-AF65-F5344CB8AC3E}">
        <p14:creationId xmlns:p14="http://schemas.microsoft.com/office/powerpoint/2010/main" val="2849440026"/>
      </p:ext>
    </p:extLst>
  </p:cSld>
  <p:clrMapOvr>
    <a:masterClrMapping/>
  </p:clrMapOvr>
</p:sld>
</file>

<file path=ppt/theme/theme1.xml><?xml version="1.0" encoding="utf-8"?>
<a:theme xmlns:a="http://schemas.openxmlformats.org/drawingml/2006/main" name="PPT_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as" ma:contentTypeID="0x010100A00B8EBBFCD5FF4496FD077058AF1610" ma:contentTypeVersion="15" ma:contentTypeDescription="Kurkite naują dokumentą." ma:contentTypeScope="" ma:versionID="952658f46fba28a0b4717a3880571a0e">
  <xsd:schema xmlns:xsd="http://www.w3.org/2001/XMLSchema" xmlns:xs="http://www.w3.org/2001/XMLSchema" xmlns:p="http://schemas.microsoft.com/office/2006/metadata/properties" xmlns:ns2="3daa3ca9-7913-4775-b489-948cf2d1f429" xmlns:ns3="73f3d9fc-cecf-4806-8b79-e07f4178e50f" targetNamespace="http://schemas.microsoft.com/office/2006/metadata/properties" ma:root="true" ma:fieldsID="5b4f71c8031f2d06b62a258f7d30994c" ns2:_="" ns3:_="">
    <xsd:import namespace="3daa3ca9-7913-4775-b489-948cf2d1f429"/>
    <xsd:import namespace="73f3d9fc-cecf-4806-8b79-e07f4178e50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a3ca9-7913-4775-b489-948cf2d1f4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Vaizdų žymės" ma:readOnly="false" ma:fieldId="{5cf76f15-5ced-4ddc-b409-7134ff3c332f}" ma:taxonomyMulti="true" ma:sspId="4e3501c9-f7a7-4b81-baa6-2bbc2eda4d3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f3d9fc-cecf-4806-8b79-e07f4178e50f" elementFormDefault="qualified">
    <xsd:import namespace="http://schemas.microsoft.com/office/2006/documentManagement/types"/>
    <xsd:import namespace="http://schemas.microsoft.com/office/infopath/2007/PartnerControls"/>
    <xsd:element name="SharedWithUsers" ma:index="16"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Bendrinta su išsamia informacija" ma:internalName="SharedWithDetails" ma:readOnly="true">
      <xsd:simpleType>
        <xsd:restriction base="dms:Note">
          <xsd:maxLength value="255"/>
        </xsd:restriction>
      </xsd:simpleType>
    </xsd:element>
    <xsd:element name="TaxCatchAll" ma:index="20" nillable="true" ma:displayName="Taxonomy Catch All Column" ma:hidden="true" ma:list="{248c6d8f-f480-459e-a823-f667fb2a638e}" ma:internalName="TaxCatchAll" ma:showField="CatchAllData" ma:web="73f3d9fc-cecf-4806-8b79-e07f4178e5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3f3d9fc-cecf-4806-8b79-e07f4178e50f" xsi:nil="true"/>
    <lcf76f155ced4ddcb4097134ff3c332f xmlns="3daa3ca9-7913-4775-b489-948cf2d1f4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0EF569C-248C-4C5A-AABA-63AC4601F741}">
  <ds:schemaRefs>
    <ds:schemaRef ds:uri="http://schemas.microsoft.com/sharepoint/v3/contenttype/forms"/>
  </ds:schemaRefs>
</ds:datastoreItem>
</file>

<file path=customXml/itemProps2.xml><?xml version="1.0" encoding="utf-8"?>
<ds:datastoreItem xmlns:ds="http://schemas.openxmlformats.org/officeDocument/2006/customXml" ds:itemID="{FCDE1F1A-CDF7-4EF5-A5E7-6E508021F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a3ca9-7913-4775-b489-948cf2d1f429"/>
    <ds:schemaRef ds:uri="73f3d9fc-cecf-4806-8b79-e07f4178e5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23FFC2-AA23-4531-A6AE-28E03B3A43A3}">
  <ds:schemaRefs>
    <ds:schemaRef ds:uri="http://schemas.microsoft.com/office/2006/metadata/properties"/>
    <ds:schemaRef ds:uri="http://schemas.microsoft.com/office/infopath/2007/PartnerControls"/>
    <ds:schemaRef ds:uri="73f3d9fc-cecf-4806-8b79-e07f4178e50f"/>
    <ds:schemaRef ds:uri="3daa3ca9-7913-4775-b489-948cf2d1f429"/>
    <ds:schemaRef ds:uri="a13546e0-6927-4c88-b1f7-6c6fa81102a9"/>
    <ds:schemaRef ds:uri="6b414775-771f-4c88-bf1f-101acd697e31"/>
  </ds:schemaRefs>
</ds:datastoreItem>
</file>

<file path=docMetadata/LabelInfo.xml><?xml version="1.0" encoding="utf-8"?>
<clbl:labelList xmlns:clbl="http://schemas.microsoft.com/office/2020/mipLabelMetadata">
  <clbl:label id="{7bce49ad-6e13-4667-9698-89b6274ba9f6}" enabled="0" method="" siteId="{7bce49ad-6e13-4667-9698-89b6274ba9f6}" removed="1"/>
  <clbl:label id="{cf94ec86-1971-49f7-9cf6-852f05b3fa8c}" enabled="1" method="Privileged" siteId="{5c5456f4-c402-40c5-a73d-e78777e7bf9e}" removed="0"/>
</clbl:labelList>
</file>

<file path=docProps/app.xml><?xml version="1.0" encoding="utf-8"?>
<Properties xmlns="http://schemas.openxmlformats.org/officeDocument/2006/extended-properties" xmlns:vt="http://schemas.openxmlformats.org/officeDocument/2006/docPropsVTypes">
  <TotalTime>2343</TotalTime>
  <Words>510</Words>
  <Application>Microsoft Office PowerPoint</Application>
  <PresentationFormat>Plačiaekranė</PresentationFormat>
  <Paragraphs>56</Paragraphs>
  <Slides>8</Slides>
  <Notes>3</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8</vt:i4>
      </vt:variant>
    </vt:vector>
  </HeadingPairs>
  <TitlesOfParts>
    <vt:vector size="12" baseType="lpstr">
      <vt:lpstr>Aptos</vt:lpstr>
      <vt:lpstr>Arial</vt:lpstr>
      <vt:lpstr>Calibri</vt:lpstr>
      <vt:lpstr>PPT_Template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Aivaras Bakanauskas</dc:creator>
  <cp:lastModifiedBy>Jurgita Kačėnaitė</cp:lastModifiedBy>
  <cp:revision>93</cp:revision>
  <dcterms:created xsi:type="dcterms:W3CDTF">2025-10-16T11:16:45Z</dcterms:created>
  <dcterms:modified xsi:type="dcterms:W3CDTF">2026-09-17T09:41:42Z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0x010100A00B8EBBFCD5FF4496FD077058AF1610</vt:lpwstr>
  </property>
  <property fmtid="{D5CDD505-2E9C-101B-9397-08002B2CF9AE}" pid="3" name="MediaServiceImageTags">
    <vt:lpwstr/>
  </property>
</Properties>
</file>